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9" r:id="rId1"/>
    <p:sldMasterId id="2147483735" r:id="rId2"/>
  </p:sldMasterIdLst>
  <p:notesMasterIdLst>
    <p:notesMasterId r:id="rId80"/>
  </p:notesMasterIdLst>
  <p:handoutMasterIdLst>
    <p:handoutMasterId r:id="rId81"/>
  </p:handoutMasterIdLst>
  <p:sldIdLst>
    <p:sldId id="383" r:id="rId3"/>
    <p:sldId id="384" r:id="rId4"/>
    <p:sldId id="525" r:id="rId5"/>
    <p:sldId id="1441" r:id="rId6"/>
    <p:sldId id="1460" r:id="rId7"/>
    <p:sldId id="1461" r:id="rId8"/>
    <p:sldId id="1442" r:id="rId9"/>
    <p:sldId id="1462" r:id="rId10"/>
    <p:sldId id="1463" r:id="rId11"/>
    <p:sldId id="1567" r:id="rId12"/>
    <p:sldId id="1563" r:id="rId13"/>
    <p:sldId id="1443" r:id="rId14"/>
    <p:sldId id="1444" r:id="rId15"/>
    <p:sldId id="1464" r:id="rId16"/>
    <p:sldId id="1465" r:id="rId17"/>
    <p:sldId id="1466" r:id="rId18"/>
    <p:sldId id="1467" r:id="rId19"/>
    <p:sldId id="1568" r:id="rId20"/>
    <p:sldId id="1541" r:id="rId21"/>
    <p:sldId id="1559" r:id="rId22"/>
    <p:sldId id="1539" r:id="rId23"/>
    <p:sldId id="1540" r:id="rId24"/>
    <p:sldId id="1542" r:id="rId25"/>
    <p:sldId id="1543" r:id="rId26"/>
    <p:sldId id="1544" r:id="rId27"/>
    <p:sldId id="1545" r:id="rId28"/>
    <p:sldId id="1546" r:id="rId29"/>
    <p:sldId id="1547" r:id="rId30"/>
    <p:sldId id="1548" r:id="rId31"/>
    <p:sldId id="1549" r:id="rId32"/>
    <p:sldId id="1550" r:id="rId33"/>
    <p:sldId id="1564" r:id="rId34"/>
    <p:sldId id="1565" r:id="rId35"/>
    <p:sldId id="1566" r:id="rId36"/>
    <p:sldId id="1551" r:id="rId37"/>
    <p:sldId id="1552" r:id="rId38"/>
    <p:sldId id="1553" r:id="rId39"/>
    <p:sldId id="1585" r:id="rId40"/>
    <p:sldId id="1587" r:id="rId41"/>
    <p:sldId id="1554" r:id="rId42"/>
    <p:sldId id="1555" r:id="rId43"/>
    <p:sldId id="1556" r:id="rId44"/>
    <p:sldId id="1557" r:id="rId45"/>
    <p:sldId id="1558" r:id="rId46"/>
    <p:sldId id="1560" r:id="rId47"/>
    <p:sldId id="1584" r:id="rId48"/>
    <p:sldId id="1601" r:id="rId49"/>
    <p:sldId id="1561" r:id="rId50"/>
    <p:sldId id="1562" r:id="rId51"/>
    <p:sldId id="1569" r:id="rId52"/>
    <p:sldId id="1570" r:id="rId53"/>
    <p:sldId id="1571" r:id="rId54"/>
    <p:sldId id="1572" r:id="rId55"/>
    <p:sldId id="1573" r:id="rId56"/>
    <p:sldId id="1574" r:id="rId57"/>
    <p:sldId id="1575" r:id="rId58"/>
    <p:sldId id="1576" r:id="rId59"/>
    <p:sldId id="1577" r:id="rId60"/>
    <p:sldId id="1578" r:id="rId61"/>
    <p:sldId id="1579" r:id="rId62"/>
    <p:sldId id="1580" r:id="rId63"/>
    <p:sldId id="1581" r:id="rId64"/>
    <p:sldId id="1582" r:id="rId65"/>
    <p:sldId id="1583" r:id="rId66"/>
    <p:sldId id="1588" r:id="rId67"/>
    <p:sldId id="1589" r:id="rId68"/>
    <p:sldId id="1590" r:id="rId69"/>
    <p:sldId id="1591" r:id="rId70"/>
    <p:sldId id="1592" r:id="rId71"/>
    <p:sldId id="1595" r:id="rId72"/>
    <p:sldId id="1598" r:id="rId73"/>
    <p:sldId id="1599" r:id="rId74"/>
    <p:sldId id="1594" r:id="rId75"/>
    <p:sldId id="1593" r:id="rId76"/>
    <p:sldId id="1596" r:id="rId77"/>
    <p:sldId id="1600" r:id="rId78"/>
    <p:sldId id="989" r:id="rId79"/>
  </p:sldIdLst>
  <p:sldSz cx="9144000" cy="6858000" type="screen4x3"/>
  <p:notesSz cx="6858000" cy="9144000"/>
  <p:custDataLst>
    <p:tags r:id="rId82"/>
  </p:custDataLst>
  <p:defaultTextStyle>
    <a:defPPr>
      <a:defRPr lang="en-GB"/>
    </a:defPPr>
    <a:lvl1pPr algn="ctr" rtl="0" fontAlgn="base">
      <a:spcBef>
        <a:spcPct val="0"/>
      </a:spcBef>
      <a:spcAft>
        <a:spcPct val="0"/>
      </a:spcAft>
      <a:defRPr kern="1200">
        <a:solidFill>
          <a:schemeClr val="tx1"/>
        </a:solidFill>
        <a:latin typeface="Times New Roman" pitchFamily="18" charset="0"/>
        <a:ea typeface="+mn-ea"/>
        <a:cs typeface="+mn-cs"/>
      </a:defRPr>
    </a:lvl1pPr>
    <a:lvl2pPr marL="457200" algn="ctr" rtl="0" fontAlgn="base">
      <a:spcBef>
        <a:spcPct val="0"/>
      </a:spcBef>
      <a:spcAft>
        <a:spcPct val="0"/>
      </a:spcAft>
      <a:defRPr kern="1200">
        <a:solidFill>
          <a:schemeClr val="tx1"/>
        </a:solidFill>
        <a:latin typeface="Times New Roman" pitchFamily="18" charset="0"/>
        <a:ea typeface="+mn-ea"/>
        <a:cs typeface="+mn-cs"/>
      </a:defRPr>
    </a:lvl2pPr>
    <a:lvl3pPr marL="914400" algn="ctr" rtl="0" fontAlgn="base">
      <a:spcBef>
        <a:spcPct val="0"/>
      </a:spcBef>
      <a:spcAft>
        <a:spcPct val="0"/>
      </a:spcAft>
      <a:defRPr kern="1200">
        <a:solidFill>
          <a:schemeClr val="tx1"/>
        </a:solidFill>
        <a:latin typeface="Times New Roman" pitchFamily="18" charset="0"/>
        <a:ea typeface="+mn-ea"/>
        <a:cs typeface="+mn-cs"/>
      </a:defRPr>
    </a:lvl3pPr>
    <a:lvl4pPr marL="1371600" algn="ctr" rtl="0" fontAlgn="base">
      <a:spcBef>
        <a:spcPct val="0"/>
      </a:spcBef>
      <a:spcAft>
        <a:spcPct val="0"/>
      </a:spcAft>
      <a:defRPr kern="1200">
        <a:solidFill>
          <a:schemeClr val="tx1"/>
        </a:solidFill>
        <a:latin typeface="Times New Roman" pitchFamily="18" charset="0"/>
        <a:ea typeface="+mn-ea"/>
        <a:cs typeface="+mn-cs"/>
      </a:defRPr>
    </a:lvl4pPr>
    <a:lvl5pPr marL="1828800" algn="ctr" rtl="0" fontAlgn="base">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990099"/>
    <a:srgbClr val="FF3300"/>
    <a:srgbClr val="FFFFFF"/>
    <a:srgbClr val="FFFF00"/>
    <a:srgbClr val="00FF00"/>
    <a:srgbClr val="00FF99"/>
    <a:srgbClr val="99CCFF"/>
    <a:srgbClr val="92D05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886" autoAdjust="0"/>
    <p:restoredTop sz="95054" autoAdjust="0"/>
  </p:normalViewPr>
  <p:slideViewPr>
    <p:cSldViewPr>
      <p:cViewPr varScale="1">
        <p:scale>
          <a:sx n="114" d="100"/>
          <a:sy n="114" d="100"/>
        </p:scale>
        <p:origin x="1740" y="10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10644"/>
    </p:cViewPr>
  </p:sorterViewPr>
  <p:notesViewPr>
    <p:cSldViewPr>
      <p:cViewPr varScale="1">
        <p:scale>
          <a:sx n="53" d="100"/>
          <a:sy n="53" d="100"/>
        </p:scale>
        <p:origin x="-2610" y="-102"/>
      </p:cViewPr>
      <p:guideLst>
        <p:guide orient="horz" pos="2880"/>
        <p:guide pos="2160"/>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microsoft.com/office/2016/11/relationships/changesInfo" Target="changesInfos/changesInfo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ags" Target="tags/tag1.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notesMaster" Target="notesMasters/notesMaster1.xml"/><Relationship Id="rId85"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handoutMaster" Target="handoutMasters/handoutMaster1.xml"/><Relationship Id="rId86"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vin Kean" userId="db72d52c-5e0a-4c5e-85b5-438b18026850" providerId="ADAL" clId="{76BDAC4A-A374-41D3-BC2E-5773BE156FB0}"/>
    <pc:docChg chg="custSel delSld modSld">
      <pc:chgData name="Kevin Kean" userId="db72d52c-5e0a-4c5e-85b5-438b18026850" providerId="ADAL" clId="{76BDAC4A-A374-41D3-BC2E-5773BE156FB0}" dt="2021-08-26T04:49:31.337" v="1" actId="478"/>
      <pc:docMkLst>
        <pc:docMk/>
      </pc:docMkLst>
      <pc:sldChg chg="del">
        <pc:chgData name="Kevin Kean" userId="db72d52c-5e0a-4c5e-85b5-438b18026850" providerId="ADAL" clId="{76BDAC4A-A374-41D3-BC2E-5773BE156FB0}" dt="2021-08-26T04:49:25.996" v="0" actId="47"/>
        <pc:sldMkLst>
          <pc:docMk/>
          <pc:sldMk cId="3656754974" sldId="382"/>
        </pc:sldMkLst>
      </pc:sldChg>
      <pc:sldChg chg="delSp mod">
        <pc:chgData name="Kevin Kean" userId="db72d52c-5e0a-4c5e-85b5-438b18026850" providerId="ADAL" clId="{76BDAC4A-A374-41D3-BC2E-5773BE156FB0}" dt="2021-08-26T04:49:31.337" v="1" actId="478"/>
        <pc:sldMkLst>
          <pc:docMk/>
          <pc:sldMk cId="3392050315" sldId="384"/>
        </pc:sldMkLst>
        <pc:spChg chg="del">
          <ac:chgData name="Kevin Kean" userId="db72d52c-5e0a-4c5e-85b5-438b18026850" providerId="ADAL" clId="{76BDAC4A-A374-41D3-BC2E-5773BE156FB0}" dt="2021-08-26T04:49:31.337" v="1" actId="478"/>
          <ac:spMkLst>
            <pc:docMk/>
            <pc:sldMk cId="3392050315" sldId="384"/>
            <ac:spMk id="11"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AU"/>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42979F5A-D40D-46B5-98AD-D810DC98A049}" type="datetimeFigureOut">
              <a:rPr lang="en-US"/>
              <a:pPr>
                <a:defRPr/>
              </a:pPr>
              <a:t>8/26/2021</a:t>
            </a:fld>
            <a:endParaRPr lang="en-AU"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AU"/>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93710161-053F-458C-B1E6-BD814CC56B57}" type="slidenum">
              <a:rPr lang="en-AU"/>
              <a:pPr>
                <a:defRPr/>
              </a:pPr>
              <a:t>‹#›</a:t>
            </a:fld>
            <a:endParaRPr lang="en-AU" dirty="0"/>
          </a:p>
        </p:txBody>
      </p:sp>
    </p:spTree>
    <p:extLst>
      <p:ext uri="{BB962C8B-B14F-4D97-AF65-F5344CB8AC3E}">
        <p14:creationId xmlns:p14="http://schemas.microsoft.com/office/powerpoint/2010/main" val="12278120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Arial" charset="0"/>
              </a:defRPr>
            </a:lvl1pPr>
          </a:lstStyle>
          <a:p>
            <a:pPr>
              <a:defRPr/>
            </a:pPr>
            <a:endParaRPr lang="en-GB"/>
          </a:p>
        </p:txBody>
      </p:sp>
      <p:sp>
        <p:nvSpPr>
          <p:cNvPr id="2457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GB"/>
          </a:p>
        </p:txBody>
      </p:sp>
      <p:sp>
        <p:nvSpPr>
          <p:cNvPr id="901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8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458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Arial" charset="0"/>
              </a:defRPr>
            </a:lvl1pPr>
          </a:lstStyle>
          <a:p>
            <a:pPr>
              <a:defRPr/>
            </a:pPr>
            <a:endParaRPr lang="en-GB"/>
          </a:p>
        </p:txBody>
      </p:sp>
      <p:sp>
        <p:nvSpPr>
          <p:cNvPr id="2458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87B31674-D037-43C5-8EB3-19F580CA1C7E}" type="slidenum">
              <a:rPr lang="en-GB"/>
              <a:pPr>
                <a:defRPr/>
              </a:pPr>
              <a:t>‹#›</a:t>
            </a:fld>
            <a:endParaRPr lang="en-GB" dirty="0"/>
          </a:p>
        </p:txBody>
      </p:sp>
    </p:spTree>
    <p:extLst>
      <p:ext uri="{BB962C8B-B14F-4D97-AF65-F5344CB8AC3E}">
        <p14:creationId xmlns:p14="http://schemas.microsoft.com/office/powerpoint/2010/main" val="37842693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Light">
    <p:spTree>
      <p:nvGrpSpPr>
        <p:cNvPr id="1" name=""/>
        <p:cNvGrpSpPr/>
        <p:nvPr/>
      </p:nvGrpSpPr>
      <p:grpSpPr>
        <a:xfrm>
          <a:off x="0" y="0"/>
          <a:ext cx="0" cy="0"/>
          <a:chOff x="0" y="0"/>
          <a:chExt cx="0" cy="0"/>
        </a:xfrm>
      </p:grpSpPr>
      <p:sp>
        <p:nvSpPr>
          <p:cNvPr id="2" name="Rectangle 1"/>
          <p:cNvSpPr/>
          <p:nvPr userDrawn="1"/>
        </p:nvSpPr>
        <p:spPr>
          <a:xfrm>
            <a:off x="-1588" y="1588"/>
            <a:ext cx="9144001"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eaLnBrk="0" hangingPunct="0">
              <a:defRPr/>
            </a:pPr>
            <a:endParaRPr lang="en-US" sz="2399" dirty="0">
              <a:solidFill>
                <a:prstClr val="black"/>
              </a:solidFill>
            </a:endParaRPr>
          </a:p>
        </p:txBody>
      </p:sp>
      <p:pic>
        <p:nvPicPr>
          <p:cNvPr id="3"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732588" y="5727700"/>
            <a:ext cx="190500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reeform: Shape 8"/>
          <p:cNvSpPr/>
          <p:nvPr userDrawn="1"/>
        </p:nvSpPr>
        <p:spPr>
          <a:xfrm>
            <a:off x="3803650" y="439738"/>
            <a:ext cx="4840288" cy="4922837"/>
          </a:xfrm>
          <a:custGeom>
            <a:avLst/>
            <a:gdLst>
              <a:gd name="connsiteX0" fmla="*/ 687891 w 4510834"/>
              <a:gd name="connsiteY0" fmla="*/ 4329248 h 4588448"/>
              <a:gd name="connsiteX1" fmla="*/ 948262 w 4510834"/>
              <a:gd name="connsiteY1" fmla="*/ 4329248 h 4588448"/>
              <a:gd name="connsiteX2" fmla="*/ 948262 w 4510834"/>
              <a:gd name="connsiteY2" fmla="*/ 4588448 h 4588448"/>
              <a:gd name="connsiteX3" fmla="*/ 687891 w 4510834"/>
              <a:gd name="connsiteY3" fmla="*/ 4588448 h 4588448"/>
              <a:gd name="connsiteX4" fmla="*/ 0 w 4510834"/>
              <a:gd name="connsiteY4" fmla="*/ 0 h 4588448"/>
              <a:gd name="connsiteX5" fmla="*/ 3569836 w 4510834"/>
              <a:gd name="connsiteY5" fmla="*/ 0 h 4588448"/>
              <a:gd name="connsiteX6" fmla="*/ 3569836 w 4510834"/>
              <a:gd name="connsiteY6" fmla="*/ 0 h 4588448"/>
              <a:gd name="connsiteX7" fmla="*/ 4510834 w 4510834"/>
              <a:gd name="connsiteY7" fmla="*/ 0 h 4588448"/>
              <a:gd name="connsiteX8" fmla="*/ 4510834 w 4510834"/>
              <a:gd name="connsiteY8" fmla="*/ 2717842 h 4588448"/>
              <a:gd name="connsiteX9" fmla="*/ 4510834 w 4510834"/>
              <a:gd name="connsiteY9" fmla="*/ 4329247 h 4588448"/>
              <a:gd name="connsiteX10" fmla="*/ 4510834 w 4510834"/>
              <a:gd name="connsiteY10" fmla="*/ 4329248 h 4588448"/>
              <a:gd name="connsiteX11" fmla="*/ 2312854 w 4510834"/>
              <a:gd name="connsiteY11" fmla="*/ 4329248 h 4588448"/>
              <a:gd name="connsiteX12" fmla="*/ 2312854 w 4510834"/>
              <a:gd name="connsiteY12" fmla="*/ 4329247 h 4588448"/>
              <a:gd name="connsiteX13" fmla="*/ 940998 w 4510834"/>
              <a:gd name="connsiteY13" fmla="*/ 4329247 h 4588448"/>
              <a:gd name="connsiteX14" fmla="*/ 940998 w 4510834"/>
              <a:gd name="connsiteY14" fmla="*/ 2717842 h 4588448"/>
              <a:gd name="connsiteX15" fmla="*/ 2312854 w 4510834"/>
              <a:gd name="connsiteY15" fmla="*/ 2717842 h 4588448"/>
              <a:gd name="connsiteX16" fmla="*/ 2312854 w 4510834"/>
              <a:gd name="connsiteY16" fmla="*/ 1166568 h 4588448"/>
              <a:gd name="connsiteX17" fmla="*/ 0 w 4510834"/>
              <a:gd name="connsiteY17" fmla="*/ 1166568 h 458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10834" h="4588448">
                <a:moveTo>
                  <a:pt x="687891" y="4329248"/>
                </a:moveTo>
                <a:lnTo>
                  <a:pt x="948262" y="4329248"/>
                </a:lnTo>
                <a:lnTo>
                  <a:pt x="948262" y="4588448"/>
                </a:lnTo>
                <a:lnTo>
                  <a:pt x="687891" y="4588448"/>
                </a:lnTo>
                <a:close/>
                <a:moveTo>
                  <a:pt x="0" y="0"/>
                </a:moveTo>
                <a:lnTo>
                  <a:pt x="3569836" y="0"/>
                </a:lnTo>
                <a:lnTo>
                  <a:pt x="3569836" y="0"/>
                </a:lnTo>
                <a:lnTo>
                  <a:pt x="4510834" y="0"/>
                </a:lnTo>
                <a:lnTo>
                  <a:pt x="4510834" y="2717842"/>
                </a:lnTo>
                <a:lnTo>
                  <a:pt x="4510834" y="4329247"/>
                </a:lnTo>
                <a:lnTo>
                  <a:pt x="4510834" y="4329248"/>
                </a:lnTo>
                <a:lnTo>
                  <a:pt x="2312854" y="4329248"/>
                </a:lnTo>
                <a:lnTo>
                  <a:pt x="2312854" y="4329247"/>
                </a:lnTo>
                <a:lnTo>
                  <a:pt x="940998" y="4329247"/>
                </a:lnTo>
                <a:lnTo>
                  <a:pt x="940998" y="2717842"/>
                </a:lnTo>
                <a:lnTo>
                  <a:pt x="2312854" y="2717842"/>
                </a:lnTo>
                <a:lnTo>
                  <a:pt x="2312854" y="1166568"/>
                </a:lnTo>
                <a:lnTo>
                  <a:pt x="0" y="1166568"/>
                </a:lnTo>
                <a:close/>
              </a:path>
            </a:pathLst>
          </a:custGeom>
          <a:solidFill>
            <a:srgbClr val="4596C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eaLnBrk="0" hangingPunct="0">
              <a:defRPr/>
            </a:pPr>
            <a:endParaRPr lang="en-AU" sz="3198" dirty="0">
              <a:solidFill>
                <a:prstClr val="black"/>
              </a:solidFill>
            </a:endParaRPr>
          </a:p>
        </p:txBody>
      </p:sp>
      <p:sp>
        <p:nvSpPr>
          <p:cNvPr id="5" name="Title 3"/>
          <p:cNvSpPr txBox="1">
            <a:spLocks/>
          </p:cNvSpPr>
          <p:nvPr userDrawn="1"/>
        </p:nvSpPr>
        <p:spPr>
          <a:xfrm>
            <a:off x="539750" y="555625"/>
            <a:ext cx="4895850" cy="2447925"/>
          </a:xfrm>
          <a:prstGeom prst="rect">
            <a:avLst/>
          </a:prstGeom>
        </p:spPr>
        <p:txBody>
          <a:bodyPr lIns="0" tIns="0" rIns="0" bIns="0"/>
          <a:lstStyle>
            <a:lvl1pPr algn="l" defTabSz="1218804" rtl="0" eaLnBrk="1" latinLnBrk="0" hangingPunct="1">
              <a:lnSpc>
                <a:spcPts val="4399"/>
              </a:lnSpc>
              <a:spcBef>
                <a:spcPct val="0"/>
              </a:spcBef>
              <a:buNone/>
              <a:defRPr sz="2400" b="1" kern="1200" cap="all" baseline="0">
                <a:solidFill>
                  <a:schemeClr val="bg2"/>
                </a:solidFill>
                <a:latin typeface="+mj-lt"/>
                <a:ea typeface="+mj-ea"/>
                <a:cs typeface="Arial" pitchFamily="34" charset="0"/>
              </a:defRPr>
            </a:lvl1pPr>
          </a:lstStyle>
          <a:p>
            <a:pPr>
              <a:defRPr/>
            </a:pPr>
            <a:r>
              <a:rPr lang="en-US" sz="3200" dirty="0">
                <a:solidFill>
                  <a:srgbClr val="000000"/>
                </a:solidFill>
              </a:rPr>
              <a:t>UEENEEG107a</a:t>
            </a:r>
          </a:p>
          <a:p>
            <a:pPr>
              <a:defRPr/>
            </a:pPr>
            <a:r>
              <a:rPr lang="en-US" sz="3200" dirty="0">
                <a:solidFill>
                  <a:srgbClr val="000000"/>
                </a:solidFill>
              </a:rPr>
              <a:t>SELECT WIRING</a:t>
            </a:r>
          </a:p>
          <a:p>
            <a:pPr>
              <a:defRPr/>
            </a:pPr>
            <a:r>
              <a:rPr lang="en-US" sz="3200" dirty="0">
                <a:solidFill>
                  <a:srgbClr val="000000"/>
                </a:solidFill>
              </a:rPr>
              <a:t>SYSTEMS AND CABLES FOR LOW VOLTAGE GENERAL ELECTRICAL INSTALLATIONS</a:t>
            </a:r>
            <a:endParaRPr lang="en-AU" sz="3200" dirty="0">
              <a:solidFill>
                <a:srgbClr val="000000"/>
              </a:solidFill>
            </a:endParaRPr>
          </a:p>
        </p:txBody>
      </p:sp>
      <p:sp>
        <p:nvSpPr>
          <p:cNvPr id="6" name="Title 3"/>
          <p:cNvSpPr txBox="1">
            <a:spLocks/>
          </p:cNvSpPr>
          <p:nvPr userDrawn="1"/>
        </p:nvSpPr>
        <p:spPr>
          <a:xfrm>
            <a:off x="576263" y="4076700"/>
            <a:ext cx="3851275" cy="1008063"/>
          </a:xfrm>
          <a:prstGeom prst="rect">
            <a:avLst/>
          </a:prstGeom>
        </p:spPr>
        <p:txBody>
          <a:bodyPr lIns="0" tIns="0" rIns="0" bIns="0"/>
          <a:lstStyle>
            <a:lvl1pPr algn="l" defTabSz="1218804" rtl="0" eaLnBrk="1" latinLnBrk="0" hangingPunct="1">
              <a:lnSpc>
                <a:spcPts val="4399"/>
              </a:lnSpc>
              <a:spcBef>
                <a:spcPct val="0"/>
              </a:spcBef>
              <a:buNone/>
              <a:defRPr sz="2400" b="1" kern="1200" cap="all" baseline="0">
                <a:solidFill>
                  <a:schemeClr val="bg2"/>
                </a:solidFill>
                <a:latin typeface="+mj-lt"/>
                <a:ea typeface="+mj-ea"/>
                <a:cs typeface="Arial" pitchFamily="34" charset="0"/>
              </a:defRPr>
            </a:lvl1pPr>
          </a:lstStyle>
          <a:p>
            <a:pPr fontAlgn="auto">
              <a:lnSpc>
                <a:spcPts val="1999"/>
              </a:lnSpc>
              <a:spcBef>
                <a:spcPts val="600"/>
              </a:spcBef>
              <a:spcAft>
                <a:spcPts val="600"/>
              </a:spcAft>
              <a:buFont typeface="Arial" pitchFamily="34" charset="0"/>
              <a:buNone/>
              <a:defRPr/>
            </a:pPr>
            <a:r>
              <a:rPr lang="en-US" dirty="0">
                <a:solidFill>
                  <a:srgbClr val="4596CA"/>
                </a:solidFill>
              </a:rPr>
              <a:t>ELECTROTECHNOLOGY</a:t>
            </a:r>
          </a:p>
          <a:p>
            <a:pPr fontAlgn="auto">
              <a:lnSpc>
                <a:spcPts val="1999"/>
              </a:lnSpc>
              <a:spcBef>
                <a:spcPts val="600"/>
              </a:spcBef>
              <a:spcAft>
                <a:spcPts val="600"/>
              </a:spcAft>
              <a:buFont typeface="Arial" pitchFamily="34" charset="0"/>
              <a:buNone/>
              <a:defRPr/>
            </a:pPr>
            <a:r>
              <a:rPr lang="en-US" dirty="0">
                <a:solidFill>
                  <a:srgbClr val="4596CA"/>
                </a:solidFill>
              </a:rPr>
              <a:t>ELECTRICIAN  </a:t>
            </a:r>
          </a:p>
          <a:p>
            <a:pPr fontAlgn="auto">
              <a:lnSpc>
                <a:spcPts val="1999"/>
              </a:lnSpc>
              <a:spcBef>
                <a:spcPts val="600"/>
              </a:spcBef>
              <a:spcAft>
                <a:spcPts val="600"/>
              </a:spcAft>
              <a:buFont typeface="Arial" pitchFamily="34" charset="0"/>
              <a:buNone/>
              <a:defRPr/>
            </a:pPr>
            <a:r>
              <a:rPr lang="en-US" dirty="0">
                <a:solidFill>
                  <a:srgbClr val="4596CA"/>
                </a:solidFill>
              </a:rPr>
              <a:t>Uee30811 </a:t>
            </a:r>
          </a:p>
        </p:txBody>
      </p:sp>
      <p:sp>
        <p:nvSpPr>
          <p:cNvPr id="7" name="Title 3"/>
          <p:cNvSpPr txBox="1">
            <a:spLocks/>
          </p:cNvSpPr>
          <p:nvPr userDrawn="1"/>
        </p:nvSpPr>
        <p:spPr>
          <a:xfrm>
            <a:off x="555625" y="5865813"/>
            <a:ext cx="1979613" cy="504825"/>
          </a:xfrm>
          <a:prstGeom prst="rect">
            <a:avLst/>
          </a:prstGeom>
        </p:spPr>
        <p:txBody>
          <a:bodyPr lIns="0" tIns="0" rIns="0" bIns="0"/>
          <a:lstStyle>
            <a:lvl1pPr algn="l" defTabSz="1218804" rtl="0" eaLnBrk="1" latinLnBrk="0" hangingPunct="1">
              <a:lnSpc>
                <a:spcPts val="4399"/>
              </a:lnSpc>
              <a:spcBef>
                <a:spcPct val="0"/>
              </a:spcBef>
              <a:buNone/>
              <a:defRPr sz="2400" b="1" kern="1200" cap="all" baseline="0">
                <a:solidFill>
                  <a:schemeClr val="bg2"/>
                </a:solidFill>
                <a:latin typeface="+mj-lt"/>
                <a:ea typeface="+mj-ea"/>
                <a:cs typeface="Arial" pitchFamily="34" charset="0"/>
              </a:defRPr>
            </a:lvl1pPr>
          </a:lstStyle>
          <a:p>
            <a:pPr>
              <a:defRPr/>
            </a:pPr>
            <a:endParaRPr lang="en-US" sz="1600" b="0" dirty="0">
              <a:solidFill>
                <a:srgbClr val="000000"/>
              </a:solidFill>
            </a:endParaRPr>
          </a:p>
        </p:txBody>
      </p:sp>
    </p:spTree>
    <p:extLst>
      <p:ext uri="{BB962C8B-B14F-4D97-AF65-F5344CB8AC3E}">
        <p14:creationId xmlns:p14="http://schemas.microsoft.com/office/powerpoint/2010/main" val="1842842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Divider_ Opt 4">
    <p:spTree>
      <p:nvGrpSpPr>
        <p:cNvPr id="1" name=""/>
        <p:cNvGrpSpPr/>
        <p:nvPr/>
      </p:nvGrpSpPr>
      <p:grpSpPr>
        <a:xfrm>
          <a:off x="0" y="0"/>
          <a:ext cx="0" cy="0"/>
          <a:chOff x="0" y="0"/>
          <a:chExt cx="0" cy="0"/>
        </a:xfrm>
      </p:grpSpPr>
      <p:sp>
        <p:nvSpPr>
          <p:cNvPr id="2" name="Freeform: Shape 8"/>
          <p:cNvSpPr/>
          <p:nvPr userDrawn="1"/>
        </p:nvSpPr>
        <p:spPr>
          <a:xfrm>
            <a:off x="4445000" y="357188"/>
            <a:ext cx="4368800" cy="5924550"/>
          </a:xfrm>
          <a:custGeom>
            <a:avLst/>
            <a:gdLst>
              <a:gd name="connsiteX0" fmla="*/ 687891 w 4510834"/>
              <a:gd name="connsiteY0" fmla="*/ 4329248 h 4588448"/>
              <a:gd name="connsiteX1" fmla="*/ 948262 w 4510834"/>
              <a:gd name="connsiteY1" fmla="*/ 4329248 h 4588448"/>
              <a:gd name="connsiteX2" fmla="*/ 948262 w 4510834"/>
              <a:gd name="connsiteY2" fmla="*/ 4588448 h 4588448"/>
              <a:gd name="connsiteX3" fmla="*/ 687891 w 4510834"/>
              <a:gd name="connsiteY3" fmla="*/ 4588448 h 4588448"/>
              <a:gd name="connsiteX4" fmla="*/ 0 w 4510834"/>
              <a:gd name="connsiteY4" fmla="*/ 0 h 4588448"/>
              <a:gd name="connsiteX5" fmla="*/ 3569836 w 4510834"/>
              <a:gd name="connsiteY5" fmla="*/ 0 h 4588448"/>
              <a:gd name="connsiteX6" fmla="*/ 3569836 w 4510834"/>
              <a:gd name="connsiteY6" fmla="*/ 0 h 4588448"/>
              <a:gd name="connsiteX7" fmla="*/ 4510834 w 4510834"/>
              <a:gd name="connsiteY7" fmla="*/ 0 h 4588448"/>
              <a:gd name="connsiteX8" fmla="*/ 4510834 w 4510834"/>
              <a:gd name="connsiteY8" fmla="*/ 2717842 h 4588448"/>
              <a:gd name="connsiteX9" fmla="*/ 4510834 w 4510834"/>
              <a:gd name="connsiteY9" fmla="*/ 4329247 h 4588448"/>
              <a:gd name="connsiteX10" fmla="*/ 4510834 w 4510834"/>
              <a:gd name="connsiteY10" fmla="*/ 4329248 h 4588448"/>
              <a:gd name="connsiteX11" fmla="*/ 2312854 w 4510834"/>
              <a:gd name="connsiteY11" fmla="*/ 4329248 h 4588448"/>
              <a:gd name="connsiteX12" fmla="*/ 2312854 w 4510834"/>
              <a:gd name="connsiteY12" fmla="*/ 4329247 h 4588448"/>
              <a:gd name="connsiteX13" fmla="*/ 940998 w 4510834"/>
              <a:gd name="connsiteY13" fmla="*/ 4329247 h 4588448"/>
              <a:gd name="connsiteX14" fmla="*/ 940998 w 4510834"/>
              <a:gd name="connsiteY14" fmla="*/ 2717842 h 4588448"/>
              <a:gd name="connsiteX15" fmla="*/ 2312854 w 4510834"/>
              <a:gd name="connsiteY15" fmla="*/ 2717842 h 4588448"/>
              <a:gd name="connsiteX16" fmla="*/ 2312854 w 4510834"/>
              <a:gd name="connsiteY16" fmla="*/ 1166568 h 4588448"/>
              <a:gd name="connsiteX17" fmla="*/ 0 w 4510834"/>
              <a:gd name="connsiteY17" fmla="*/ 1166568 h 458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10834" h="4588448">
                <a:moveTo>
                  <a:pt x="687891" y="4329248"/>
                </a:moveTo>
                <a:lnTo>
                  <a:pt x="948262" y="4329248"/>
                </a:lnTo>
                <a:lnTo>
                  <a:pt x="948262" y="4588448"/>
                </a:lnTo>
                <a:lnTo>
                  <a:pt x="687891" y="4588448"/>
                </a:lnTo>
                <a:close/>
                <a:moveTo>
                  <a:pt x="0" y="0"/>
                </a:moveTo>
                <a:lnTo>
                  <a:pt x="3569836" y="0"/>
                </a:lnTo>
                <a:lnTo>
                  <a:pt x="3569836" y="0"/>
                </a:lnTo>
                <a:lnTo>
                  <a:pt x="4510834" y="0"/>
                </a:lnTo>
                <a:lnTo>
                  <a:pt x="4510834" y="2717842"/>
                </a:lnTo>
                <a:lnTo>
                  <a:pt x="4510834" y="4329247"/>
                </a:lnTo>
                <a:lnTo>
                  <a:pt x="4510834" y="4329248"/>
                </a:lnTo>
                <a:lnTo>
                  <a:pt x="2312854" y="4329248"/>
                </a:lnTo>
                <a:lnTo>
                  <a:pt x="2312854" y="4329247"/>
                </a:lnTo>
                <a:lnTo>
                  <a:pt x="940998" y="4329247"/>
                </a:lnTo>
                <a:lnTo>
                  <a:pt x="940998" y="2717842"/>
                </a:lnTo>
                <a:lnTo>
                  <a:pt x="2312854" y="2717842"/>
                </a:lnTo>
                <a:lnTo>
                  <a:pt x="2312854" y="1166568"/>
                </a:lnTo>
                <a:lnTo>
                  <a:pt x="0" y="1166568"/>
                </a:lnTo>
                <a:close/>
              </a:path>
            </a:pathLst>
          </a:custGeom>
          <a:solidFill>
            <a:srgbClr val="4596C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eaLnBrk="0" hangingPunct="0">
              <a:defRPr/>
            </a:pPr>
            <a:endParaRPr lang="en-AU" sz="2399" dirty="0">
              <a:solidFill>
                <a:prstClr val="black"/>
              </a:solidFill>
            </a:endParaRPr>
          </a:p>
        </p:txBody>
      </p:sp>
      <p:grpSp>
        <p:nvGrpSpPr>
          <p:cNvPr id="3" name="Group 9"/>
          <p:cNvGrpSpPr>
            <a:grpSpLocks/>
          </p:cNvGrpSpPr>
          <p:nvPr userDrawn="1"/>
        </p:nvGrpSpPr>
        <p:grpSpPr bwMode="auto">
          <a:xfrm>
            <a:off x="1350963" y="1989138"/>
            <a:ext cx="5813425" cy="2295525"/>
            <a:chOff x="1835150" y="1704975"/>
            <a:chExt cx="5338763" cy="1581151"/>
          </a:xfrm>
        </p:grpSpPr>
        <p:sp>
          <p:nvSpPr>
            <p:cNvPr id="4" name="Freeform 5"/>
            <p:cNvSpPr>
              <a:spLocks/>
            </p:cNvSpPr>
            <p:nvPr userDrawn="1"/>
          </p:nvSpPr>
          <p:spPr bwMode="auto">
            <a:xfrm>
              <a:off x="1835150" y="1704975"/>
              <a:ext cx="5338763" cy="1176569"/>
            </a:xfrm>
            <a:custGeom>
              <a:avLst/>
              <a:gdLst>
                <a:gd name="T0" fmla="*/ 8 w 3363"/>
                <a:gd name="T1" fmla="*/ 0 h 741"/>
                <a:gd name="T2" fmla="*/ 0 w 3363"/>
                <a:gd name="T3" fmla="*/ 0 h 741"/>
                <a:gd name="T4" fmla="*/ 0 w 3363"/>
                <a:gd name="T5" fmla="*/ 741 h 741"/>
                <a:gd name="T6" fmla="*/ 8 w 3363"/>
                <a:gd name="T7" fmla="*/ 741 h 741"/>
                <a:gd name="T8" fmla="*/ 10 w 3363"/>
                <a:gd name="T9" fmla="*/ 739 h 741"/>
                <a:gd name="T10" fmla="*/ 16 w 3363"/>
                <a:gd name="T11" fmla="*/ 741 h 741"/>
                <a:gd name="T12" fmla="*/ 3363 w 3363"/>
                <a:gd name="T13" fmla="*/ 741 h 741"/>
                <a:gd name="T14" fmla="*/ 3363 w 3363"/>
                <a:gd name="T15" fmla="*/ 733 h 741"/>
                <a:gd name="T16" fmla="*/ 8 w 3363"/>
                <a:gd name="T17" fmla="*/ 733 h 741"/>
                <a:gd name="T18" fmla="*/ 8 w 3363"/>
                <a:gd name="T19" fmla="*/ 0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63" h="741">
                  <a:moveTo>
                    <a:pt x="8" y="0"/>
                  </a:moveTo>
                  <a:lnTo>
                    <a:pt x="0" y="0"/>
                  </a:lnTo>
                  <a:lnTo>
                    <a:pt x="0" y="741"/>
                  </a:lnTo>
                  <a:lnTo>
                    <a:pt x="8" y="741"/>
                  </a:lnTo>
                  <a:lnTo>
                    <a:pt x="10" y="739"/>
                  </a:lnTo>
                  <a:lnTo>
                    <a:pt x="16" y="741"/>
                  </a:lnTo>
                  <a:lnTo>
                    <a:pt x="3363" y="741"/>
                  </a:lnTo>
                  <a:lnTo>
                    <a:pt x="3363" y="733"/>
                  </a:lnTo>
                  <a:lnTo>
                    <a:pt x="8" y="733"/>
                  </a:lnTo>
                  <a:lnTo>
                    <a:pt x="8" y="0"/>
                  </a:lnTo>
                  <a:close/>
                </a:path>
              </a:pathLst>
            </a:custGeom>
            <a:solidFill>
              <a:srgbClr val="231F20"/>
            </a:solidFill>
            <a:ln w="9525">
              <a:solidFill>
                <a:srgbClr val="000000"/>
              </a:solidFill>
              <a:round/>
              <a:headEnd/>
              <a:tailEnd/>
            </a:ln>
          </p:spPr>
          <p:txBody>
            <a:bodyPr/>
            <a:lstStyle/>
            <a:p>
              <a:pPr algn="l" eaLnBrk="0" hangingPunct="0">
                <a:defRPr/>
              </a:pPr>
              <a:endParaRPr lang="en-AU" sz="2399">
                <a:solidFill>
                  <a:prstClr val="black"/>
                </a:solidFill>
              </a:endParaRPr>
            </a:p>
          </p:txBody>
        </p:sp>
        <p:sp>
          <p:nvSpPr>
            <p:cNvPr id="5" name="Freeform 7"/>
            <p:cNvSpPr>
              <a:spLocks/>
            </p:cNvSpPr>
            <p:nvPr userDrawn="1"/>
          </p:nvSpPr>
          <p:spPr bwMode="auto">
            <a:xfrm>
              <a:off x="1845355" y="2881544"/>
              <a:ext cx="612310" cy="404582"/>
            </a:xfrm>
            <a:custGeom>
              <a:avLst/>
              <a:gdLst>
                <a:gd name="T0" fmla="*/ 10 w 386"/>
                <a:gd name="T1" fmla="*/ 0 h 255"/>
                <a:gd name="T2" fmla="*/ 2 w 386"/>
                <a:gd name="T3" fmla="*/ 0 h 255"/>
                <a:gd name="T4" fmla="*/ 0 w 386"/>
                <a:gd name="T5" fmla="*/ 4 h 255"/>
                <a:gd name="T6" fmla="*/ 382 w 386"/>
                <a:gd name="T7" fmla="*/ 255 h 255"/>
                <a:gd name="T8" fmla="*/ 386 w 386"/>
                <a:gd name="T9" fmla="*/ 249 h 255"/>
                <a:gd name="T10" fmla="*/ 10 w 386"/>
                <a:gd name="T11" fmla="*/ 0 h 255"/>
              </a:gdLst>
              <a:ahLst/>
              <a:cxnLst>
                <a:cxn ang="0">
                  <a:pos x="T0" y="T1"/>
                </a:cxn>
                <a:cxn ang="0">
                  <a:pos x="T2" y="T3"/>
                </a:cxn>
                <a:cxn ang="0">
                  <a:pos x="T4" y="T5"/>
                </a:cxn>
                <a:cxn ang="0">
                  <a:pos x="T6" y="T7"/>
                </a:cxn>
                <a:cxn ang="0">
                  <a:pos x="T8" y="T9"/>
                </a:cxn>
                <a:cxn ang="0">
                  <a:pos x="T10" y="T11"/>
                </a:cxn>
              </a:cxnLst>
              <a:rect l="0" t="0" r="r" b="b"/>
              <a:pathLst>
                <a:path w="386" h="255">
                  <a:moveTo>
                    <a:pt x="10" y="0"/>
                  </a:moveTo>
                  <a:lnTo>
                    <a:pt x="2" y="0"/>
                  </a:lnTo>
                  <a:lnTo>
                    <a:pt x="0" y="4"/>
                  </a:lnTo>
                  <a:lnTo>
                    <a:pt x="382" y="255"/>
                  </a:lnTo>
                  <a:lnTo>
                    <a:pt x="386" y="249"/>
                  </a:lnTo>
                  <a:lnTo>
                    <a:pt x="10" y="0"/>
                  </a:lnTo>
                  <a:close/>
                </a:path>
              </a:pathLst>
            </a:custGeom>
            <a:solidFill>
              <a:srgbClr val="231F20"/>
            </a:solidFill>
            <a:ln w="9525">
              <a:solidFill>
                <a:srgbClr val="000000"/>
              </a:solidFill>
              <a:round/>
              <a:headEnd/>
              <a:tailEnd/>
            </a:ln>
          </p:spPr>
          <p:txBody>
            <a:bodyPr/>
            <a:lstStyle/>
            <a:p>
              <a:pPr algn="l" eaLnBrk="0" hangingPunct="0">
                <a:defRPr/>
              </a:pPr>
              <a:endParaRPr lang="en-AU" sz="2399">
                <a:solidFill>
                  <a:prstClr val="black"/>
                </a:solidFill>
              </a:endParaRPr>
            </a:p>
          </p:txBody>
        </p:sp>
        <p:sp>
          <p:nvSpPr>
            <p:cNvPr id="6" name="Freeform 9"/>
            <p:cNvSpPr>
              <a:spLocks/>
            </p:cNvSpPr>
            <p:nvPr userDrawn="1"/>
          </p:nvSpPr>
          <p:spPr bwMode="auto">
            <a:xfrm>
              <a:off x="1848270" y="2878263"/>
              <a:ext cx="11663" cy="3281"/>
            </a:xfrm>
            <a:custGeom>
              <a:avLst/>
              <a:gdLst>
                <a:gd name="T0" fmla="*/ 2 w 8"/>
                <a:gd name="T1" fmla="*/ 0 h 2"/>
                <a:gd name="T2" fmla="*/ 0 w 8"/>
                <a:gd name="T3" fmla="*/ 2 h 2"/>
                <a:gd name="T4" fmla="*/ 8 w 8"/>
                <a:gd name="T5" fmla="*/ 2 h 2"/>
                <a:gd name="T6" fmla="*/ 2 w 8"/>
                <a:gd name="T7" fmla="*/ 0 h 2"/>
              </a:gdLst>
              <a:ahLst/>
              <a:cxnLst>
                <a:cxn ang="0">
                  <a:pos x="T0" y="T1"/>
                </a:cxn>
                <a:cxn ang="0">
                  <a:pos x="T2" y="T3"/>
                </a:cxn>
                <a:cxn ang="0">
                  <a:pos x="T4" y="T5"/>
                </a:cxn>
                <a:cxn ang="0">
                  <a:pos x="T6" y="T7"/>
                </a:cxn>
              </a:cxnLst>
              <a:rect l="0" t="0" r="r" b="b"/>
              <a:pathLst>
                <a:path w="8" h="2">
                  <a:moveTo>
                    <a:pt x="2" y="0"/>
                  </a:moveTo>
                  <a:lnTo>
                    <a:pt x="0" y="2"/>
                  </a:lnTo>
                  <a:lnTo>
                    <a:pt x="8" y="2"/>
                  </a:lnTo>
                  <a:lnTo>
                    <a:pt x="2" y="0"/>
                  </a:lnTo>
                  <a:close/>
                </a:path>
              </a:pathLst>
            </a:custGeom>
            <a:solidFill>
              <a:srgbClr val="050404"/>
            </a:solidFill>
            <a:ln w="9525">
              <a:solidFill>
                <a:srgbClr val="000000"/>
              </a:solidFill>
              <a:round/>
              <a:headEnd/>
              <a:tailEnd/>
            </a:ln>
          </p:spPr>
          <p:txBody>
            <a:bodyPr/>
            <a:lstStyle/>
            <a:p>
              <a:pPr algn="l" eaLnBrk="0" hangingPunct="0">
                <a:defRPr/>
              </a:pPr>
              <a:endParaRPr lang="en-AU" sz="2399">
                <a:solidFill>
                  <a:prstClr val="black"/>
                </a:solidFill>
              </a:endParaRPr>
            </a:p>
          </p:txBody>
        </p:sp>
        <p:sp>
          <p:nvSpPr>
            <p:cNvPr id="7" name="Freeform 10"/>
            <p:cNvSpPr>
              <a:spLocks/>
            </p:cNvSpPr>
            <p:nvPr userDrawn="1"/>
          </p:nvSpPr>
          <p:spPr bwMode="auto">
            <a:xfrm>
              <a:off x="1848270" y="2878263"/>
              <a:ext cx="11663" cy="3281"/>
            </a:xfrm>
            <a:custGeom>
              <a:avLst/>
              <a:gdLst>
                <a:gd name="T0" fmla="*/ 2 w 8"/>
                <a:gd name="T1" fmla="*/ 0 h 2"/>
                <a:gd name="T2" fmla="*/ 0 w 8"/>
                <a:gd name="T3" fmla="*/ 2 h 2"/>
                <a:gd name="T4" fmla="*/ 8 w 8"/>
                <a:gd name="T5" fmla="*/ 2 h 2"/>
                <a:gd name="T6" fmla="*/ 2 w 8"/>
                <a:gd name="T7" fmla="*/ 0 h 2"/>
              </a:gdLst>
              <a:ahLst/>
              <a:cxnLst>
                <a:cxn ang="0">
                  <a:pos x="T0" y="T1"/>
                </a:cxn>
                <a:cxn ang="0">
                  <a:pos x="T2" y="T3"/>
                </a:cxn>
                <a:cxn ang="0">
                  <a:pos x="T4" y="T5"/>
                </a:cxn>
                <a:cxn ang="0">
                  <a:pos x="T6" y="T7"/>
                </a:cxn>
              </a:cxnLst>
              <a:rect l="0" t="0" r="r" b="b"/>
              <a:pathLst>
                <a:path w="8" h="2">
                  <a:moveTo>
                    <a:pt x="2" y="0"/>
                  </a:moveTo>
                  <a:lnTo>
                    <a:pt x="0" y="2"/>
                  </a:lnTo>
                  <a:lnTo>
                    <a:pt x="8" y="2"/>
                  </a:lnTo>
                  <a:lnTo>
                    <a:pt x="2"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algn="l" eaLnBrk="0" hangingPunct="0">
                <a:defRPr/>
              </a:pPr>
              <a:endParaRPr lang="en-AU" sz="2399">
                <a:solidFill>
                  <a:prstClr val="black"/>
                </a:solidFill>
              </a:endParaRPr>
            </a:p>
          </p:txBody>
        </p:sp>
      </p:grpSp>
      <p:sp>
        <p:nvSpPr>
          <p:cNvPr id="9" name="Slide Number Placeholder 5"/>
          <p:cNvSpPr>
            <a:spLocks noGrp="1"/>
          </p:cNvSpPr>
          <p:nvPr>
            <p:ph type="sldNum" sz="quarter" idx="10"/>
          </p:nvPr>
        </p:nvSpPr>
        <p:spPr>
          <a:xfrm>
            <a:off x="121531" y="6457950"/>
            <a:ext cx="454025" cy="215900"/>
          </a:xfrm>
        </p:spPr>
        <p:txBody>
          <a:bodyPr/>
          <a:lstStyle>
            <a:lvl1pPr>
              <a:defRPr>
                <a:solidFill>
                  <a:schemeClr val="tx2"/>
                </a:solidFill>
              </a:defRPr>
            </a:lvl1pPr>
          </a:lstStyle>
          <a:p>
            <a:pPr>
              <a:defRPr/>
            </a:pPr>
            <a:fld id="{CC0A2D17-AE25-4B7F-B57B-59214BF4DB9F}" type="slidenum">
              <a:rPr>
                <a:solidFill>
                  <a:srgbClr val="262626"/>
                </a:solidFill>
              </a:rPr>
              <a:pPr>
                <a:defRPr/>
              </a:pPr>
              <a:t>‹#›</a:t>
            </a:fld>
            <a:endParaRPr dirty="0">
              <a:solidFill>
                <a:srgbClr val="262626"/>
              </a:solidFill>
            </a:endParaRPr>
          </a:p>
        </p:txBody>
      </p:sp>
    </p:spTree>
    <p:extLst>
      <p:ext uri="{BB962C8B-B14F-4D97-AF65-F5344CB8AC3E}">
        <p14:creationId xmlns:p14="http://schemas.microsoft.com/office/powerpoint/2010/main" val="1545637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Footer Placeholder 24"/>
          <p:cNvSpPr txBox="1">
            <a:spLocks/>
          </p:cNvSpPr>
          <p:nvPr userDrawn="1"/>
        </p:nvSpPr>
        <p:spPr>
          <a:xfrm>
            <a:off x="1394718" y="6426200"/>
            <a:ext cx="7497762" cy="255588"/>
          </a:xfrm>
          <a:prstGeom prst="rect">
            <a:avLst/>
          </a:prstGeom>
        </p:spPr>
        <p:txBody>
          <a:bodyPr lIns="0" tIns="0" rIns="0" bIns="0" anchor="ctr"/>
          <a:lstStyle>
            <a:defPPr>
              <a:defRPr lang="en-GB"/>
            </a:defPPr>
            <a:lvl1pPr algn="l" rtl="0" eaLnBrk="0" fontAlgn="base" hangingPunct="0">
              <a:lnSpc>
                <a:spcPts val="1799"/>
              </a:lnSpc>
              <a:spcBef>
                <a:spcPct val="0"/>
              </a:spcBef>
              <a:spcAft>
                <a:spcPct val="0"/>
              </a:spcAft>
              <a:defRPr sz="1333" kern="1200" cap="all" spc="80" baseline="0" dirty="0" smtClean="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a:defRPr/>
            </a:pPr>
            <a:r>
              <a:rPr lang="en-AU" dirty="0">
                <a:solidFill>
                  <a:prstClr val="black"/>
                </a:solidFill>
                <a:latin typeface="Calibri"/>
              </a:rPr>
              <a:t>G107A PLANNING -– ISOLATION &amp; SWITCHING DEVICES – TAFE NSW</a:t>
            </a:r>
          </a:p>
        </p:txBody>
      </p:sp>
      <p:sp>
        <p:nvSpPr>
          <p:cNvPr id="3" name="Slide Number Placeholder 14"/>
          <p:cNvSpPr>
            <a:spLocks noGrp="1"/>
          </p:cNvSpPr>
          <p:nvPr>
            <p:ph type="sldNum" sz="quarter" idx="10"/>
          </p:nvPr>
        </p:nvSpPr>
        <p:spPr>
          <a:xfrm>
            <a:off x="143509" y="6453336"/>
            <a:ext cx="432047" cy="215900"/>
          </a:xfrm>
        </p:spPr>
        <p:txBody>
          <a:bodyPr/>
          <a:lstStyle>
            <a:lvl1pPr>
              <a:defRPr/>
            </a:lvl1pPr>
          </a:lstStyle>
          <a:p>
            <a:pPr>
              <a:defRPr/>
            </a:pPr>
            <a:fld id="{A9B3ACE2-3CFD-4E54-B7BB-29AE364C065B}" type="slidenum">
              <a:rPr>
                <a:solidFill>
                  <a:prstClr val="black"/>
                </a:solidFill>
              </a:rPr>
              <a:pPr>
                <a:defRPr/>
              </a:pPr>
              <a:t>‹#›</a:t>
            </a:fld>
            <a:endParaRPr dirty="0">
              <a:solidFill>
                <a:prstClr val="black"/>
              </a:solidFill>
            </a:endParaRPr>
          </a:p>
        </p:txBody>
      </p:sp>
    </p:spTree>
    <p:extLst>
      <p:ext uri="{BB962C8B-B14F-4D97-AF65-F5344CB8AC3E}">
        <p14:creationId xmlns:p14="http://schemas.microsoft.com/office/powerpoint/2010/main" val="2689505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of Lesson">
    <p:spTree>
      <p:nvGrpSpPr>
        <p:cNvPr id="1" name=""/>
        <p:cNvGrpSpPr/>
        <p:nvPr/>
      </p:nvGrpSpPr>
      <p:grpSpPr>
        <a:xfrm>
          <a:off x="0" y="0"/>
          <a:ext cx="0" cy="0"/>
          <a:chOff x="0" y="0"/>
          <a:chExt cx="0" cy="0"/>
        </a:xfrm>
      </p:grpSpPr>
      <p:sp>
        <p:nvSpPr>
          <p:cNvPr id="3" name="Freeform: Shape 23"/>
          <p:cNvSpPr/>
          <p:nvPr userDrawn="1"/>
        </p:nvSpPr>
        <p:spPr>
          <a:xfrm rot="18912554">
            <a:off x="1952625" y="430213"/>
            <a:ext cx="7848600" cy="5981700"/>
          </a:xfrm>
          <a:custGeom>
            <a:avLst/>
            <a:gdLst>
              <a:gd name="connsiteX0" fmla="*/ 107297 w 5834813"/>
              <a:gd name="connsiteY0" fmla="*/ 1790157 h 4447486"/>
              <a:gd name="connsiteX1" fmla="*/ 212033 w 5834813"/>
              <a:gd name="connsiteY1" fmla="*/ 1894131 h 4447486"/>
              <a:gd name="connsiteX2" fmla="*/ 104736 w 5834813"/>
              <a:gd name="connsiteY2" fmla="*/ 2002214 h 4447486"/>
              <a:gd name="connsiteX3" fmla="*/ 0 w 5834813"/>
              <a:gd name="connsiteY3" fmla="*/ 1898241 h 4447486"/>
              <a:gd name="connsiteX4" fmla="*/ 5834813 w 5834813"/>
              <a:gd name="connsiteY4" fmla="*/ 1964015 h 4447486"/>
              <a:gd name="connsiteX5" fmla="*/ 5834813 w 5834813"/>
              <a:gd name="connsiteY5" fmla="*/ 1983772 h 4447486"/>
              <a:gd name="connsiteX6" fmla="*/ 5229891 w 5834813"/>
              <a:gd name="connsiteY6" fmla="*/ 1983772 h 4447486"/>
              <a:gd name="connsiteX7" fmla="*/ 5025020 w 5834813"/>
              <a:gd name="connsiteY7" fmla="*/ 2190145 h 4447486"/>
              <a:gd name="connsiteX8" fmla="*/ 4582132 w 5834813"/>
              <a:gd name="connsiteY8" fmla="*/ 2636279 h 4447486"/>
              <a:gd name="connsiteX9" fmla="*/ 3701583 w 5834813"/>
              <a:gd name="connsiteY9" fmla="*/ 3523283 h 4447486"/>
              <a:gd name="connsiteX10" fmla="*/ 3052820 w 5834813"/>
              <a:gd name="connsiteY10" fmla="*/ 4176802 h 4447486"/>
              <a:gd name="connsiteX11" fmla="*/ 2784106 w 5834813"/>
              <a:gd name="connsiteY11" fmla="*/ 4447486 h 4447486"/>
              <a:gd name="connsiteX12" fmla="*/ 212034 w 5834813"/>
              <a:gd name="connsiteY12" fmla="*/ 1894131 h 4447486"/>
              <a:gd name="connsiteX13" fmla="*/ 1129511 w 5834813"/>
              <a:gd name="connsiteY13" fmla="*/ 969928 h 4447486"/>
              <a:gd name="connsiteX14" fmla="*/ 3000689 w 5834813"/>
              <a:gd name="connsiteY14" fmla="*/ 2827489 h 4447486"/>
              <a:gd name="connsiteX15" fmla="*/ 3881238 w 5834813"/>
              <a:gd name="connsiteY15" fmla="*/ 1940486 h 4447486"/>
              <a:gd name="connsiteX16" fmla="*/ 2595475 w 5834813"/>
              <a:gd name="connsiteY16" fmla="*/ 664079 h 4447486"/>
              <a:gd name="connsiteX17" fmla="*/ 3254720 w 5834813"/>
              <a:gd name="connsiteY17" fmla="*/ 0 h 4447486"/>
              <a:gd name="connsiteX18" fmla="*/ 5233133 w 5834813"/>
              <a:gd name="connsiteY18" fmla="*/ 1964015 h 4447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34813" h="4447486">
                <a:moveTo>
                  <a:pt x="107297" y="1790157"/>
                </a:moveTo>
                <a:lnTo>
                  <a:pt x="212033" y="1894131"/>
                </a:lnTo>
                <a:lnTo>
                  <a:pt x="104736" y="2002214"/>
                </a:lnTo>
                <a:lnTo>
                  <a:pt x="0" y="1898241"/>
                </a:lnTo>
                <a:close/>
                <a:moveTo>
                  <a:pt x="5834813" y="1964015"/>
                </a:moveTo>
                <a:lnTo>
                  <a:pt x="5834813" y="1983772"/>
                </a:lnTo>
                <a:lnTo>
                  <a:pt x="5229891" y="1983772"/>
                </a:lnTo>
                <a:lnTo>
                  <a:pt x="5025020" y="2190145"/>
                </a:lnTo>
                <a:lnTo>
                  <a:pt x="4582132" y="2636279"/>
                </a:lnTo>
                <a:lnTo>
                  <a:pt x="3701583" y="3523283"/>
                </a:lnTo>
                <a:lnTo>
                  <a:pt x="3052820" y="4176802"/>
                </a:lnTo>
                <a:lnTo>
                  <a:pt x="2784106" y="4447486"/>
                </a:lnTo>
                <a:lnTo>
                  <a:pt x="212034" y="1894131"/>
                </a:lnTo>
                <a:lnTo>
                  <a:pt x="1129511" y="969928"/>
                </a:lnTo>
                <a:lnTo>
                  <a:pt x="3000689" y="2827489"/>
                </a:lnTo>
                <a:lnTo>
                  <a:pt x="3881238" y="1940486"/>
                </a:lnTo>
                <a:lnTo>
                  <a:pt x="2595475" y="664079"/>
                </a:lnTo>
                <a:lnTo>
                  <a:pt x="3254720" y="0"/>
                </a:lnTo>
                <a:lnTo>
                  <a:pt x="5233133" y="1964015"/>
                </a:lnTo>
                <a:close/>
              </a:path>
            </a:pathLst>
          </a:custGeom>
          <a:solidFill>
            <a:schemeClr val="bg1">
              <a:lumMod val="95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eaLnBrk="0" hangingPunct="0">
              <a:defRPr/>
            </a:pPr>
            <a:endParaRPr lang="en-AU" sz="3198" dirty="0">
              <a:solidFill>
                <a:prstClr val="black"/>
              </a:solidFill>
            </a:endParaRPr>
          </a:p>
        </p:txBody>
      </p:sp>
      <p:pic>
        <p:nvPicPr>
          <p:cNvPr id="5"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97300" y="4337050"/>
            <a:ext cx="16240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11400" y="2573338"/>
            <a:ext cx="4606925" cy="133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userDrawn="1"/>
        </p:nvSpPr>
        <p:spPr>
          <a:xfrm>
            <a:off x="431540" y="6423025"/>
            <a:ext cx="950913" cy="255588"/>
          </a:xfrm>
          <a:prstGeom prst="rect">
            <a:avLst/>
          </a:prstGeom>
          <a:solidFill>
            <a:schemeClr val="tx1"/>
          </a:solidFill>
        </p:spPr>
        <p:txBody>
          <a:bodyPr lIns="0" tIns="0" rIns="0" bIns="0" anchor="ctr"/>
          <a:lstStyle/>
          <a:p>
            <a:pPr eaLnBrk="0" hangingPunct="0">
              <a:lnSpc>
                <a:spcPts val="1799"/>
              </a:lnSpc>
              <a:defRPr/>
            </a:pPr>
            <a:r>
              <a:rPr lang="en-AU" sz="1599" spc="80" dirty="0">
                <a:solidFill>
                  <a:prstClr val="white"/>
                </a:solidFill>
                <a:latin typeface="Calibri"/>
              </a:rPr>
              <a:t>TAFE NSW</a:t>
            </a:r>
          </a:p>
        </p:txBody>
      </p:sp>
      <p:sp>
        <p:nvSpPr>
          <p:cNvPr id="4" name="Title 3"/>
          <p:cNvSpPr>
            <a:spLocks noGrp="1"/>
          </p:cNvSpPr>
          <p:nvPr>
            <p:ph type="title"/>
          </p:nvPr>
        </p:nvSpPr>
        <p:spPr>
          <a:xfrm>
            <a:off x="2305847" y="3034496"/>
            <a:ext cx="4338133" cy="599883"/>
          </a:xfrm>
        </p:spPr>
        <p:txBody>
          <a:bodyPr/>
          <a:lstStyle>
            <a:lvl1pPr algn="ctr">
              <a:lnSpc>
                <a:spcPts val="4599"/>
              </a:lnSpc>
              <a:defRPr sz="5332" spc="80" baseline="0">
                <a:solidFill>
                  <a:schemeClr val="bg2"/>
                </a:solidFill>
              </a:defRPr>
            </a:lvl1pPr>
          </a:lstStyle>
          <a:p>
            <a:r>
              <a:rPr lang="en-US" dirty="0"/>
              <a:t>Click to edit Master title style</a:t>
            </a:r>
            <a:endParaRPr lang="en-AU" dirty="0"/>
          </a:p>
        </p:txBody>
      </p:sp>
      <p:sp>
        <p:nvSpPr>
          <p:cNvPr id="8" name="Slide Number Placeholder 5"/>
          <p:cNvSpPr>
            <a:spLocks noGrp="1"/>
          </p:cNvSpPr>
          <p:nvPr>
            <p:ph type="sldNum" sz="quarter" idx="10"/>
          </p:nvPr>
        </p:nvSpPr>
        <p:spPr>
          <a:xfrm>
            <a:off x="121531" y="6445250"/>
            <a:ext cx="454025" cy="215900"/>
          </a:xfrm>
        </p:spPr>
        <p:txBody>
          <a:bodyPr/>
          <a:lstStyle>
            <a:lvl1pPr>
              <a:defRPr>
                <a:solidFill>
                  <a:schemeClr val="tx2"/>
                </a:solidFill>
              </a:defRPr>
            </a:lvl1pPr>
          </a:lstStyle>
          <a:p>
            <a:pPr>
              <a:defRPr/>
            </a:pPr>
            <a:fld id="{BFE8C617-1676-41DE-8CBE-22654239D534}" type="slidenum">
              <a:rPr>
                <a:solidFill>
                  <a:srgbClr val="262626"/>
                </a:solidFill>
              </a:rPr>
              <a:pPr>
                <a:defRPr/>
              </a:pPr>
              <a:t>‹#›</a:t>
            </a:fld>
            <a:endParaRPr dirty="0">
              <a:solidFill>
                <a:srgbClr val="262626"/>
              </a:solidFill>
            </a:endParaRPr>
          </a:p>
        </p:txBody>
      </p:sp>
      <p:sp>
        <p:nvSpPr>
          <p:cNvPr id="9" name="Footer Placeholder 24"/>
          <p:cNvSpPr>
            <a:spLocks noGrp="1"/>
          </p:cNvSpPr>
          <p:nvPr>
            <p:ph type="ftr" sz="quarter" idx="11"/>
          </p:nvPr>
        </p:nvSpPr>
        <p:spPr>
          <a:xfrm>
            <a:off x="1396305" y="6428847"/>
            <a:ext cx="7496175" cy="255587"/>
          </a:xfrm>
        </p:spPr>
        <p:txBody>
          <a:bodyPr/>
          <a:lstStyle>
            <a:lvl1pPr>
              <a:defRPr>
                <a:solidFill>
                  <a:schemeClr val="tx1"/>
                </a:solidFill>
              </a:defRPr>
            </a:lvl1pPr>
          </a:lstStyle>
          <a:p>
            <a:pPr>
              <a:defRPr/>
            </a:pPr>
            <a:r>
              <a:rPr lang="en-AU" dirty="0">
                <a:solidFill>
                  <a:prstClr val="black"/>
                </a:solidFill>
                <a:latin typeface="Calibri"/>
              </a:rPr>
              <a:t>G107A PLANNING -– ISOLATION &amp; SWITCHING DEVICES – TAFE NSW</a:t>
            </a:r>
          </a:p>
        </p:txBody>
      </p:sp>
    </p:spTree>
    <p:extLst>
      <p:ext uri="{BB962C8B-B14F-4D97-AF65-F5344CB8AC3E}">
        <p14:creationId xmlns:p14="http://schemas.microsoft.com/office/powerpoint/2010/main" val="407003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52270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3_All Blank">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3" name="Slide Number Placeholder 5"/>
          <p:cNvSpPr>
            <a:spLocks noGrp="1"/>
          </p:cNvSpPr>
          <p:nvPr>
            <p:ph type="sldNum" sz="quarter" idx="10"/>
          </p:nvPr>
        </p:nvSpPr>
        <p:spPr>
          <a:xfrm>
            <a:off x="121531" y="6445250"/>
            <a:ext cx="454025" cy="215900"/>
          </a:xfrm>
        </p:spPr>
        <p:txBody>
          <a:bodyPr/>
          <a:lstStyle>
            <a:lvl1pPr>
              <a:defRPr>
                <a:solidFill>
                  <a:schemeClr val="tx2"/>
                </a:solidFill>
              </a:defRPr>
            </a:lvl1pPr>
          </a:lstStyle>
          <a:p>
            <a:pPr>
              <a:defRPr/>
            </a:pPr>
            <a:fld id="{BFE8C617-1676-41DE-8CBE-22654239D534}" type="slidenum">
              <a:rPr>
                <a:solidFill>
                  <a:srgbClr val="262626"/>
                </a:solidFill>
              </a:rPr>
              <a:pPr>
                <a:defRPr/>
              </a:pPr>
              <a:t>‹#›</a:t>
            </a:fld>
            <a:endParaRPr dirty="0">
              <a:solidFill>
                <a:srgbClr val="262626"/>
              </a:solidFill>
            </a:endParaRPr>
          </a:p>
        </p:txBody>
      </p:sp>
    </p:spTree>
    <p:extLst>
      <p:ext uri="{BB962C8B-B14F-4D97-AF65-F5344CB8AC3E}">
        <p14:creationId xmlns:p14="http://schemas.microsoft.com/office/powerpoint/2010/main" val="1334901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All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78916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350" y="871538"/>
            <a:ext cx="7610475" cy="411162"/>
          </a:xfrm>
          <a:prstGeom prst="rect">
            <a:avLst/>
          </a:prstGeom>
        </p:spPr>
        <p:txBody>
          <a:bodyPr vert="horz" lIns="0" tIns="0" rIns="0" bIns="0" rtlCol="0" anchor="t">
            <a:noAutofit/>
          </a:bodyPr>
          <a:lstStyle/>
          <a:p>
            <a:r>
              <a:rPr lang="en-US" noProof="0"/>
              <a:t>Click to edit Master title style</a:t>
            </a:r>
            <a:endParaRPr lang="en-AU" noProof="0" dirty="0"/>
          </a:p>
        </p:txBody>
      </p:sp>
      <p:sp>
        <p:nvSpPr>
          <p:cNvPr id="3" name="Text Placeholder 2"/>
          <p:cNvSpPr>
            <a:spLocks noGrp="1"/>
          </p:cNvSpPr>
          <p:nvPr>
            <p:ph type="body" idx="1"/>
          </p:nvPr>
        </p:nvSpPr>
        <p:spPr>
          <a:xfrm>
            <a:off x="766763" y="2092325"/>
            <a:ext cx="7612062" cy="3856038"/>
          </a:xfrm>
          <a:prstGeom prst="rect">
            <a:avLst/>
          </a:prstGeom>
        </p:spPr>
        <p:txBody>
          <a:bodyPr vert="horz" lIns="0" tIns="0" rIns="0" bIns="0" rtlCol="0">
            <a:noAutofit/>
          </a:bodyPr>
          <a:lstStyle/>
          <a:p>
            <a:pPr lvl="0"/>
            <a:r>
              <a:rPr lang="en-AU" noProof="0" dirty="0"/>
              <a:t>Use the increase/decrease list level buttons to change styles</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7" name="TextBox 6"/>
          <p:cNvSpPr txBox="1"/>
          <p:nvPr/>
        </p:nvSpPr>
        <p:spPr>
          <a:xfrm>
            <a:off x="431540" y="6432550"/>
            <a:ext cx="950913" cy="255588"/>
          </a:xfrm>
          <a:prstGeom prst="rect">
            <a:avLst/>
          </a:prstGeom>
          <a:solidFill>
            <a:srgbClr val="4596CA"/>
          </a:solidFill>
        </p:spPr>
        <p:txBody>
          <a:bodyPr lIns="0" tIns="0" rIns="0" bIns="0" anchor="ctr"/>
          <a:lstStyle/>
          <a:p>
            <a:pPr eaLnBrk="0" hangingPunct="0">
              <a:lnSpc>
                <a:spcPts val="1799"/>
              </a:lnSpc>
              <a:defRPr/>
            </a:pPr>
            <a:r>
              <a:rPr lang="en-AU" sz="1599" spc="80" dirty="0">
                <a:solidFill>
                  <a:srgbClr val="000000"/>
                </a:solidFill>
                <a:latin typeface="Calibri"/>
              </a:rPr>
              <a:t>TAFE NSW</a:t>
            </a:r>
          </a:p>
        </p:txBody>
      </p:sp>
      <p:sp>
        <p:nvSpPr>
          <p:cNvPr id="8" name="Footer Placeholder 7"/>
          <p:cNvSpPr>
            <a:spLocks noGrp="1"/>
          </p:cNvSpPr>
          <p:nvPr>
            <p:ph type="ftr" sz="quarter" idx="3"/>
          </p:nvPr>
        </p:nvSpPr>
        <p:spPr>
          <a:xfrm>
            <a:off x="1331640" y="6430963"/>
            <a:ext cx="7596336" cy="255587"/>
          </a:xfrm>
          <a:prstGeom prst="rect">
            <a:avLst/>
          </a:prstGeom>
        </p:spPr>
        <p:txBody>
          <a:bodyPr vert="horz" lIns="0" tIns="0" rIns="0" bIns="0" rtlCol="0" anchor="ctr"/>
          <a:lstStyle>
            <a:lvl1pPr algn="l">
              <a:lnSpc>
                <a:spcPts val="1799"/>
              </a:lnSpc>
              <a:defRPr sz="1333" cap="all" spc="80" baseline="0">
                <a:solidFill>
                  <a:schemeClr val="tx1"/>
                </a:solidFill>
              </a:defRPr>
            </a:lvl1pPr>
          </a:lstStyle>
          <a:p>
            <a:pPr eaLnBrk="0" hangingPunct="0">
              <a:defRPr/>
            </a:pPr>
            <a:r>
              <a:rPr lang="en-AU" dirty="0">
                <a:solidFill>
                  <a:prstClr val="black"/>
                </a:solidFill>
                <a:latin typeface="Calibri"/>
              </a:rPr>
              <a:t>107A PLANNING -– EARTH FAULT LOOP IMPEDANCE – TAFE NSW</a:t>
            </a:r>
          </a:p>
        </p:txBody>
      </p:sp>
      <p:sp>
        <p:nvSpPr>
          <p:cNvPr id="6" name="Slide Number Placeholder 5"/>
          <p:cNvSpPr>
            <a:spLocks noGrp="1"/>
          </p:cNvSpPr>
          <p:nvPr>
            <p:ph type="sldNum" sz="quarter" idx="4"/>
          </p:nvPr>
        </p:nvSpPr>
        <p:spPr>
          <a:xfrm>
            <a:off x="143508" y="6457950"/>
            <a:ext cx="454025" cy="215900"/>
          </a:xfrm>
          <a:prstGeom prst="rect">
            <a:avLst/>
          </a:prstGeom>
        </p:spPr>
        <p:txBody>
          <a:bodyPr vert="horz" lIns="0" tIns="0" rIns="0" bIns="0" rtlCol="0" anchor="b"/>
          <a:lstStyle>
            <a:lvl1pPr algn="l">
              <a:lnSpc>
                <a:spcPts val="1866"/>
              </a:lnSpc>
              <a:defRPr lang="en-AU" sz="1330">
                <a:solidFill>
                  <a:schemeClr val="tx1"/>
                </a:solidFill>
                <a:latin typeface="+mn-lt"/>
                <a:cs typeface="Arial" pitchFamily="34" charset="0"/>
              </a:defRPr>
            </a:lvl1pPr>
          </a:lstStyle>
          <a:p>
            <a:pPr eaLnBrk="0" hangingPunct="0">
              <a:defRPr/>
            </a:pPr>
            <a:fld id="{9553CF4A-1C55-4691-AA44-F3CDDED88A14}" type="slidenum">
              <a:rPr>
                <a:solidFill>
                  <a:prstClr val="black"/>
                </a:solidFill>
              </a:rPr>
              <a:pPr eaLnBrk="0" hangingPunct="0">
                <a:defRPr/>
              </a:pPr>
              <a:t>‹#›</a:t>
            </a:fld>
            <a:endParaRPr dirty="0">
              <a:solidFill>
                <a:prstClr val="black"/>
              </a:solidFill>
            </a:endParaRPr>
          </a:p>
        </p:txBody>
      </p:sp>
    </p:spTree>
    <p:extLst>
      <p:ext uri="{BB962C8B-B14F-4D97-AF65-F5344CB8AC3E}">
        <p14:creationId xmlns:p14="http://schemas.microsoft.com/office/powerpoint/2010/main" val="804894786"/>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Lst>
  <p:hf hdr="0" dt="0"/>
  <p:txStyles>
    <p:titleStyle>
      <a:lvl1pPr algn="l" defTabSz="1217613" rtl="0" eaLnBrk="0" fontAlgn="base" hangingPunct="0">
        <a:lnSpc>
          <a:spcPts val="3463"/>
        </a:lnSpc>
        <a:spcBef>
          <a:spcPct val="0"/>
        </a:spcBef>
        <a:spcAft>
          <a:spcPct val="0"/>
        </a:spcAft>
        <a:defRPr sz="3900" b="1" kern="1200" cap="all">
          <a:solidFill>
            <a:schemeClr val="bg2"/>
          </a:solidFill>
          <a:latin typeface="+mj-lt"/>
          <a:ea typeface="+mj-ea"/>
          <a:cs typeface="Arial" pitchFamily="34" charset="0"/>
        </a:defRPr>
      </a:lvl1pPr>
      <a:lvl2pPr algn="l" defTabSz="1217613" rtl="0" eaLnBrk="0" fontAlgn="base" hangingPunct="0">
        <a:lnSpc>
          <a:spcPts val="3463"/>
        </a:lnSpc>
        <a:spcBef>
          <a:spcPct val="0"/>
        </a:spcBef>
        <a:spcAft>
          <a:spcPct val="0"/>
        </a:spcAft>
        <a:defRPr sz="3900" b="1">
          <a:solidFill>
            <a:schemeClr val="bg2"/>
          </a:solidFill>
          <a:latin typeface="Calibri" pitchFamily="34" charset="0"/>
          <a:cs typeface="Arial" charset="0"/>
        </a:defRPr>
      </a:lvl2pPr>
      <a:lvl3pPr algn="l" defTabSz="1217613" rtl="0" eaLnBrk="0" fontAlgn="base" hangingPunct="0">
        <a:lnSpc>
          <a:spcPts val="3463"/>
        </a:lnSpc>
        <a:spcBef>
          <a:spcPct val="0"/>
        </a:spcBef>
        <a:spcAft>
          <a:spcPct val="0"/>
        </a:spcAft>
        <a:defRPr sz="3900" b="1">
          <a:solidFill>
            <a:schemeClr val="bg2"/>
          </a:solidFill>
          <a:latin typeface="Calibri" pitchFamily="34" charset="0"/>
          <a:cs typeface="Arial" charset="0"/>
        </a:defRPr>
      </a:lvl3pPr>
      <a:lvl4pPr algn="l" defTabSz="1217613" rtl="0" eaLnBrk="0" fontAlgn="base" hangingPunct="0">
        <a:lnSpc>
          <a:spcPts val="3463"/>
        </a:lnSpc>
        <a:spcBef>
          <a:spcPct val="0"/>
        </a:spcBef>
        <a:spcAft>
          <a:spcPct val="0"/>
        </a:spcAft>
        <a:defRPr sz="3900" b="1">
          <a:solidFill>
            <a:schemeClr val="bg2"/>
          </a:solidFill>
          <a:latin typeface="Calibri" pitchFamily="34" charset="0"/>
          <a:cs typeface="Arial" charset="0"/>
        </a:defRPr>
      </a:lvl4pPr>
      <a:lvl5pPr algn="l" defTabSz="1217613" rtl="0" eaLnBrk="0" fontAlgn="base" hangingPunct="0">
        <a:lnSpc>
          <a:spcPts val="3463"/>
        </a:lnSpc>
        <a:spcBef>
          <a:spcPct val="0"/>
        </a:spcBef>
        <a:spcAft>
          <a:spcPct val="0"/>
        </a:spcAft>
        <a:defRPr sz="3900" b="1">
          <a:solidFill>
            <a:schemeClr val="bg2"/>
          </a:solidFill>
          <a:latin typeface="Calibri" pitchFamily="34" charset="0"/>
          <a:cs typeface="Arial" charset="0"/>
        </a:defRPr>
      </a:lvl5pPr>
      <a:lvl6pPr marL="457200" algn="l" defTabSz="1217613" rtl="0" fontAlgn="base">
        <a:lnSpc>
          <a:spcPts val="3463"/>
        </a:lnSpc>
        <a:spcBef>
          <a:spcPct val="0"/>
        </a:spcBef>
        <a:spcAft>
          <a:spcPct val="0"/>
        </a:spcAft>
        <a:defRPr sz="3900" b="1">
          <a:solidFill>
            <a:schemeClr val="bg2"/>
          </a:solidFill>
          <a:latin typeface="Calibri" pitchFamily="34" charset="0"/>
          <a:cs typeface="Arial" charset="0"/>
        </a:defRPr>
      </a:lvl6pPr>
      <a:lvl7pPr marL="914400" algn="l" defTabSz="1217613" rtl="0" fontAlgn="base">
        <a:lnSpc>
          <a:spcPts val="3463"/>
        </a:lnSpc>
        <a:spcBef>
          <a:spcPct val="0"/>
        </a:spcBef>
        <a:spcAft>
          <a:spcPct val="0"/>
        </a:spcAft>
        <a:defRPr sz="3900" b="1">
          <a:solidFill>
            <a:schemeClr val="bg2"/>
          </a:solidFill>
          <a:latin typeface="Calibri" pitchFamily="34" charset="0"/>
          <a:cs typeface="Arial" charset="0"/>
        </a:defRPr>
      </a:lvl7pPr>
      <a:lvl8pPr marL="1371600" algn="l" defTabSz="1217613" rtl="0" fontAlgn="base">
        <a:lnSpc>
          <a:spcPts val="3463"/>
        </a:lnSpc>
        <a:spcBef>
          <a:spcPct val="0"/>
        </a:spcBef>
        <a:spcAft>
          <a:spcPct val="0"/>
        </a:spcAft>
        <a:defRPr sz="3900" b="1">
          <a:solidFill>
            <a:schemeClr val="bg2"/>
          </a:solidFill>
          <a:latin typeface="Calibri" pitchFamily="34" charset="0"/>
          <a:cs typeface="Arial" charset="0"/>
        </a:defRPr>
      </a:lvl8pPr>
      <a:lvl9pPr marL="1828800" algn="l" defTabSz="1217613" rtl="0" fontAlgn="base">
        <a:lnSpc>
          <a:spcPts val="3463"/>
        </a:lnSpc>
        <a:spcBef>
          <a:spcPct val="0"/>
        </a:spcBef>
        <a:spcAft>
          <a:spcPct val="0"/>
        </a:spcAft>
        <a:defRPr sz="3900" b="1">
          <a:solidFill>
            <a:schemeClr val="bg2"/>
          </a:solidFill>
          <a:latin typeface="Calibri" pitchFamily="34" charset="0"/>
          <a:cs typeface="Arial" charset="0"/>
        </a:defRPr>
      </a:lvl9pPr>
    </p:titleStyle>
    <p:bodyStyle>
      <a:lvl1pPr algn="l" defTabSz="1217613" rtl="0" eaLnBrk="0" fontAlgn="base" hangingPunct="0">
        <a:lnSpc>
          <a:spcPts val="2000"/>
        </a:lnSpc>
        <a:spcBef>
          <a:spcPct val="0"/>
        </a:spcBef>
        <a:spcAft>
          <a:spcPts val="1325"/>
        </a:spcAft>
        <a:buFont typeface="Arial" charset="0"/>
        <a:defRPr sz="1900" b="1" kern="1200" cap="all">
          <a:solidFill>
            <a:schemeClr val="bg2"/>
          </a:solidFill>
          <a:latin typeface="+mn-lt"/>
          <a:ea typeface="+mn-ea"/>
          <a:cs typeface="Arial" pitchFamily="34" charset="0"/>
        </a:defRPr>
      </a:lvl1pPr>
      <a:lvl2pPr algn="l" defTabSz="1217613" rtl="0" eaLnBrk="0" fontAlgn="base" hangingPunct="0">
        <a:lnSpc>
          <a:spcPts val="2000"/>
        </a:lnSpc>
        <a:spcBef>
          <a:spcPct val="0"/>
        </a:spcBef>
        <a:spcAft>
          <a:spcPts val="800"/>
        </a:spcAft>
        <a:buClr>
          <a:schemeClr val="accent1"/>
        </a:buClr>
        <a:buSzPct val="70000"/>
        <a:buFont typeface="Arial" charset="0"/>
        <a:defRPr b="1" kern="1200">
          <a:solidFill>
            <a:srgbClr val="4596CA"/>
          </a:solidFill>
          <a:latin typeface="+mn-lt"/>
          <a:ea typeface="+mn-ea"/>
          <a:cs typeface="Arial" pitchFamily="34" charset="0"/>
        </a:defRPr>
      </a:lvl2pPr>
      <a:lvl3pPr algn="l" defTabSz="1217613" rtl="0" eaLnBrk="0" fontAlgn="base" hangingPunct="0">
        <a:lnSpc>
          <a:spcPts val="2000"/>
        </a:lnSpc>
        <a:spcBef>
          <a:spcPct val="0"/>
        </a:spcBef>
        <a:spcAft>
          <a:spcPts val="1325"/>
        </a:spcAft>
        <a:buSzPct val="70000"/>
        <a:buFont typeface="Arial" charset="0"/>
        <a:defRPr kern="1200">
          <a:solidFill>
            <a:schemeClr val="tx2"/>
          </a:solidFill>
          <a:latin typeface="+mn-lt"/>
          <a:ea typeface="+mn-ea"/>
          <a:cs typeface="Arial" pitchFamily="34" charset="0"/>
        </a:defRPr>
      </a:lvl3pPr>
      <a:lvl4pPr marL="301625" indent="-301625" algn="l" defTabSz="1217613" rtl="0" eaLnBrk="0" fontAlgn="base" hangingPunct="0">
        <a:lnSpc>
          <a:spcPts val="2000"/>
        </a:lnSpc>
        <a:spcBef>
          <a:spcPct val="0"/>
        </a:spcBef>
        <a:spcAft>
          <a:spcPts val="1325"/>
        </a:spcAft>
        <a:buClr>
          <a:srgbClr val="4596CA"/>
        </a:buClr>
        <a:buSzPct val="80000"/>
        <a:buFont typeface="Wingdings" pitchFamily="2" charset="2"/>
        <a:buChar char="§"/>
        <a:defRPr kern="1200">
          <a:solidFill>
            <a:schemeClr val="tx2"/>
          </a:solidFill>
          <a:latin typeface="+mn-lt"/>
          <a:ea typeface="+mn-ea"/>
          <a:cs typeface="Arial" pitchFamily="34" charset="0"/>
        </a:defRPr>
      </a:lvl4pPr>
      <a:lvl5pPr marL="603250" indent="-301625" algn="l" defTabSz="1217613" rtl="0" eaLnBrk="0" fontAlgn="base" hangingPunct="0">
        <a:lnSpc>
          <a:spcPts val="2000"/>
        </a:lnSpc>
        <a:spcBef>
          <a:spcPct val="0"/>
        </a:spcBef>
        <a:spcAft>
          <a:spcPts val="1325"/>
        </a:spcAft>
        <a:buClr>
          <a:srgbClr val="4596CA"/>
        </a:buClr>
        <a:buSzPct val="80000"/>
        <a:buFont typeface="Wingdings" pitchFamily="2" charset="2"/>
        <a:buChar char="§"/>
        <a:defRPr kern="1200">
          <a:solidFill>
            <a:schemeClr val="tx2"/>
          </a:solidFill>
          <a:latin typeface="+mn-lt"/>
          <a:ea typeface="+mn-ea"/>
          <a:cs typeface="Arial" pitchFamily="34" charset="0"/>
        </a:defRPr>
      </a:lvl5pPr>
      <a:lvl6pPr marL="906905" indent="-302302" algn="l" defTabSz="1218804" rtl="0" eaLnBrk="1" latinLnBrk="0" hangingPunct="1">
        <a:lnSpc>
          <a:spcPts val="1999"/>
        </a:lnSpc>
        <a:spcBef>
          <a:spcPts val="0"/>
        </a:spcBef>
        <a:spcAft>
          <a:spcPts val="1322"/>
        </a:spcAft>
        <a:buClr>
          <a:srgbClr val="4596CA"/>
        </a:buClr>
        <a:buSzPct val="80000"/>
        <a:buFont typeface="Wingdings" panose="05000000000000000000" pitchFamily="2" charset="2"/>
        <a:buChar char="§"/>
        <a:defRPr sz="1866" kern="1200">
          <a:solidFill>
            <a:schemeClr val="tx2"/>
          </a:solidFill>
          <a:latin typeface="+mn-lt"/>
          <a:ea typeface="+mn-ea"/>
          <a:cs typeface="Arial" pitchFamily="34" charset="0"/>
        </a:defRPr>
      </a:lvl6pPr>
      <a:lvl7pPr marL="1209207" indent="-302302" algn="l" defTabSz="1218804" rtl="0" eaLnBrk="1" latinLnBrk="0" hangingPunct="1">
        <a:lnSpc>
          <a:spcPts val="1999"/>
        </a:lnSpc>
        <a:spcBef>
          <a:spcPts val="0"/>
        </a:spcBef>
        <a:spcAft>
          <a:spcPts val="1322"/>
        </a:spcAft>
        <a:buClr>
          <a:srgbClr val="4596CA"/>
        </a:buClr>
        <a:buSzPct val="80000"/>
        <a:buFont typeface="Wingdings" panose="05000000000000000000" pitchFamily="2" charset="2"/>
        <a:buChar char="§"/>
        <a:defRPr sz="1866" kern="1200">
          <a:solidFill>
            <a:schemeClr val="tx2"/>
          </a:solidFill>
          <a:latin typeface="+mn-lt"/>
          <a:ea typeface="+mn-ea"/>
          <a:cs typeface="Arial" pitchFamily="34" charset="0"/>
        </a:defRPr>
      </a:lvl7pPr>
      <a:lvl8pPr marL="1511509" indent="-302302" algn="l" defTabSz="1218804" rtl="0" eaLnBrk="1" latinLnBrk="0" hangingPunct="1">
        <a:lnSpc>
          <a:spcPts val="1999"/>
        </a:lnSpc>
        <a:spcBef>
          <a:spcPts val="0"/>
        </a:spcBef>
        <a:spcAft>
          <a:spcPts val="1322"/>
        </a:spcAft>
        <a:buClr>
          <a:srgbClr val="4596CA"/>
        </a:buClr>
        <a:buSzPct val="80000"/>
        <a:buFont typeface="Wingdings" panose="05000000000000000000" pitchFamily="2" charset="2"/>
        <a:buChar char="§"/>
        <a:defRPr sz="1866" kern="1200">
          <a:solidFill>
            <a:schemeClr val="tx2"/>
          </a:solidFill>
          <a:latin typeface="+mn-lt"/>
          <a:ea typeface="+mn-ea"/>
          <a:cs typeface="Arial" pitchFamily="34" charset="0"/>
        </a:defRPr>
      </a:lvl8pPr>
      <a:lvl9pPr marL="1813810" indent="-302302" algn="l" defTabSz="1218804" rtl="0" eaLnBrk="1" latinLnBrk="0" hangingPunct="1">
        <a:lnSpc>
          <a:spcPts val="1999"/>
        </a:lnSpc>
        <a:spcBef>
          <a:spcPts val="0"/>
        </a:spcBef>
        <a:spcAft>
          <a:spcPts val="1322"/>
        </a:spcAft>
        <a:buClr>
          <a:srgbClr val="4596CA"/>
        </a:buClr>
        <a:buSzPct val="80000"/>
        <a:buFont typeface="Wingdings" panose="05000000000000000000" pitchFamily="2" charset="2"/>
        <a:buChar char="§"/>
        <a:defRPr sz="1866" kern="1200">
          <a:solidFill>
            <a:schemeClr val="tx2"/>
          </a:solidFill>
          <a:latin typeface="+mn-lt"/>
          <a:ea typeface="+mn-ea"/>
          <a:cs typeface="Arial" pitchFamily="34" charset="0"/>
        </a:defRPr>
      </a:lvl9pPr>
    </p:bodyStyle>
    <p:otherStyle>
      <a:defPPr>
        <a:defRPr lang="en-US"/>
      </a:defPPr>
      <a:lvl1pPr marL="0" algn="l" defTabSz="1218804" rtl="0" eaLnBrk="1" latinLnBrk="0" hangingPunct="1">
        <a:defRPr sz="2399" kern="1200">
          <a:solidFill>
            <a:schemeClr val="tx1"/>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8"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Slide Number Placeholder 3"/>
          <p:cNvSpPr txBox="1">
            <a:spLocks/>
          </p:cNvSpPr>
          <p:nvPr userDrawn="1"/>
        </p:nvSpPr>
        <p:spPr>
          <a:xfrm>
            <a:off x="71500" y="6453188"/>
            <a:ext cx="454025" cy="215900"/>
          </a:xfrm>
          <a:prstGeom prst="rect">
            <a:avLst/>
          </a:prstGeom>
        </p:spPr>
        <p:txBody>
          <a:bodyPr/>
          <a:lstStyle>
            <a:defPPr>
              <a:defRPr lang="en-GB"/>
            </a:defPPr>
            <a:lvl1pPr algn="l" rtl="0" eaLnBrk="0" fontAlgn="base" hangingPunct="0">
              <a:spcBef>
                <a:spcPct val="0"/>
              </a:spcBef>
              <a:spcAft>
                <a:spcPct val="0"/>
              </a:spcAft>
              <a:defRPr sz="1330" kern="1200">
                <a:solidFill>
                  <a:schemeClr val="tx1"/>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a:defRPr/>
            </a:pPr>
            <a:fld id="{75CCB7FF-37A3-496F-823E-CB886DDDFF20}" type="slidenum">
              <a:rPr lang="en-GB" altLang="en-US" smtClean="0">
                <a:solidFill>
                  <a:prstClr val="black"/>
                </a:solidFill>
              </a:rPr>
              <a:pPr>
                <a:defRPr/>
              </a:pPr>
              <a:t>‹#›</a:t>
            </a:fld>
            <a:endParaRPr lang="en-GB" altLang="en-US" dirty="0">
              <a:solidFill>
                <a:prstClr val="black"/>
              </a:solidFill>
            </a:endParaRPr>
          </a:p>
        </p:txBody>
      </p:sp>
    </p:spTree>
    <p:extLst>
      <p:ext uri="{BB962C8B-B14F-4D97-AF65-F5344CB8AC3E}">
        <p14:creationId xmlns:p14="http://schemas.microsoft.com/office/powerpoint/2010/main" val="4185086260"/>
      </p:ext>
    </p:extLst>
  </p:cSld>
  <p:clrMap bg1="lt1" tx1="dk1" bg2="lt2" tx2="dk2" accent1="accent1" accent2="accent2" accent3="accent3" accent4="accent4" accent5="accent5" accent6="accent6" hlink="hlink" folHlink="folHlink"/>
  <p:sldLayoutIdLst>
    <p:sldLayoutId id="2147483741" r:id="rId1"/>
    <p:sldLayoutId id="2147483739" r:id="rId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5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3.xml"/><Relationship Id="rId4" Type="http://schemas.openxmlformats.org/officeDocument/2006/relationships/image" Target="../media/image78.png"/></Relationships>
</file>

<file path=ppt/slides/_rels/slide6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C0A2D17-AE25-4B7F-B57B-59214BF4DB9F}" type="slidenum">
              <a:rPr lang="en-AU" smtClean="0">
                <a:solidFill>
                  <a:srgbClr val="262626"/>
                </a:solidFill>
              </a:rPr>
              <a:pPr>
                <a:defRPr/>
              </a:pPr>
              <a:t>1</a:t>
            </a:fld>
            <a:endParaRPr lang="en-AU" dirty="0">
              <a:solidFill>
                <a:srgbClr val="262626"/>
              </a:solidFill>
            </a:endParaRPr>
          </a:p>
        </p:txBody>
      </p:sp>
      <p:sp>
        <p:nvSpPr>
          <p:cNvPr id="3" name="TextBox 2"/>
          <p:cNvSpPr txBox="1"/>
          <p:nvPr/>
        </p:nvSpPr>
        <p:spPr>
          <a:xfrm>
            <a:off x="1439652" y="1922346"/>
            <a:ext cx="5724636" cy="2046714"/>
          </a:xfrm>
          <a:prstGeom prst="rect">
            <a:avLst/>
          </a:prstGeom>
          <a:noFill/>
        </p:spPr>
        <p:txBody>
          <a:bodyPr wrap="square" rtlCol="0">
            <a:spAutoFit/>
          </a:bodyPr>
          <a:lstStyle/>
          <a:p>
            <a:pPr algn="l">
              <a:spcBef>
                <a:spcPts val="600"/>
              </a:spcBef>
              <a:spcAft>
                <a:spcPts val="600"/>
              </a:spcAft>
              <a:defRPr/>
            </a:pPr>
            <a:r>
              <a:rPr lang="en-US" sz="2800" b="1" dirty="0">
                <a:latin typeface="+mj-lt"/>
              </a:rPr>
              <a:t>SECTION 10</a:t>
            </a:r>
          </a:p>
          <a:p>
            <a:pPr algn="l">
              <a:spcBef>
                <a:spcPts val="600"/>
              </a:spcBef>
              <a:spcAft>
                <a:spcPts val="600"/>
              </a:spcAft>
              <a:defRPr/>
            </a:pPr>
            <a:r>
              <a:rPr lang="en-US" sz="2800" b="1" dirty="0">
                <a:latin typeface="+mj-lt"/>
              </a:rPr>
              <a:t>SELECTING DEVICES FOR </a:t>
            </a:r>
          </a:p>
          <a:p>
            <a:pPr algn="l">
              <a:spcBef>
                <a:spcPts val="600"/>
              </a:spcBef>
              <a:spcAft>
                <a:spcPts val="600"/>
              </a:spcAft>
              <a:defRPr/>
            </a:pPr>
            <a:r>
              <a:rPr lang="en-AU" sz="2800" b="1" dirty="0">
                <a:latin typeface="+mj-lt"/>
              </a:rPr>
              <a:t>ISOLATION AND SWITCHING</a:t>
            </a:r>
          </a:p>
          <a:p>
            <a:pPr algn="l"/>
            <a:endParaRPr lang="en-AU" dirty="0"/>
          </a:p>
        </p:txBody>
      </p:sp>
    </p:spTree>
    <p:extLst>
      <p:ext uri="{BB962C8B-B14F-4D97-AF65-F5344CB8AC3E}">
        <p14:creationId xmlns:p14="http://schemas.microsoft.com/office/powerpoint/2010/main" val="15361840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C0A2D17-AE25-4B7F-B57B-59214BF4DB9F}" type="slidenum">
              <a:rPr lang="en-AU" smtClean="0">
                <a:solidFill>
                  <a:srgbClr val="262626"/>
                </a:solidFill>
              </a:rPr>
              <a:pPr>
                <a:defRPr/>
              </a:pPr>
              <a:t>10</a:t>
            </a:fld>
            <a:endParaRPr lang="en-AU" dirty="0">
              <a:solidFill>
                <a:srgbClr val="262626"/>
              </a:solidFill>
            </a:endParaRPr>
          </a:p>
        </p:txBody>
      </p:sp>
      <p:sp>
        <p:nvSpPr>
          <p:cNvPr id="20" name="Oval 2"/>
          <p:cNvSpPr>
            <a:spLocks noChangeAspect="1" noChangeArrowheads="1"/>
          </p:cNvSpPr>
          <p:nvPr/>
        </p:nvSpPr>
        <p:spPr bwMode="auto">
          <a:xfrm>
            <a:off x="8856029" y="6489340"/>
            <a:ext cx="144463" cy="142875"/>
          </a:xfrm>
          <a:prstGeom prst="ellipse">
            <a:avLst/>
          </a:prstGeom>
          <a:solidFill>
            <a:srgbClr val="FF0000"/>
          </a:solidFill>
          <a:ln w="12700">
            <a:solidFill>
              <a:schemeClr val="tx1"/>
            </a:solidFill>
            <a:round/>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altLang="en-US" sz="800" dirty="0">
                <a:latin typeface="Arial" charset="0"/>
              </a:rPr>
              <a:t>L</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40640"/>
            <a:ext cx="8645724" cy="5328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7584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2"/>
          <p:cNvSpPr>
            <a:spLocks noChangeAspect="1" noChangeArrowheads="1"/>
          </p:cNvSpPr>
          <p:nvPr/>
        </p:nvSpPr>
        <p:spPr bwMode="auto">
          <a:xfrm>
            <a:off x="8856029" y="6489340"/>
            <a:ext cx="144463" cy="142875"/>
          </a:xfrm>
          <a:prstGeom prst="ellipse">
            <a:avLst/>
          </a:prstGeom>
          <a:solidFill>
            <a:srgbClr val="FF0000"/>
          </a:solidFill>
          <a:ln w="12700">
            <a:solidFill>
              <a:schemeClr val="tx1"/>
            </a:solidFill>
            <a:round/>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altLang="en-US" sz="800" dirty="0">
                <a:latin typeface="Arial" charset="0"/>
              </a:rPr>
              <a:t>L</a:t>
            </a:r>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368659"/>
            <a:ext cx="8100900" cy="6165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21"/>
          <p:cNvSpPr>
            <a:spLocks noChangeArrowheads="1"/>
          </p:cNvSpPr>
          <p:nvPr/>
        </p:nvSpPr>
        <p:spPr bwMode="auto">
          <a:xfrm>
            <a:off x="601386" y="3717032"/>
            <a:ext cx="7715030" cy="1656184"/>
          </a:xfrm>
          <a:prstGeom prst="rect">
            <a:avLst/>
          </a:prstGeom>
          <a:solidFill>
            <a:srgbClr val="FFFF00">
              <a:alpha val="18039"/>
            </a:srgbClr>
          </a:solidFill>
          <a:ln w="15875" algn="ctr">
            <a:solidFill>
              <a:srgbClr val="FF0000"/>
            </a:solidFill>
            <a:round/>
            <a:headEnd/>
            <a:tailEnd/>
          </a:ln>
        </p:spPr>
        <p:txBody>
          <a:bodyPr wrap="none" anchor="ctr"/>
          <a:lstStyle>
            <a:lvl1pPr eaLnBrk="0" hangingPunct="0">
              <a:defRPr baseline="-25000">
                <a:solidFill>
                  <a:schemeClr val="tx1"/>
                </a:solidFill>
                <a:latin typeface="Times New Roman" pitchFamily="18" charset="0"/>
              </a:defRPr>
            </a:lvl1pPr>
            <a:lvl2pPr marL="742950" indent="-285750" eaLnBrk="0" hangingPunct="0">
              <a:defRPr baseline="-25000">
                <a:solidFill>
                  <a:schemeClr val="tx1"/>
                </a:solidFill>
                <a:latin typeface="Times New Roman" pitchFamily="18" charset="0"/>
              </a:defRPr>
            </a:lvl2pPr>
            <a:lvl3pPr marL="1143000" indent="-228600" eaLnBrk="0" hangingPunct="0">
              <a:defRPr baseline="-25000">
                <a:solidFill>
                  <a:schemeClr val="tx1"/>
                </a:solidFill>
                <a:latin typeface="Times New Roman" pitchFamily="18" charset="0"/>
              </a:defRPr>
            </a:lvl3pPr>
            <a:lvl4pPr marL="1600200" indent="-228600" eaLnBrk="0" hangingPunct="0">
              <a:defRPr baseline="-25000">
                <a:solidFill>
                  <a:schemeClr val="tx1"/>
                </a:solidFill>
                <a:latin typeface="Times New Roman" pitchFamily="18" charset="0"/>
              </a:defRPr>
            </a:lvl4pPr>
            <a:lvl5pPr marL="2057400" indent="-228600" eaLnBrk="0" hangingPunct="0">
              <a:defRPr baseline="-25000">
                <a:solidFill>
                  <a:schemeClr val="tx1"/>
                </a:solidFill>
                <a:latin typeface="Times New Roman" pitchFamily="18" charset="0"/>
              </a:defRPr>
            </a:lvl5pPr>
            <a:lvl6pPr marL="2514600" indent="-228600" algn="ctr" eaLnBrk="0" fontAlgn="base" hangingPunct="0">
              <a:spcBef>
                <a:spcPct val="0"/>
              </a:spcBef>
              <a:spcAft>
                <a:spcPct val="0"/>
              </a:spcAft>
              <a:defRPr baseline="-25000">
                <a:solidFill>
                  <a:schemeClr val="tx1"/>
                </a:solidFill>
                <a:latin typeface="Times New Roman" pitchFamily="18" charset="0"/>
              </a:defRPr>
            </a:lvl6pPr>
            <a:lvl7pPr marL="2971800" indent="-228600" algn="ctr" eaLnBrk="0" fontAlgn="base" hangingPunct="0">
              <a:spcBef>
                <a:spcPct val="0"/>
              </a:spcBef>
              <a:spcAft>
                <a:spcPct val="0"/>
              </a:spcAft>
              <a:defRPr baseline="-25000">
                <a:solidFill>
                  <a:schemeClr val="tx1"/>
                </a:solidFill>
                <a:latin typeface="Times New Roman" pitchFamily="18" charset="0"/>
              </a:defRPr>
            </a:lvl7pPr>
            <a:lvl8pPr marL="3429000" indent="-228600" algn="ctr" eaLnBrk="0" fontAlgn="base" hangingPunct="0">
              <a:spcBef>
                <a:spcPct val="0"/>
              </a:spcBef>
              <a:spcAft>
                <a:spcPct val="0"/>
              </a:spcAft>
              <a:defRPr baseline="-25000">
                <a:solidFill>
                  <a:schemeClr val="tx1"/>
                </a:solidFill>
                <a:latin typeface="Times New Roman" pitchFamily="18" charset="0"/>
              </a:defRPr>
            </a:lvl8pPr>
            <a:lvl9pPr marL="3886200" indent="-228600" algn="ctr" eaLnBrk="0" fontAlgn="base" hangingPunct="0">
              <a:spcBef>
                <a:spcPct val="0"/>
              </a:spcBef>
              <a:spcAft>
                <a:spcPct val="0"/>
              </a:spcAft>
              <a:defRPr baseline="-25000">
                <a:solidFill>
                  <a:schemeClr val="tx1"/>
                </a:solidFill>
                <a:latin typeface="Times New Roman" pitchFamily="18" charset="0"/>
              </a:defRPr>
            </a:lvl9pPr>
          </a:lstStyle>
          <a:p>
            <a:pPr eaLnBrk="1" hangingPunct="1"/>
            <a:endParaRPr lang="en-AU" altLang="en-US" baseline="0"/>
          </a:p>
        </p:txBody>
      </p:sp>
    </p:spTree>
    <p:extLst>
      <p:ext uri="{BB962C8B-B14F-4D97-AF65-F5344CB8AC3E}">
        <p14:creationId xmlns:p14="http://schemas.microsoft.com/office/powerpoint/2010/main" val="692917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dissolv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C0A2D17-AE25-4B7F-B57B-59214BF4DB9F}" type="slidenum">
              <a:rPr lang="en-AU" smtClean="0">
                <a:solidFill>
                  <a:srgbClr val="262626"/>
                </a:solidFill>
              </a:rPr>
              <a:pPr>
                <a:defRPr/>
              </a:pPr>
              <a:t>12</a:t>
            </a:fld>
            <a:endParaRPr lang="en-AU" dirty="0">
              <a:solidFill>
                <a:srgbClr val="262626"/>
              </a:solidFill>
            </a:endParaRPr>
          </a:p>
        </p:txBody>
      </p:sp>
      <p:sp>
        <p:nvSpPr>
          <p:cNvPr id="20" name="Oval 2"/>
          <p:cNvSpPr>
            <a:spLocks noChangeAspect="1" noChangeArrowheads="1"/>
          </p:cNvSpPr>
          <p:nvPr/>
        </p:nvSpPr>
        <p:spPr bwMode="auto">
          <a:xfrm>
            <a:off x="8856029" y="6489340"/>
            <a:ext cx="144463" cy="142875"/>
          </a:xfrm>
          <a:prstGeom prst="ellipse">
            <a:avLst/>
          </a:prstGeom>
          <a:solidFill>
            <a:srgbClr val="FF0000"/>
          </a:solidFill>
          <a:ln w="12700">
            <a:solidFill>
              <a:schemeClr val="tx1"/>
            </a:solidFill>
            <a:round/>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altLang="en-US" sz="800" dirty="0">
                <a:latin typeface="Arial" charset="0"/>
              </a:rPr>
              <a:t>L</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40640"/>
            <a:ext cx="8645724" cy="5328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Box 9"/>
          <p:cNvSpPr txBox="1">
            <a:spLocks noChangeArrowheads="1"/>
          </p:cNvSpPr>
          <p:nvPr/>
        </p:nvSpPr>
        <p:spPr bwMode="auto">
          <a:xfrm>
            <a:off x="4340548" y="3062288"/>
            <a:ext cx="3121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lgn="l" eaLnBrk="1" hangingPunct="1"/>
            <a:r>
              <a:rPr lang="en-AU" altLang="en-US" sz="2000" b="1" dirty="0">
                <a:solidFill>
                  <a:srgbClr val="FF0000"/>
                </a:solidFill>
                <a:latin typeface="Comic Sans MS" panose="030F0702030302020204" pitchFamily="66" charset="0"/>
              </a:rPr>
              <a:t>Provision for a padlock.</a:t>
            </a:r>
          </a:p>
        </p:txBody>
      </p:sp>
      <p:sp>
        <p:nvSpPr>
          <p:cNvPr id="11" name="Text Box 10"/>
          <p:cNvSpPr txBox="1">
            <a:spLocks noChangeArrowheads="1"/>
          </p:cNvSpPr>
          <p:nvPr/>
        </p:nvSpPr>
        <p:spPr bwMode="auto">
          <a:xfrm>
            <a:off x="4335785" y="3933056"/>
            <a:ext cx="3279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lgn="l" eaLnBrk="1" hangingPunct="1"/>
            <a:r>
              <a:rPr lang="en-AU" altLang="en-US" sz="2000" b="1" dirty="0">
                <a:solidFill>
                  <a:srgbClr val="FF0000"/>
                </a:solidFill>
                <a:latin typeface="Comic Sans MS" panose="030F0702030302020204" pitchFamily="66" charset="0"/>
              </a:rPr>
              <a:t>Warning tags or notices.</a:t>
            </a:r>
          </a:p>
        </p:txBody>
      </p:sp>
      <p:sp>
        <p:nvSpPr>
          <p:cNvPr id="12" name="Text Box 11"/>
          <p:cNvSpPr txBox="1">
            <a:spLocks noChangeArrowheads="1"/>
          </p:cNvSpPr>
          <p:nvPr/>
        </p:nvSpPr>
        <p:spPr bwMode="auto">
          <a:xfrm>
            <a:off x="4297374" y="4833156"/>
            <a:ext cx="39830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lgn="l" eaLnBrk="1" hangingPunct="1"/>
            <a:r>
              <a:rPr lang="en-AU" altLang="en-US" sz="2000" b="1" dirty="0">
                <a:solidFill>
                  <a:srgbClr val="FF0000"/>
                </a:solidFill>
                <a:latin typeface="Comic Sans MS" panose="030F0702030302020204" pitchFamily="66" charset="0"/>
              </a:rPr>
              <a:t>A lockable space or enclosure.</a:t>
            </a:r>
          </a:p>
        </p:txBody>
      </p:sp>
    </p:spTree>
    <p:extLst>
      <p:ext uri="{BB962C8B-B14F-4D97-AF65-F5344CB8AC3E}">
        <p14:creationId xmlns:p14="http://schemas.microsoft.com/office/powerpoint/2010/main" val="547095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
                                        </p:tgtEl>
                                        <p:attrNameLst>
                                          <p:attrName>style.visibility</p:attrName>
                                        </p:attrNameLst>
                                      </p:cBhvr>
                                      <p:to>
                                        <p:strVal val="visible"/>
                                      </p:to>
                                    </p:set>
                                    <p:anim calcmode="discrete" valueType="clr">
                                      <p:cBhvr override="childStyle">
                                        <p:cTn id="7" dur="80"/>
                                        <p:tgtEl>
                                          <p:spTgt spid="10"/>
                                        </p:tgtEl>
                                        <p:attrNameLst>
                                          <p:attrName>style.color</p:attrName>
                                        </p:attrNameLst>
                                      </p:cBhvr>
                                      <p:tavLst>
                                        <p:tav tm="0">
                                          <p:val>
                                            <p:clrVal>
                                              <a:srgbClr val="0000FF"/>
                                            </p:clrVal>
                                          </p:val>
                                        </p:tav>
                                        <p:tav tm="50000">
                                          <p:val>
                                            <p:clrVal>
                                              <a:srgbClr val="FFFF00"/>
                                            </p:clrVal>
                                          </p:val>
                                        </p:tav>
                                      </p:tavLst>
                                    </p:anim>
                                    <p:anim calcmode="discrete" valueType="clr">
                                      <p:cBhvr>
                                        <p:cTn id="8" dur="80"/>
                                        <p:tgtEl>
                                          <p:spTgt spid="10"/>
                                        </p:tgtEl>
                                        <p:attrNameLst>
                                          <p:attrName>fillcolor</p:attrName>
                                        </p:attrNameLst>
                                      </p:cBhvr>
                                      <p:tavLst>
                                        <p:tav tm="0">
                                          <p:val>
                                            <p:clrVal>
                                              <a:schemeClr val="accent2"/>
                                            </p:clrVal>
                                          </p:val>
                                        </p:tav>
                                        <p:tav tm="50000">
                                          <p:val>
                                            <p:clrVal>
                                              <a:schemeClr val="hlink"/>
                                            </p:clrVal>
                                          </p:val>
                                        </p:tav>
                                      </p:tavLst>
                                    </p:anim>
                                    <p:set>
                                      <p:cBhvr>
                                        <p:cTn id="9" dur="80"/>
                                        <p:tgtEl>
                                          <p:spTgt spid="10"/>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1"/>
                                        </p:tgtEl>
                                        <p:attrNameLst>
                                          <p:attrName>style.visibility</p:attrName>
                                        </p:attrNameLst>
                                      </p:cBhvr>
                                      <p:to>
                                        <p:strVal val="visible"/>
                                      </p:to>
                                    </p:set>
                                    <p:anim calcmode="discrete" valueType="clr">
                                      <p:cBhvr override="childStyle">
                                        <p:cTn id="14" dur="80"/>
                                        <p:tgtEl>
                                          <p:spTgt spid="11"/>
                                        </p:tgtEl>
                                        <p:attrNameLst>
                                          <p:attrName>style.color</p:attrName>
                                        </p:attrNameLst>
                                      </p:cBhvr>
                                      <p:tavLst>
                                        <p:tav tm="0">
                                          <p:val>
                                            <p:clrVal>
                                              <a:srgbClr val="0000FF"/>
                                            </p:clrVal>
                                          </p:val>
                                        </p:tav>
                                        <p:tav tm="50000">
                                          <p:val>
                                            <p:clrVal>
                                              <a:srgbClr val="FFFF00"/>
                                            </p:clrVal>
                                          </p:val>
                                        </p:tav>
                                      </p:tavLst>
                                    </p:anim>
                                    <p:anim calcmode="discrete" valueType="clr">
                                      <p:cBhvr>
                                        <p:cTn id="15" dur="80"/>
                                        <p:tgtEl>
                                          <p:spTgt spid="11"/>
                                        </p:tgtEl>
                                        <p:attrNameLst>
                                          <p:attrName>fillcolor</p:attrName>
                                        </p:attrNameLst>
                                      </p:cBhvr>
                                      <p:tavLst>
                                        <p:tav tm="0">
                                          <p:val>
                                            <p:clrVal>
                                              <a:schemeClr val="accent2"/>
                                            </p:clrVal>
                                          </p:val>
                                        </p:tav>
                                        <p:tav tm="50000">
                                          <p:val>
                                            <p:clrVal>
                                              <a:schemeClr val="hlink"/>
                                            </p:clrVal>
                                          </p:val>
                                        </p:tav>
                                      </p:tavLst>
                                    </p:anim>
                                    <p:set>
                                      <p:cBhvr>
                                        <p:cTn id="16" dur="80"/>
                                        <p:tgtEl>
                                          <p:spTgt spid="11"/>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12"/>
                                        </p:tgtEl>
                                        <p:attrNameLst>
                                          <p:attrName>style.visibility</p:attrName>
                                        </p:attrNameLst>
                                      </p:cBhvr>
                                      <p:to>
                                        <p:strVal val="visible"/>
                                      </p:to>
                                    </p:set>
                                    <p:anim calcmode="discrete" valueType="clr">
                                      <p:cBhvr override="childStyle">
                                        <p:cTn id="21" dur="80"/>
                                        <p:tgtEl>
                                          <p:spTgt spid="12"/>
                                        </p:tgtEl>
                                        <p:attrNameLst>
                                          <p:attrName>style.color</p:attrName>
                                        </p:attrNameLst>
                                      </p:cBhvr>
                                      <p:tavLst>
                                        <p:tav tm="0">
                                          <p:val>
                                            <p:clrVal>
                                              <a:srgbClr val="0000FF"/>
                                            </p:clrVal>
                                          </p:val>
                                        </p:tav>
                                        <p:tav tm="50000">
                                          <p:val>
                                            <p:clrVal>
                                              <a:srgbClr val="FFFF00"/>
                                            </p:clrVal>
                                          </p:val>
                                        </p:tav>
                                      </p:tavLst>
                                    </p:anim>
                                    <p:anim calcmode="discrete" valueType="clr">
                                      <p:cBhvr>
                                        <p:cTn id="22" dur="80"/>
                                        <p:tgtEl>
                                          <p:spTgt spid="12"/>
                                        </p:tgtEl>
                                        <p:attrNameLst>
                                          <p:attrName>fillcolor</p:attrName>
                                        </p:attrNameLst>
                                      </p:cBhvr>
                                      <p:tavLst>
                                        <p:tav tm="0">
                                          <p:val>
                                            <p:clrVal>
                                              <a:schemeClr val="accent2"/>
                                            </p:clrVal>
                                          </p:val>
                                        </p:tav>
                                        <p:tav tm="50000">
                                          <p:val>
                                            <p:clrVal>
                                              <a:schemeClr val="hlink"/>
                                            </p:clrVal>
                                          </p:val>
                                        </p:tav>
                                      </p:tavLst>
                                    </p:anim>
                                    <p:set>
                                      <p:cBhvr>
                                        <p:cTn id="23" dur="80"/>
                                        <p:tgtEl>
                                          <p:spTgt spid="12"/>
                                        </p:tgtEl>
                                        <p:attrNameLst>
                                          <p:attrName>fill.type</p:attrName>
                                        </p:attrNameLst>
                                      </p:cBhvr>
                                      <p:to>
                                        <p:strVal val="solid"/>
                                      </p:to>
                                    </p:set>
                                  </p:childTnLst>
                                </p:cTn>
                              </p:par>
                              <p:par>
                                <p:cTn id="24" presetID="9"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dissolve">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0"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C0A2D17-AE25-4B7F-B57B-59214BF4DB9F}" type="slidenum">
              <a:rPr lang="en-AU" smtClean="0">
                <a:solidFill>
                  <a:srgbClr val="262626"/>
                </a:solidFill>
              </a:rPr>
              <a:pPr>
                <a:defRPr/>
              </a:pPr>
              <a:t>13</a:t>
            </a:fld>
            <a:endParaRPr lang="en-AU" dirty="0">
              <a:solidFill>
                <a:srgbClr val="262626"/>
              </a:solidFill>
            </a:endParaRPr>
          </a:p>
        </p:txBody>
      </p:sp>
      <p:sp>
        <p:nvSpPr>
          <p:cNvPr id="20" name="Oval 2"/>
          <p:cNvSpPr>
            <a:spLocks noChangeAspect="1" noChangeArrowheads="1"/>
          </p:cNvSpPr>
          <p:nvPr/>
        </p:nvSpPr>
        <p:spPr bwMode="auto">
          <a:xfrm>
            <a:off x="8856029" y="6489340"/>
            <a:ext cx="144463" cy="142875"/>
          </a:xfrm>
          <a:prstGeom prst="ellipse">
            <a:avLst/>
          </a:prstGeom>
          <a:solidFill>
            <a:srgbClr val="FF0000"/>
          </a:solidFill>
          <a:ln w="12700">
            <a:solidFill>
              <a:schemeClr val="tx1"/>
            </a:solidFill>
            <a:round/>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altLang="en-US" sz="800" dirty="0">
                <a:latin typeface="Arial" charset="0"/>
              </a:rPr>
              <a:t>L</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524" y="224644"/>
            <a:ext cx="8568505" cy="6104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Box 9"/>
          <p:cNvSpPr txBox="1">
            <a:spLocks noChangeArrowheads="1"/>
          </p:cNvSpPr>
          <p:nvPr/>
        </p:nvSpPr>
        <p:spPr bwMode="auto">
          <a:xfrm>
            <a:off x="4752020" y="2667917"/>
            <a:ext cx="3244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lgn="l" eaLnBrk="1" hangingPunct="1"/>
            <a:r>
              <a:rPr lang="en-US" altLang="en-US" sz="2000" b="1">
                <a:solidFill>
                  <a:srgbClr val="FF0000"/>
                </a:solidFill>
                <a:latin typeface="Comic Sans MS" panose="030F0702030302020204" pitchFamily="66" charset="0"/>
              </a:rPr>
              <a:t>All active conductors (3)</a:t>
            </a:r>
            <a:endParaRPr lang="en-AU" altLang="en-US" sz="2000" b="1">
              <a:solidFill>
                <a:srgbClr val="FF0000"/>
              </a:solidFill>
              <a:latin typeface="Comic Sans MS" panose="030F0702030302020204" pitchFamily="66" charset="0"/>
            </a:endParaRPr>
          </a:p>
        </p:txBody>
      </p:sp>
      <p:sp>
        <p:nvSpPr>
          <p:cNvPr id="11" name="Text Box 10"/>
          <p:cNvSpPr txBox="1">
            <a:spLocks noChangeArrowheads="1"/>
          </p:cNvSpPr>
          <p:nvPr/>
        </p:nvSpPr>
        <p:spPr bwMode="auto">
          <a:xfrm>
            <a:off x="4765030" y="3677567"/>
            <a:ext cx="527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lgn="l" eaLnBrk="1" hangingPunct="1"/>
            <a:r>
              <a:rPr lang="en-US" altLang="en-US" sz="2000" b="1" dirty="0">
                <a:solidFill>
                  <a:srgbClr val="FF0000"/>
                </a:solidFill>
                <a:latin typeface="Comic Sans MS" panose="030F0702030302020204" pitchFamily="66" charset="0"/>
              </a:rPr>
              <a:t>No</a:t>
            </a:r>
            <a:endParaRPr lang="en-AU" altLang="en-US" sz="2000" b="1" dirty="0">
              <a:solidFill>
                <a:srgbClr val="FF0000"/>
              </a:solidFill>
              <a:latin typeface="Comic Sans MS" panose="030F0702030302020204" pitchFamily="66" charset="0"/>
            </a:endParaRPr>
          </a:p>
        </p:txBody>
      </p:sp>
      <p:sp>
        <p:nvSpPr>
          <p:cNvPr id="12" name="Text Box 11"/>
          <p:cNvSpPr txBox="1">
            <a:spLocks noChangeArrowheads="1"/>
          </p:cNvSpPr>
          <p:nvPr/>
        </p:nvSpPr>
        <p:spPr bwMode="auto">
          <a:xfrm>
            <a:off x="4756783" y="4433217"/>
            <a:ext cx="36179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lgn="l" eaLnBrk="1" hangingPunct="1"/>
            <a:r>
              <a:rPr lang="en-US" altLang="en-US" sz="2000" b="1">
                <a:solidFill>
                  <a:srgbClr val="FF0000"/>
                </a:solidFill>
                <a:latin typeface="Comic Sans MS" panose="030F0702030302020204" pitchFamily="66" charset="0"/>
              </a:rPr>
              <a:t>Must also switch all actives</a:t>
            </a:r>
          </a:p>
          <a:p>
            <a:pPr algn="l" eaLnBrk="1" hangingPunct="1"/>
            <a:r>
              <a:rPr lang="en-US" altLang="en-US" sz="2000" b="1">
                <a:solidFill>
                  <a:srgbClr val="FF0000"/>
                </a:solidFill>
                <a:latin typeface="Comic Sans MS" panose="030F0702030302020204" pitchFamily="66" charset="0"/>
              </a:rPr>
              <a:t>at the same time</a:t>
            </a:r>
            <a:endParaRPr lang="en-AU" altLang="en-US" sz="2000" b="1">
              <a:solidFill>
                <a:srgbClr val="FF0000"/>
              </a:solidFill>
              <a:latin typeface="Comic Sans MS" panose="030F0702030302020204" pitchFamily="66" charset="0"/>
            </a:endParaRPr>
          </a:p>
        </p:txBody>
      </p:sp>
      <p:sp>
        <p:nvSpPr>
          <p:cNvPr id="13" name="Text Box 12"/>
          <p:cNvSpPr txBox="1">
            <a:spLocks noChangeArrowheads="1"/>
          </p:cNvSpPr>
          <p:nvPr/>
        </p:nvSpPr>
        <p:spPr bwMode="auto">
          <a:xfrm>
            <a:off x="4824028" y="5549230"/>
            <a:ext cx="527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lgn="l" eaLnBrk="1" hangingPunct="1"/>
            <a:r>
              <a:rPr lang="en-US" altLang="en-US" sz="2000" b="1" dirty="0">
                <a:solidFill>
                  <a:srgbClr val="FF0000"/>
                </a:solidFill>
                <a:latin typeface="Comic Sans MS" panose="030F0702030302020204" pitchFamily="66" charset="0"/>
              </a:rPr>
              <a:t>No</a:t>
            </a:r>
            <a:endParaRPr lang="en-AU" altLang="en-US" sz="2000" b="1"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05082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
                                        </p:tgtEl>
                                        <p:attrNameLst>
                                          <p:attrName>style.visibility</p:attrName>
                                        </p:attrNameLst>
                                      </p:cBhvr>
                                      <p:to>
                                        <p:strVal val="visible"/>
                                      </p:to>
                                    </p:set>
                                    <p:anim calcmode="discrete" valueType="clr">
                                      <p:cBhvr override="childStyle">
                                        <p:cTn id="7" dur="80"/>
                                        <p:tgtEl>
                                          <p:spTgt spid="10"/>
                                        </p:tgtEl>
                                        <p:attrNameLst>
                                          <p:attrName>style.color</p:attrName>
                                        </p:attrNameLst>
                                      </p:cBhvr>
                                      <p:tavLst>
                                        <p:tav tm="0">
                                          <p:val>
                                            <p:clrVal>
                                              <a:srgbClr val="0000FF"/>
                                            </p:clrVal>
                                          </p:val>
                                        </p:tav>
                                        <p:tav tm="50000">
                                          <p:val>
                                            <p:clrVal>
                                              <a:srgbClr val="FFFF00"/>
                                            </p:clrVal>
                                          </p:val>
                                        </p:tav>
                                      </p:tavLst>
                                    </p:anim>
                                    <p:anim calcmode="discrete" valueType="clr">
                                      <p:cBhvr>
                                        <p:cTn id="8" dur="80"/>
                                        <p:tgtEl>
                                          <p:spTgt spid="10"/>
                                        </p:tgtEl>
                                        <p:attrNameLst>
                                          <p:attrName>fillcolor</p:attrName>
                                        </p:attrNameLst>
                                      </p:cBhvr>
                                      <p:tavLst>
                                        <p:tav tm="0">
                                          <p:val>
                                            <p:clrVal>
                                              <a:schemeClr val="accent2"/>
                                            </p:clrVal>
                                          </p:val>
                                        </p:tav>
                                        <p:tav tm="50000">
                                          <p:val>
                                            <p:clrVal>
                                              <a:schemeClr val="hlink"/>
                                            </p:clrVal>
                                          </p:val>
                                        </p:tav>
                                      </p:tavLst>
                                    </p:anim>
                                    <p:set>
                                      <p:cBhvr>
                                        <p:cTn id="9" dur="80"/>
                                        <p:tgtEl>
                                          <p:spTgt spid="10"/>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1"/>
                                        </p:tgtEl>
                                        <p:attrNameLst>
                                          <p:attrName>style.visibility</p:attrName>
                                        </p:attrNameLst>
                                      </p:cBhvr>
                                      <p:to>
                                        <p:strVal val="visible"/>
                                      </p:to>
                                    </p:set>
                                    <p:anim calcmode="discrete" valueType="clr">
                                      <p:cBhvr override="childStyle">
                                        <p:cTn id="14" dur="80"/>
                                        <p:tgtEl>
                                          <p:spTgt spid="11"/>
                                        </p:tgtEl>
                                        <p:attrNameLst>
                                          <p:attrName>style.color</p:attrName>
                                        </p:attrNameLst>
                                      </p:cBhvr>
                                      <p:tavLst>
                                        <p:tav tm="0">
                                          <p:val>
                                            <p:clrVal>
                                              <a:srgbClr val="0000FF"/>
                                            </p:clrVal>
                                          </p:val>
                                        </p:tav>
                                        <p:tav tm="50000">
                                          <p:val>
                                            <p:clrVal>
                                              <a:srgbClr val="FFFF00"/>
                                            </p:clrVal>
                                          </p:val>
                                        </p:tav>
                                      </p:tavLst>
                                    </p:anim>
                                    <p:anim calcmode="discrete" valueType="clr">
                                      <p:cBhvr>
                                        <p:cTn id="15" dur="80"/>
                                        <p:tgtEl>
                                          <p:spTgt spid="11"/>
                                        </p:tgtEl>
                                        <p:attrNameLst>
                                          <p:attrName>fillcolor</p:attrName>
                                        </p:attrNameLst>
                                      </p:cBhvr>
                                      <p:tavLst>
                                        <p:tav tm="0">
                                          <p:val>
                                            <p:clrVal>
                                              <a:schemeClr val="accent2"/>
                                            </p:clrVal>
                                          </p:val>
                                        </p:tav>
                                        <p:tav tm="50000">
                                          <p:val>
                                            <p:clrVal>
                                              <a:schemeClr val="hlink"/>
                                            </p:clrVal>
                                          </p:val>
                                        </p:tav>
                                      </p:tavLst>
                                    </p:anim>
                                    <p:set>
                                      <p:cBhvr>
                                        <p:cTn id="16" dur="80"/>
                                        <p:tgtEl>
                                          <p:spTgt spid="11"/>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12"/>
                                        </p:tgtEl>
                                        <p:attrNameLst>
                                          <p:attrName>style.visibility</p:attrName>
                                        </p:attrNameLst>
                                      </p:cBhvr>
                                      <p:to>
                                        <p:strVal val="visible"/>
                                      </p:to>
                                    </p:set>
                                    <p:anim calcmode="discrete" valueType="clr">
                                      <p:cBhvr override="childStyle">
                                        <p:cTn id="21" dur="80"/>
                                        <p:tgtEl>
                                          <p:spTgt spid="12"/>
                                        </p:tgtEl>
                                        <p:attrNameLst>
                                          <p:attrName>style.color</p:attrName>
                                        </p:attrNameLst>
                                      </p:cBhvr>
                                      <p:tavLst>
                                        <p:tav tm="0">
                                          <p:val>
                                            <p:clrVal>
                                              <a:srgbClr val="0000FF"/>
                                            </p:clrVal>
                                          </p:val>
                                        </p:tav>
                                        <p:tav tm="50000">
                                          <p:val>
                                            <p:clrVal>
                                              <a:srgbClr val="FFFF00"/>
                                            </p:clrVal>
                                          </p:val>
                                        </p:tav>
                                      </p:tavLst>
                                    </p:anim>
                                    <p:anim calcmode="discrete" valueType="clr">
                                      <p:cBhvr>
                                        <p:cTn id="22" dur="80"/>
                                        <p:tgtEl>
                                          <p:spTgt spid="12"/>
                                        </p:tgtEl>
                                        <p:attrNameLst>
                                          <p:attrName>fillcolor</p:attrName>
                                        </p:attrNameLst>
                                      </p:cBhvr>
                                      <p:tavLst>
                                        <p:tav tm="0">
                                          <p:val>
                                            <p:clrVal>
                                              <a:schemeClr val="accent2"/>
                                            </p:clrVal>
                                          </p:val>
                                        </p:tav>
                                        <p:tav tm="50000">
                                          <p:val>
                                            <p:clrVal>
                                              <a:schemeClr val="hlink"/>
                                            </p:clrVal>
                                          </p:val>
                                        </p:tav>
                                      </p:tavLst>
                                    </p:anim>
                                    <p:set>
                                      <p:cBhvr>
                                        <p:cTn id="23" dur="80"/>
                                        <p:tgtEl>
                                          <p:spTgt spid="12"/>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13"/>
                                        </p:tgtEl>
                                        <p:attrNameLst>
                                          <p:attrName>style.visibility</p:attrName>
                                        </p:attrNameLst>
                                      </p:cBhvr>
                                      <p:to>
                                        <p:strVal val="visible"/>
                                      </p:to>
                                    </p:set>
                                    <p:anim calcmode="discrete" valueType="clr">
                                      <p:cBhvr override="childStyle">
                                        <p:cTn id="28" dur="80"/>
                                        <p:tgtEl>
                                          <p:spTgt spid="13"/>
                                        </p:tgtEl>
                                        <p:attrNameLst>
                                          <p:attrName>style.color</p:attrName>
                                        </p:attrNameLst>
                                      </p:cBhvr>
                                      <p:tavLst>
                                        <p:tav tm="0">
                                          <p:val>
                                            <p:clrVal>
                                              <a:srgbClr val="0000FF"/>
                                            </p:clrVal>
                                          </p:val>
                                        </p:tav>
                                        <p:tav tm="50000">
                                          <p:val>
                                            <p:clrVal>
                                              <a:srgbClr val="FFFF00"/>
                                            </p:clrVal>
                                          </p:val>
                                        </p:tav>
                                      </p:tavLst>
                                    </p:anim>
                                    <p:anim calcmode="discrete" valueType="clr">
                                      <p:cBhvr>
                                        <p:cTn id="29" dur="80"/>
                                        <p:tgtEl>
                                          <p:spTgt spid="13"/>
                                        </p:tgtEl>
                                        <p:attrNameLst>
                                          <p:attrName>fillcolor</p:attrName>
                                        </p:attrNameLst>
                                      </p:cBhvr>
                                      <p:tavLst>
                                        <p:tav tm="0">
                                          <p:val>
                                            <p:clrVal>
                                              <a:schemeClr val="accent2"/>
                                            </p:clrVal>
                                          </p:val>
                                        </p:tav>
                                        <p:tav tm="50000">
                                          <p:val>
                                            <p:clrVal>
                                              <a:schemeClr val="hlink"/>
                                            </p:clrVal>
                                          </p:val>
                                        </p:tav>
                                      </p:tavLst>
                                    </p:anim>
                                    <p:set>
                                      <p:cBhvr>
                                        <p:cTn id="30" dur="80"/>
                                        <p:tgtEl>
                                          <p:spTgt spid="13"/>
                                        </p:tgtEl>
                                        <p:attrNameLst>
                                          <p:attrName>fill.type</p:attrName>
                                        </p:attrNameLst>
                                      </p:cBhvr>
                                      <p:to>
                                        <p:strVal val="solid"/>
                                      </p:to>
                                    </p:set>
                                  </p:childTnLst>
                                </p:cTn>
                              </p:par>
                              <p:par>
                                <p:cTn id="31" presetID="9"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dissolve">
                                      <p:cBhvr>
                                        <p:cTn id="3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0" grpId="0"/>
      <p:bldP spid="11" grpId="0"/>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C0A2D17-AE25-4B7F-B57B-59214BF4DB9F}" type="slidenum">
              <a:rPr lang="en-AU" smtClean="0">
                <a:solidFill>
                  <a:srgbClr val="262626"/>
                </a:solidFill>
              </a:rPr>
              <a:pPr>
                <a:defRPr/>
              </a:pPr>
              <a:t>14</a:t>
            </a:fld>
            <a:endParaRPr lang="en-AU" dirty="0">
              <a:solidFill>
                <a:srgbClr val="262626"/>
              </a:solidFill>
            </a:endParaRPr>
          </a:p>
        </p:txBody>
      </p:sp>
      <p:sp>
        <p:nvSpPr>
          <p:cNvPr id="20" name="Oval 2"/>
          <p:cNvSpPr>
            <a:spLocks noChangeAspect="1" noChangeArrowheads="1"/>
          </p:cNvSpPr>
          <p:nvPr/>
        </p:nvSpPr>
        <p:spPr bwMode="auto">
          <a:xfrm>
            <a:off x="8856029" y="6489340"/>
            <a:ext cx="144463" cy="142875"/>
          </a:xfrm>
          <a:prstGeom prst="ellipse">
            <a:avLst/>
          </a:prstGeom>
          <a:solidFill>
            <a:srgbClr val="FF0000"/>
          </a:solidFill>
          <a:ln w="12700">
            <a:solidFill>
              <a:schemeClr val="tx1"/>
            </a:solidFill>
            <a:round/>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altLang="en-US" sz="800" dirty="0">
                <a:latin typeface="Arial" charset="0"/>
              </a:rPr>
              <a:t>L</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731" y="332656"/>
            <a:ext cx="8552559"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Box 9"/>
          <p:cNvSpPr txBox="1">
            <a:spLocks noChangeArrowheads="1"/>
          </p:cNvSpPr>
          <p:nvPr/>
        </p:nvSpPr>
        <p:spPr bwMode="auto">
          <a:xfrm>
            <a:off x="4572000" y="2780928"/>
            <a:ext cx="2400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US" altLang="en-US" sz="2000" b="1" dirty="0">
                <a:solidFill>
                  <a:srgbClr val="FF0000"/>
                </a:solidFill>
                <a:latin typeface="Comic Sans MS" panose="030F0702030302020204" pitchFamily="66" charset="0"/>
              </a:rPr>
              <a:t>All conductors (2)</a:t>
            </a:r>
            <a:endParaRPr lang="en-AU" altLang="en-US" sz="2000" b="1" dirty="0">
              <a:solidFill>
                <a:srgbClr val="FF0000"/>
              </a:solidFill>
              <a:latin typeface="Comic Sans MS" panose="030F0702030302020204" pitchFamily="66" charset="0"/>
            </a:endParaRPr>
          </a:p>
        </p:txBody>
      </p:sp>
      <p:sp>
        <p:nvSpPr>
          <p:cNvPr id="11" name="Text Box 10"/>
          <p:cNvSpPr txBox="1">
            <a:spLocks noChangeArrowheads="1"/>
          </p:cNvSpPr>
          <p:nvPr/>
        </p:nvSpPr>
        <p:spPr bwMode="auto">
          <a:xfrm>
            <a:off x="4608004" y="3533006"/>
            <a:ext cx="1189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US" altLang="en-US" sz="2000" b="1" dirty="0">
                <a:solidFill>
                  <a:srgbClr val="FF0000"/>
                </a:solidFill>
                <a:latin typeface="Comic Sans MS" panose="030F0702030302020204" pitchFamily="66" charset="0"/>
              </a:rPr>
              <a:t>just one</a:t>
            </a:r>
            <a:endParaRPr lang="en-AU" altLang="en-US" sz="2000" b="1" dirty="0">
              <a:solidFill>
                <a:srgbClr val="FF0000"/>
              </a:solidFill>
              <a:latin typeface="Comic Sans MS" panose="030F0702030302020204" pitchFamily="66" charset="0"/>
            </a:endParaRPr>
          </a:p>
        </p:txBody>
      </p:sp>
      <p:sp>
        <p:nvSpPr>
          <p:cNvPr id="12" name="Text Box 10"/>
          <p:cNvSpPr txBox="1">
            <a:spLocks noChangeArrowheads="1"/>
          </p:cNvSpPr>
          <p:nvPr/>
        </p:nvSpPr>
        <p:spPr bwMode="auto">
          <a:xfrm>
            <a:off x="4608004" y="3965054"/>
            <a:ext cx="1189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US" altLang="en-US" sz="2000" b="1" dirty="0">
                <a:solidFill>
                  <a:srgbClr val="FF0000"/>
                </a:solidFill>
                <a:latin typeface="Comic Sans MS" panose="030F0702030302020204" pitchFamily="66" charset="0"/>
              </a:rPr>
              <a:t>just one</a:t>
            </a:r>
            <a:endParaRPr lang="en-AU" altLang="en-US" sz="2000" b="1"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4023183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
                                        </p:tgtEl>
                                        <p:attrNameLst>
                                          <p:attrName>style.visibility</p:attrName>
                                        </p:attrNameLst>
                                      </p:cBhvr>
                                      <p:to>
                                        <p:strVal val="visible"/>
                                      </p:to>
                                    </p:set>
                                    <p:anim calcmode="discrete" valueType="clr">
                                      <p:cBhvr override="childStyle">
                                        <p:cTn id="7" dur="80"/>
                                        <p:tgtEl>
                                          <p:spTgt spid="10"/>
                                        </p:tgtEl>
                                        <p:attrNameLst>
                                          <p:attrName>style.color</p:attrName>
                                        </p:attrNameLst>
                                      </p:cBhvr>
                                      <p:tavLst>
                                        <p:tav tm="0">
                                          <p:val>
                                            <p:clrVal>
                                              <a:srgbClr val="0000FF"/>
                                            </p:clrVal>
                                          </p:val>
                                        </p:tav>
                                        <p:tav tm="50000">
                                          <p:val>
                                            <p:clrVal>
                                              <a:srgbClr val="FFFF00"/>
                                            </p:clrVal>
                                          </p:val>
                                        </p:tav>
                                      </p:tavLst>
                                    </p:anim>
                                    <p:anim calcmode="discrete" valueType="clr">
                                      <p:cBhvr>
                                        <p:cTn id="8" dur="80"/>
                                        <p:tgtEl>
                                          <p:spTgt spid="10"/>
                                        </p:tgtEl>
                                        <p:attrNameLst>
                                          <p:attrName>fillcolor</p:attrName>
                                        </p:attrNameLst>
                                      </p:cBhvr>
                                      <p:tavLst>
                                        <p:tav tm="0">
                                          <p:val>
                                            <p:clrVal>
                                              <a:schemeClr val="accent2"/>
                                            </p:clrVal>
                                          </p:val>
                                        </p:tav>
                                        <p:tav tm="50000">
                                          <p:val>
                                            <p:clrVal>
                                              <a:schemeClr val="hlink"/>
                                            </p:clrVal>
                                          </p:val>
                                        </p:tav>
                                      </p:tavLst>
                                    </p:anim>
                                    <p:set>
                                      <p:cBhvr>
                                        <p:cTn id="9" dur="80"/>
                                        <p:tgtEl>
                                          <p:spTgt spid="10"/>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1"/>
                                        </p:tgtEl>
                                        <p:attrNameLst>
                                          <p:attrName>style.visibility</p:attrName>
                                        </p:attrNameLst>
                                      </p:cBhvr>
                                      <p:to>
                                        <p:strVal val="visible"/>
                                      </p:to>
                                    </p:set>
                                    <p:anim calcmode="discrete" valueType="clr">
                                      <p:cBhvr override="childStyle">
                                        <p:cTn id="14" dur="80"/>
                                        <p:tgtEl>
                                          <p:spTgt spid="11"/>
                                        </p:tgtEl>
                                        <p:attrNameLst>
                                          <p:attrName>style.color</p:attrName>
                                        </p:attrNameLst>
                                      </p:cBhvr>
                                      <p:tavLst>
                                        <p:tav tm="0">
                                          <p:val>
                                            <p:clrVal>
                                              <a:srgbClr val="0000FF"/>
                                            </p:clrVal>
                                          </p:val>
                                        </p:tav>
                                        <p:tav tm="50000">
                                          <p:val>
                                            <p:clrVal>
                                              <a:srgbClr val="FFFF00"/>
                                            </p:clrVal>
                                          </p:val>
                                        </p:tav>
                                      </p:tavLst>
                                    </p:anim>
                                    <p:anim calcmode="discrete" valueType="clr">
                                      <p:cBhvr>
                                        <p:cTn id="15" dur="80"/>
                                        <p:tgtEl>
                                          <p:spTgt spid="11"/>
                                        </p:tgtEl>
                                        <p:attrNameLst>
                                          <p:attrName>fillcolor</p:attrName>
                                        </p:attrNameLst>
                                      </p:cBhvr>
                                      <p:tavLst>
                                        <p:tav tm="0">
                                          <p:val>
                                            <p:clrVal>
                                              <a:schemeClr val="accent2"/>
                                            </p:clrVal>
                                          </p:val>
                                        </p:tav>
                                        <p:tav tm="50000">
                                          <p:val>
                                            <p:clrVal>
                                              <a:schemeClr val="hlink"/>
                                            </p:clrVal>
                                          </p:val>
                                        </p:tav>
                                      </p:tavLst>
                                    </p:anim>
                                    <p:set>
                                      <p:cBhvr>
                                        <p:cTn id="16" dur="80"/>
                                        <p:tgtEl>
                                          <p:spTgt spid="11"/>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12"/>
                                        </p:tgtEl>
                                        <p:attrNameLst>
                                          <p:attrName>style.visibility</p:attrName>
                                        </p:attrNameLst>
                                      </p:cBhvr>
                                      <p:to>
                                        <p:strVal val="visible"/>
                                      </p:to>
                                    </p:set>
                                    <p:anim calcmode="discrete" valueType="clr">
                                      <p:cBhvr override="childStyle">
                                        <p:cTn id="21" dur="80"/>
                                        <p:tgtEl>
                                          <p:spTgt spid="12"/>
                                        </p:tgtEl>
                                        <p:attrNameLst>
                                          <p:attrName>style.color</p:attrName>
                                        </p:attrNameLst>
                                      </p:cBhvr>
                                      <p:tavLst>
                                        <p:tav tm="0">
                                          <p:val>
                                            <p:clrVal>
                                              <a:srgbClr val="0000FF"/>
                                            </p:clrVal>
                                          </p:val>
                                        </p:tav>
                                        <p:tav tm="50000">
                                          <p:val>
                                            <p:clrVal>
                                              <a:srgbClr val="FFFF00"/>
                                            </p:clrVal>
                                          </p:val>
                                        </p:tav>
                                      </p:tavLst>
                                    </p:anim>
                                    <p:anim calcmode="discrete" valueType="clr">
                                      <p:cBhvr>
                                        <p:cTn id="22" dur="80"/>
                                        <p:tgtEl>
                                          <p:spTgt spid="12"/>
                                        </p:tgtEl>
                                        <p:attrNameLst>
                                          <p:attrName>fillcolor</p:attrName>
                                        </p:attrNameLst>
                                      </p:cBhvr>
                                      <p:tavLst>
                                        <p:tav tm="0">
                                          <p:val>
                                            <p:clrVal>
                                              <a:schemeClr val="accent2"/>
                                            </p:clrVal>
                                          </p:val>
                                        </p:tav>
                                        <p:tav tm="50000">
                                          <p:val>
                                            <p:clrVal>
                                              <a:schemeClr val="hlink"/>
                                            </p:clrVal>
                                          </p:val>
                                        </p:tav>
                                      </p:tavLst>
                                    </p:anim>
                                    <p:set>
                                      <p:cBhvr>
                                        <p:cTn id="23" dur="80"/>
                                        <p:tgtEl>
                                          <p:spTgt spid="12"/>
                                        </p:tgtEl>
                                        <p:attrNameLst>
                                          <p:attrName>fill.type</p:attrName>
                                        </p:attrNameLst>
                                      </p:cBhvr>
                                      <p:to>
                                        <p:strVal val="solid"/>
                                      </p:to>
                                    </p:set>
                                  </p:childTnLst>
                                </p:cTn>
                              </p:par>
                              <p:par>
                                <p:cTn id="24" presetID="9"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dissolve">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0"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C0A2D17-AE25-4B7F-B57B-59214BF4DB9F}" type="slidenum">
              <a:rPr lang="en-AU" smtClean="0">
                <a:solidFill>
                  <a:srgbClr val="262626"/>
                </a:solidFill>
              </a:rPr>
              <a:pPr>
                <a:defRPr/>
              </a:pPr>
              <a:t>15</a:t>
            </a:fld>
            <a:endParaRPr lang="en-AU" dirty="0">
              <a:solidFill>
                <a:srgbClr val="262626"/>
              </a:solidFill>
            </a:endParaRPr>
          </a:p>
        </p:txBody>
      </p:sp>
      <p:sp>
        <p:nvSpPr>
          <p:cNvPr id="20" name="Oval 2"/>
          <p:cNvSpPr>
            <a:spLocks noChangeAspect="1" noChangeArrowheads="1"/>
          </p:cNvSpPr>
          <p:nvPr/>
        </p:nvSpPr>
        <p:spPr bwMode="auto">
          <a:xfrm>
            <a:off x="8856029" y="6489340"/>
            <a:ext cx="144463" cy="142875"/>
          </a:xfrm>
          <a:prstGeom prst="ellipse">
            <a:avLst/>
          </a:prstGeom>
          <a:solidFill>
            <a:srgbClr val="FF0000"/>
          </a:solidFill>
          <a:ln w="12700">
            <a:solidFill>
              <a:schemeClr val="tx1"/>
            </a:solidFill>
            <a:round/>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altLang="en-US" sz="800" dirty="0">
                <a:latin typeface="Arial" charset="0"/>
              </a:rPr>
              <a:t>L</a:t>
            </a:r>
          </a:p>
        </p:txBody>
      </p:sp>
      <p:sp>
        <p:nvSpPr>
          <p:cNvPr id="10" name="Text Box 9"/>
          <p:cNvSpPr txBox="1">
            <a:spLocks noChangeArrowheads="1"/>
          </p:cNvSpPr>
          <p:nvPr/>
        </p:nvSpPr>
        <p:spPr bwMode="auto">
          <a:xfrm>
            <a:off x="4716016" y="2848930"/>
            <a:ext cx="527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lgn="l" eaLnBrk="1" hangingPunct="1"/>
            <a:r>
              <a:rPr lang="en-US" altLang="en-US" sz="2000" b="1" dirty="0">
                <a:solidFill>
                  <a:srgbClr val="FF0000"/>
                </a:solidFill>
                <a:latin typeface="Comic Sans MS" panose="030F0702030302020204" pitchFamily="66" charset="0"/>
              </a:rPr>
              <a:t>No</a:t>
            </a:r>
            <a:endParaRPr lang="en-AU" altLang="en-US" sz="2000" b="1" dirty="0">
              <a:solidFill>
                <a:srgbClr val="FF0000"/>
              </a:solidFill>
              <a:latin typeface="Comic Sans MS" panose="030F0702030302020204" pitchFamily="66" charset="0"/>
            </a:endParaRPr>
          </a:p>
        </p:txBody>
      </p:sp>
      <p:sp>
        <p:nvSpPr>
          <p:cNvPr id="11" name="Text Box 10"/>
          <p:cNvSpPr txBox="1">
            <a:spLocks noChangeArrowheads="1"/>
          </p:cNvSpPr>
          <p:nvPr/>
        </p:nvSpPr>
        <p:spPr bwMode="auto">
          <a:xfrm>
            <a:off x="4706094" y="3609020"/>
            <a:ext cx="1162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lgn="l" eaLnBrk="1" hangingPunct="1"/>
            <a:r>
              <a:rPr lang="en-US" altLang="en-US" sz="2000" b="1" dirty="0">
                <a:solidFill>
                  <a:srgbClr val="FF0000"/>
                </a:solidFill>
                <a:latin typeface="Comic Sans MS" panose="030F0702030302020204" pitchFamily="66" charset="0"/>
              </a:rPr>
              <a:t>O - off</a:t>
            </a:r>
            <a:endParaRPr lang="en-AU" altLang="en-US" sz="2000" b="1" dirty="0">
              <a:solidFill>
                <a:srgbClr val="FF0000"/>
              </a:solidFill>
              <a:latin typeface="Comic Sans MS" panose="030F0702030302020204" pitchFamily="66" charset="0"/>
            </a:endParaRPr>
          </a:p>
        </p:txBody>
      </p:sp>
      <p:sp>
        <p:nvSpPr>
          <p:cNvPr id="12" name="Text Box 11"/>
          <p:cNvSpPr txBox="1">
            <a:spLocks noChangeArrowheads="1"/>
          </p:cNvSpPr>
          <p:nvPr/>
        </p:nvSpPr>
        <p:spPr bwMode="auto">
          <a:xfrm>
            <a:off x="4716016" y="4077072"/>
            <a:ext cx="971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lgn="l" eaLnBrk="1" hangingPunct="1"/>
            <a:r>
              <a:rPr lang="en-US" altLang="en-US" sz="2000" b="1" dirty="0">
                <a:solidFill>
                  <a:srgbClr val="FF0000"/>
                </a:solidFill>
                <a:latin typeface="Comic Sans MS" panose="030F0702030302020204" pitchFamily="66" charset="0"/>
              </a:rPr>
              <a:t>I - on</a:t>
            </a:r>
            <a:endParaRPr lang="en-AU" altLang="en-US" sz="2000" b="1" dirty="0">
              <a:solidFill>
                <a:srgbClr val="FF0000"/>
              </a:solidFill>
              <a:latin typeface="Comic Sans MS" panose="030F0702030302020204" pitchFamily="66" charset="0"/>
            </a:endParaRPr>
          </a:p>
        </p:txBody>
      </p:sp>
      <p:sp>
        <p:nvSpPr>
          <p:cNvPr id="13" name="Text Box 12"/>
          <p:cNvSpPr txBox="1">
            <a:spLocks noChangeArrowheads="1"/>
          </p:cNvSpPr>
          <p:nvPr/>
        </p:nvSpPr>
        <p:spPr bwMode="auto">
          <a:xfrm>
            <a:off x="4709877" y="4797152"/>
            <a:ext cx="31384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lgn="l" eaLnBrk="1" hangingPunct="1"/>
            <a:r>
              <a:rPr lang="en-US" altLang="en-US" sz="2000" b="1" dirty="0">
                <a:solidFill>
                  <a:srgbClr val="FF0000"/>
                </a:solidFill>
                <a:latin typeface="Comic Sans MS" panose="030F0702030302020204" pitchFamily="66" charset="0"/>
              </a:rPr>
              <a:t>the normal load current</a:t>
            </a:r>
            <a:endParaRPr lang="en-AU" altLang="en-US" sz="2000" b="1" dirty="0">
              <a:solidFill>
                <a:srgbClr val="FF0000"/>
              </a:solidFill>
              <a:latin typeface="Comic Sans MS" panose="030F0702030302020204" pitchFamily="66" charset="0"/>
            </a:endParaRPr>
          </a:p>
        </p:txBody>
      </p:sp>
      <p:pic>
        <p:nvPicPr>
          <p:cNvPr id="6147"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3528" y="428352"/>
            <a:ext cx="8506018" cy="5448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7779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
                                        </p:tgtEl>
                                        <p:attrNameLst>
                                          <p:attrName>style.visibility</p:attrName>
                                        </p:attrNameLst>
                                      </p:cBhvr>
                                      <p:to>
                                        <p:strVal val="visible"/>
                                      </p:to>
                                    </p:set>
                                    <p:anim calcmode="discrete" valueType="clr">
                                      <p:cBhvr override="childStyle">
                                        <p:cTn id="7" dur="80"/>
                                        <p:tgtEl>
                                          <p:spTgt spid="10"/>
                                        </p:tgtEl>
                                        <p:attrNameLst>
                                          <p:attrName>style.color</p:attrName>
                                        </p:attrNameLst>
                                      </p:cBhvr>
                                      <p:tavLst>
                                        <p:tav tm="0">
                                          <p:val>
                                            <p:clrVal>
                                              <a:srgbClr val="0000FF"/>
                                            </p:clrVal>
                                          </p:val>
                                        </p:tav>
                                        <p:tav tm="50000">
                                          <p:val>
                                            <p:clrVal>
                                              <a:srgbClr val="FFFF00"/>
                                            </p:clrVal>
                                          </p:val>
                                        </p:tav>
                                      </p:tavLst>
                                    </p:anim>
                                    <p:anim calcmode="discrete" valueType="clr">
                                      <p:cBhvr>
                                        <p:cTn id="8" dur="80"/>
                                        <p:tgtEl>
                                          <p:spTgt spid="10"/>
                                        </p:tgtEl>
                                        <p:attrNameLst>
                                          <p:attrName>fillcolor</p:attrName>
                                        </p:attrNameLst>
                                      </p:cBhvr>
                                      <p:tavLst>
                                        <p:tav tm="0">
                                          <p:val>
                                            <p:clrVal>
                                              <a:schemeClr val="accent2"/>
                                            </p:clrVal>
                                          </p:val>
                                        </p:tav>
                                        <p:tav tm="50000">
                                          <p:val>
                                            <p:clrVal>
                                              <a:schemeClr val="hlink"/>
                                            </p:clrVal>
                                          </p:val>
                                        </p:tav>
                                      </p:tavLst>
                                    </p:anim>
                                    <p:set>
                                      <p:cBhvr>
                                        <p:cTn id="9" dur="80"/>
                                        <p:tgtEl>
                                          <p:spTgt spid="10"/>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1"/>
                                        </p:tgtEl>
                                        <p:attrNameLst>
                                          <p:attrName>style.visibility</p:attrName>
                                        </p:attrNameLst>
                                      </p:cBhvr>
                                      <p:to>
                                        <p:strVal val="visible"/>
                                      </p:to>
                                    </p:set>
                                    <p:anim calcmode="discrete" valueType="clr">
                                      <p:cBhvr override="childStyle">
                                        <p:cTn id="14" dur="80"/>
                                        <p:tgtEl>
                                          <p:spTgt spid="11"/>
                                        </p:tgtEl>
                                        <p:attrNameLst>
                                          <p:attrName>style.color</p:attrName>
                                        </p:attrNameLst>
                                      </p:cBhvr>
                                      <p:tavLst>
                                        <p:tav tm="0">
                                          <p:val>
                                            <p:clrVal>
                                              <a:srgbClr val="0000FF"/>
                                            </p:clrVal>
                                          </p:val>
                                        </p:tav>
                                        <p:tav tm="50000">
                                          <p:val>
                                            <p:clrVal>
                                              <a:srgbClr val="FFFF00"/>
                                            </p:clrVal>
                                          </p:val>
                                        </p:tav>
                                      </p:tavLst>
                                    </p:anim>
                                    <p:anim calcmode="discrete" valueType="clr">
                                      <p:cBhvr>
                                        <p:cTn id="15" dur="80"/>
                                        <p:tgtEl>
                                          <p:spTgt spid="11"/>
                                        </p:tgtEl>
                                        <p:attrNameLst>
                                          <p:attrName>fillcolor</p:attrName>
                                        </p:attrNameLst>
                                      </p:cBhvr>
                                      <p:tavLst>
                                        <p:tav tm="0">
                                          <p:val>
                                            <p:clrVal>
                                              <a:schemeClr val="accent2"/>
                                            </p:clrVal>
                                          </p:val>
                                        </p:tav>
                                        <p:tav tm="50000">
                                          <p:val>
                                            <p:clrVal>
                                              <a:schemeClr val="hlink"/>
                                            </p:clrVal>
                                          </p:val>
                                        </p:tav>
                                      </p:tavLst>
                                    </p:anim>
                                    <p:set>
                                      <p:cBhvr>
                                        <p:cTn id="16" dur="80"/>
                                        <p:tgtEl>
                                          <p:spTgt spid="11"/>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12"/>
                                        </p:tgtEl>
                                        <p:attrNameLst>
                                          <p:attrName>style.visibility</p:attrName>
                                        </p:attrNameLst>
                                      </p:cBhvr>
                                      <p:to>
                                        <p:strVal val="visible"/>
                                      </p:to>
                                    </p:set>
                                    <p:anim calcmode="discrete" valueType="clr">
                                      <p:cBhvr override="childStyle">
                                        <p:cTn id="21" dur="80"/>
                                        <p:tgtEl>
                                          <p:spTgt spid="12"/>
                                        </p:tgtEl>
                                        <p:attrNameLst>
                                          <p:attrName>style.color</p:attrName>
                                        </p:attrNameLst>
                                      </p:cBhvr>
                                      <p:tavLst>
                                        <p:tav tm="0">
                                          <p:val>
                                            <p:clrVal>
                                              <a:srgbClr val="0000FF"/>
                                            </p:clrVal>
                                          </p:val>
                                        </p:tav>
                                        <p:tav tm="50000">
                                          <p:val>
                                            <p:clrVal>
                                              <a:srgbClr val="FFFF00"/>
                                            </p:clrVal>
                                          </p:val>
                                        </p:tav>
                                      </p:tavLst>
                                    </p:anim>
                                    <p:anim calcmode="discrete" valueType="clr">
                                      <p:cBhvr>
                                        <p:cTn id="22" dur="80"/>
                                        <p:tgtEl>
                                          <p:spTgt spid="12"/>
                                        </p:tgtEl>
                                        <p:attrNameLst>
                                          <p:attrName>fillcolor</p:attrName>
                                        </p:attrNameLst>
                                      </p:cBhvr>
                                      <p:tavLst>
                                        <p:tav tm="0">
                                          <p:val>
                                            <p:clrVal>
                                              <a:schemeClr val="accent2"/>
                                            </p:clrVal>
                                          </p:val>
                                        </p:tav>
                                        <p:tav tm="50000">
                                          <p:val>
                                            <p:clrVal>
                                              <a:schemeClr val="hlink"/>
                                            </p:clrVal>
                                          </p:val>
                                        </p:tav>
                                      </p:tavLst>
                                    </p:anim>
                                    <p:set>
                                      <p:cBhvr>
                                        <p:cTn id="23" dur="80"/>
                                        <p:tgtEl>
                                          <p:spTgt spid="12"/>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13"/>
                                        </p:tgtEl>
                                        <p:attrNameLst>
                                          <p:attrName>style.visibility</p:attrName>
                                        </p:attrNameLst>
                                      </p:cBhvr>
                                      <p:to>
                                        <p:strVal val="visible"/>
                                      </p:to>
                                    </p:set>
                                    <p:anim calcmode="discrete" valueType="clr">
                                      <p:cBhvr override="childStyle">
                                        <p:cTn id="28" dur="80"/>
                                        <p:tgtEl>
                                          <p:spTgt spid="13"/>
                                        </p:tgtEl>
                                        <p:attrNameLst>
                                          <p:attrName>style.color</p:attrName>
                                        </p:attrNameLst>
                                      </p:cBhvr>
                                      <p:tavLst>
                                        <p:tav tm="0">
                                          <p:val>
                                            <p:clrVal>
                                              <a:srgbClr val="0000FF"/>
                                            </p:clrVal>
                                          </p:val>
                                        </p:tav>
                                        <p:tav tm="50000">
                                          <p:val>
                                            <p:clrVal>
                                              <a:srgbClr val="FFFF00"/>
                                            </p:clrVal>
                                          </p:val>
                                        </p:tav>
                                      </p:tavLst>
                                    </p:anim>
                                    <p:anim calcmode="discrete" valueType="clr">
                                      <p:cBhvr>
                                        <p:cTn id="29" dur="80"/>
                                        <p:tgtEl>
                                          <p:spTgt spid="13"/>
                                        </p:tgtEl>
                                        <p:attrNameLst>
                                          <p:attrName>fillcolor</p:attrName>
                                        </p:attrNameLst>
                                      </p:cBhvr>
                                      <p:tavLst>
                                        <p:tav tm="0">
                                          <p:val>
                                            <p:clrVal>
                                              <a:schemeClr val="accent2"/>
                                            </p:clrVal>
                                          </p:val>
                                        </p:tav>
                                        <p:tav tm="50000">
                                          <p:val>
                                            <p:clrVal>
                                              <a:schemeClr val="hlink"/>
                                            </p:clrVal>
                                          </p:val>
                                        </p:tav>
                                      </p:tavLst>
                                    </p:anim>
                                    <p:set>
                                      <p:cBhvr>
                                        <p:cTn id="30" dur="80"/>
                                        <p:tgtEl>
                                          <p:spTgt spid="13"/>
                                        </p:tgtEl>
                                        <p:attrNameLst>
                                          <p:attrName>fill.type</p:attrName>
                                        </p:attrNameLst>
                                      </p:cBhvr>
                                      <p:to>
                                        <p:strVal val="solid"/>
                                      </p:to>
                                    </p:set>
                                  </p:childTnLst>
                                </p:cTn>
                              </p:par>
                              <p:par>
                                <p:cTn id="31" presetID="9"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dissolve">
                                      <p:cBhvr>
                                        <p:cTn id="3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0" grpId="0"/>
      <p:bldP spid="11" grpId="0"/>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C0A2D17-AE25-4B7F-B57B-59214BF4DB9F}" type="slidenum">
              <a:rPr lang="en-AU" smtClean="0">
                <a:solidFill>
                  <a:srgbClr val="262626"/>
                </a:solidFill>
              </a:rPr>
              <a:pPr>
                <a:defRPr/>
              </a:pPr>
              <a:t>16</a:t>
            </a:fld>
            <a:endParaRPr lang="en-AU" dirty="0">
              <a:solidFill>
                <a:srgbClr val="262626"/>
              </a:solidFill>
            </a:endParaRPr>
          </a:p>
        </p:txBody>
      </p:sp>
      <p:sp>
        <p:nvSpPr>
          <p:cNvPr id="20" name="Oval 2"/>
          <p:cNvSpPr>
            <a:spLocks noChangeAspect="1" noChangeArrowheads="1"/>
          </p:cNvSpPr>
          <p:nvPr/>
        </p:nvSpPr>
        <p:spPr bwMode="auto">
          <a:xfrm>
            <a:off x="8856029" y="6489340"/>
            <a:ext cx="144463" cy="142875"/>
          </a:xfrm>
          <a:prstGeom prst="ellipse">
            <a:avLst/>
          </a:prstGeom>
          <a:solidFill>
            <a:srgbClr val="FF0000"/>
          </a:solidFill>
          <a:ln w="12700">
            <a:solidFill>
              <a:schemeClr val="tx1"/>
            </a:solidFill>
            <a:round/>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altLang="en-US" sz="800" dirty="0">
                <a:latin typeface="Arial" charset="0"/>
              </a:rPr>
              <a:t>L</a:t>
            </a:r>
          </a:p>
        </p:txBody>
      </p:sp>
      <p:sp>
        <p:nvSpPr>
          <p:cNvPr id="9" name="Rectangle 8"/>
          <p:cNvSpPr/>
          <p:nvPr/>
        </p:nvSpPr>
        <p:spPr>
          <a:xfrm>
            <a:off x="274530" y="692696"/>
            <a:ext cx="8293914" cy="252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AU"/>
          </a:p>
        </p:txBody>
      </p:sp>
      <p:sp>
        <p:nvSpPr>
          <p:cNvPr id="7" name="Rectangle 6"/>
          <p:cNvSpPr/>
          <p:nvPr/>
        </p:nvSpPr>
        <p:spPr>
          <a:xfrm>
            <a:off x="265602" y="3392996"/>
            <a:ext cx="8570202" cy="252000"/>
          </a:xfrm>
          <a:prstGeom prst="rect">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AU"/>
          </a:p>
        </p:txBody>
      </p:sp>
      <p:sp>
        <p:nvSpPr>
          <p:cNvPr id="10" name="Rectangle 9"/>
          <p:cNvSpPr/>
          <p:nvPr/>
        </p:nvSpPr>
        <p:spPr>
          <a:xfrm>
            <a:off x="287523" y="944724"/>
            <a:ext cx="8293914" cy="252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AU"/>
          </a:p>
        </p:txBody>
      </p:sp>
      <p:sp>
        <p:nvSpPr>
          <p:cNvPr id="11" name="Rectangle 10"/>
          <p:cNvSpPr/>
          <p:nvPr/>
        </p:nvSpPr>
        <p:spPr>
          <a:xfrm>
            <a:off x="287524" y="1166587"/>
            <a:ext cx="2830525" cy="252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AU"/>
          </a:p>
        </p:txBody>
      </p:sp>
      <p:sp>
        <p:nvSpPr>
          <p:cNvPr id="12" name="Rectangle 11"/>
          <p:cNvSpPr/>
          <p:nvPr/>
        </p:nvSpPr>
        <p:spPr>
          <a:xfrm>
            <a:off x="276925" y="3672091"/>
            <a:ext cx="6230326" cy="252000"/>
          </a:xfrm>
          <a:prstGeom prst="rect">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AU"/>
          </a:p>
        </p:txBody>
      </p:sp>
      <p:pic>
        <p:nvPicPr>
          <p:cNvPr id="7170"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7523" y="332656"/>
            <a:ext cx="8548281"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0032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dissolv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9" grpId="0" animBg="1"/>
      <p:bldP spid="7" grpId="0" animBg="1"/>
      <p:bldP spid="10"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C0A2D17-AE25-4B7F-B57B-59214BF4DB9F}" type="slidenum">
              <a:rPr lang="en-AU" smtClean="0">
                <a:solidFill>
                  <a:srgbClr val="262626"/>
                </a:solidFill>
              </a:rPr>
              <a:pPr>
                <a:defRPr/>
              </a:pPr>
              <a:t>17</a:t>
            </a:fld>
            <a:endParaRPr lang="en-AU" dirty="0">
              <a:solidFill>
                <a:srgbClr val="262626"/>
              </a:solidFill>
            </a:endParaRPr>
          </a:p>
        </p:txBody>
      </p:sp>
      <p:sp>
        <p:nvSpPr>
          <p:cNvPr id="20" name="Oval 2"/>
          <p:cNvSpPr>
            <a:spLocks noChangeAspect="1" noChangeArrowheads="1"/>
          </p:cNvSpPr>
          <p:nvPr/>
        </p:nvSpPr>
        <p:spPr bwMode="auto">
          <a:xfrm>
            <a:off x="8856029" y="6489340"/>
            <a:ext cx="144463" cy="142875"/>
          </a:xfrm>
          <a:prstGeom prst="ellipse">
            <a:avLst/>
          </a:prstGeom>
          <a:solidFill>
            <a:srgbClr val="FF0000"/>
          </a:solidFill>
          <a:ln w="12700">
            <a:solidFill>
              <a:schemeClr val="tx1"/>
            </a:solidFill>
            <a:round/>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altLang="en-US" sz="800" dirty="0">
                <a:latin typeface="Arial" charset="0"/>
              </a:rPr>
              <a:t>L</a:t>
            </a: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415" y="2986046"/>
            <a:ext cx="7743169" cy="2412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21"/>
          <p:cNvSpPr>
            <a:spLocks noChangeArrowheads="1"/>
          </p:cNvSpPr>
          <p:nvPr/>
        </p:nvSpPr>
        <p:spPr bwMode="auto">
          <a:xfrm>
            <a:off x="709398" y="5085184"/>
            <a:ext cx="7715030" cy="288032"/>
          </a:xfrm>
          <a:prstGeom prst="rect">
            <a:avLst/>
          </a:prstGeom>
          <a:solidFill>
            <a:srgbClr val="FFFF00">
              <a:alpha val="18039"/>
            </a:srgbClr>
          </a:solidFill>
          <a:ln w="15875" algn="ctr">
            <a:solidFill>
              <a:srgbClr val="FF0000"/>
            </a:solidFill>
            <a:round/>
            <a:headEnd/>
            <a:tailEnd/>
          </a:ln>
        </p:spPr>
        <p:txBody>
          <a:bodyPr wrap="none" anchor="ctr"/>
          <a:lstStyle>
            <a:lvl1pPr eaLnBrk="0" hangingPunct="0">
              <a:defRPr baseline="-25000">
                <a:solidFill>
                  <a:schemeClr val="tx1"/>
                </a:solidFill>
                <a:latin typeface="Times New Roman" pitchFamily="18" charset="0"/>
              </a:defRPr>
            </a:lvl1pPr>
            <a:lvl2pPr marL="742950" indent="-285750" eaLnBrk="0" hangingPunct="0">
              <a:defRPr baseline="-25000">
                <a:solidFill>
                  <a:schemeClr val="tx1"/>
                </a:solidFill>
                <a:latin typeface="Times New Roman" pitchFamily="18" charset="0"/>
              </a:defRPr>
            </a:lvl2pPr>
            <a:lvl3pPr marL="1143000" indent="-228600" eaLnBrk="0" hangingPunct="0">
              <a:defRPr baseline="-25000">
                <a:solidFill>
                  <a:schemeClr val="tx1"/>
                </a:solidFill>
                <a:latin typeface="Times New Roman" pitchFamily="18" charset="0"/>
              </a:defRPr>
            </a:lvl3pPr>
            <a:lvl4pPr marL="1600200" indent="-228600" eaLnBrk="0" hangingPunct="0">
              <a:defRPr baseline="-25000">
                <a:solidFill>
                  <a:schemeClr val="tx1"/>
                </a:solidFill>
                <a:latin typeface="Times New Roman" pitchFamily="18" charset="0"/>
              </a:defRPr>
            </a:lvl4pPr>
            <a:lvl5pPr marL="2057400" indent="-228600" eaLnBrk="0" hangingPunct="0">
              <a:defRPr baseline="-25000">
                <a:solidFill>
                  <a:schemeClr val="tx1"/>
                </a:solidFill>
                <a:latin typeface="Times New Roman" pitchFamily="18" charset="0"/>
              </a:defRPr>
            </a:lvl5pPr>
            <a:lvl6pPr marL="2514600" indent="-228600" algn="ctr" eaLnBrk="0" fontAlgn="base" hangingPunct="0">
              <a:spcBef>
                <a:spcPct val="0"/>
              </a:spcBef>
              <a:spcAft>
                <a:spcPct val="0"/>
              </a:spcAft>
              <a:defRPr baseline="-25000">
                <a:solidFill>
                  <a:schemeClr val="tx1"/>
                </a:solidFill>
                <a:latin typeface="Times New Roman" pitchFamily="18" charset="0"/>
              </a:defRPr>
            </a:lvl6pPr>
            <a:lvl7pPr marL="2971800" indent="-228600" algn="ctr" eaLnBrk="0" fontAlgn="base" hangingPunct="0">
              <a:spcBef>
                <a:spcPct val="0"/>
              </a:spcBef>
              <a:spcAft>
                <a:spcPct val="0"/>
              </a:spcAft>
              <a:defRPr baseline="-25000">
                <a:solidFill>
                  <a:schemeClr val="tx1"/>
                </a:solidFill>
                <a:latin typeface="Times New Roman" pitchFamily="18" charset="0"/>
              </a:defRPr>
            </a:lvl7pPr>
            <a:lvl8pPr marL="3429000" indent="-228600" algn="ctr" eaLnBrk="0" fontAlgn="base" hangingPunct="0">
              <a:spcBef>
                <a:spcPct val="0"/>
              </a:spcBef>
              <a:spcAft>
                <a:spcPct val="0"/>
              </a:spcAft>
              <a:defRPr baseline="-25000">
                <a:solidFill>
                  <a:schemeClr val="tx1"/>
                </a:solidFill>
                <a:latin typeface="Times New Roman" pitchFamily="18" charset="0"/>
              </a:defRPr>
            </a:lvl8pPr>
            <a:lvl9pPr marL="3886200" indent="-228600" algn="ctr" eaLnBrk="0" fontAlgn="base" hangingPunct="0">
              <a:spcBef>
                <a:spcPct val="0"/>
              </a:spcBef>
              <a:spcAft>
                <a:spcPct val="0"/>
              </a:spcAft>
              <a:defRPr baseline="-25000">
                <a:solidFill>
                  <a:schemeClr val="tx1"/>
                </a:solidFill>
                <a:latin typeface="Times New Roman" pitchFamily="18" charset="0"/>
              </a:defRPr>
            </a:lvl9pPr>
          </a:lstStyle>
          <a:p>
            <a:pPr eaLnBrk="1" hangingPunct="1"/>
            <a:endParaRPr lang="en-AU" altLang="en-US" baseline="0"/>
          </a:p>
        </p:txBody>
      </p:sp>
      <p:pic>
        <p:nvPicPr>
          <p:cNvPr id="81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532" y="260649"/>
            <a:ext cx="8496000" cy="1999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764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fade">
                                      <p:cBhvr>
                                        <p:cTn id="7" dur="1000"/>
                                        <p:tgtEl>
                                          <p:spTgt spid="8195"/>
                                        </p:tgtEl>
                                      </p:cBhvr>
                                    </p:animEffect>
                                    <p:anim calcmode="lin" valueType="num">
                                      <p:cBhvr>
                                        <p:cTn id="8" dur="1000" fill="hold"/>
                                        <p:tgtEl>
                                          <p:spTgt spid="8195"/>
                                        </p:tgtEl>
                                        <p:attrNameLst>
                                          <p:attrName>ppt_x</p:attrName>
                                        </p:attrNameLst>
                                      </p:cBhvr>
                                      <p:tavLst>
                                        <p:tav tm="0">
                                          <p:val>
                                            <p:strVal val="#ppt_x"/>
                                          </p:val>
                                        </p:tav>
                                        <p:tav tm="100000">
                                          <p:val>
                                            <p:strVal val="#ppt_x"/>
                                          </p:val>
                                        </p:tav>
                                      </p:tavLst>
                                    </p:anim>
                                    <p:anim calcmode="lin" valueType="num">
                                      <p:cBhvr>
                                        <p:cTn id="9" dur="1000" fill="hold"/>
                                        <p:tgtEl>
                                          <p:spTgt spid="819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dissolv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C0A2D17-AE25-4B7F-B57B-59214BF4DB9F}" type="slidenum">
              <a:rPr lang="en-AU" smtClean="0">
                <a:solidFill>
                  <a:srgbClr val="262626"/>
                </a:solidFill>
              </a:rPr>
              <a:pPr>
                <a:defRPr/>
              </a:pPr>
              <a:t>18</a:t>
            </a:fld>
            <a:endParaRPr lang="en-AU" dirty="0">
              <a:solidFill>
                <a:srgbClr val="262626"/>
              </a:solidFill>
            </a:endParaRPr>
          </a:p>
        </p:txBody>
      </p:sp>
      <p:sp>
        <p:nvSpPr>
          <p:cNvPr id="20" name="Oval 2"/>
          <p:cNvSpPr>
            <a:spLocks noChangeAspect="1" noChangeArrowheads="1"/>
          </p:cNvSpPr>
          <p:nvPr/>
        </p:nvSpPr>
        <p:spPr bwMode="auto">
          <a:xfrm>
            <a:off x="8856029" y="6489340"/>
            <a:ext cx="144463" cy="142875"/>
          </a:xfrm>
          <a:prstGeom prst="ellipse">
            <a:avLst/>
          </a:prstGeom>
          <a:solidFill>
            <a:srgbClr val="FF0000"/>
          </a:solidFill>
          <a:ln w="12700">
            <a:solidFill>
              <a:schemeClr val="tx1"/>
            </a:solidFill>
            <a:round/>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altLang="en-US" sz="800" dirty="0">
                <a:latin typeface="Arial" charset="0"/>
              </a:rPr>
              <a:t>L</a:t>
            </a:r>
          </a:p>
        </p:txBody>
      </p:sp>
      <p:sp>
        <p:nvSpPr>
          <p:cNvPr id="11" name="Text Box 9"/>
          <p:cNvSpPr txBox="1">
            <a:spLocks noChangeArrowheads="1"/>
          </p:cNvSpPr>
          <p:nvPr/>
        </p:nvSpPr>
        <p:spPr bwMode="auto">
          <a:xfrm>
            <a:off x="4567746" y="2528900"/>
            <a:ext cx="34242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lgn="l" eaLnBrk="1" hangingPunct="1"/>
            <a:r>
              <a:rPr lang="en-US" altLang="en-US" sz="2000" b="1">
                <a:solidFill>
                  <a:srgbClr val="FF0000"/>
                </a:solidFill>
                <a:latin typeface="Comic Sans MS" panose="030F0702030302020204" pitchFamily="66" charset="0"/>
              </a:rPr>
              <a:t>In the Main Switch Board</a:t>
            </a:r>
            <a:endParaRPr lang="en-AU" altLang="en-US" sz="2000" b="1">
              <a:solidFill>
                <a:srgbClr val="FF0000"/>
              </a:solidFill>
              <a:latin typeface="Comic Sans MS" panose="030F0702030302020204" pitchFamily="66" charset="0"/>
            </a:endParaRPr>
          </a:p>
        </p:txBody>
      </p:sp>
      <p:sp>
        <p:nvSpPr>
          <p:cNvPr id="12" name="Text Box 10"/>
          <p:cNvSpPr txBox="1">
            <a:spLocks noChangeArrowheads="1"/>
          </p:cNvSpPr>
          <p:nvPr/>
        </p:nvSpPr>
        <p:spPr bwMode="auto">
          <a:xfrm>
            <a:off x="4535996" y="3376625"/>
            <a:ext cx="31765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lgn="l" eaLnBrk="1" hangingPunct="1"/>
            <a:r>
              <a:rPr lang="en-US" altLang="en-US" sz="2000" b="1">
                <a:solidFill>
                  <a:srgbClr val="FF0000"/>
                </a:solidFill>
                <a:latin typeface="Comic Sans MS" panose="030F0702030302020204" pitchFamily="66" charset="0"/>
              </a:rPr>
              <a:t>safety services require </a:t>
            </a:r>
          </a:p>
          <a:p>
            <a:pPr algn="l" eaLnBrk="1" hangingPunct="1"/>
            <a:r>
              <a:rPr lang="en-US" altLang="en-US" sz="2000" b="1">
                <a:solidFill>
                  <a:srgbClr val="FF0000"/>
                </a:solidFill>
                <a:latin typeface="Comic Sans MS" panose="030F0702030302020204" pitchFamily="66" charset="0"/>
              </a:rPr>
              <a:t>separate main switch </a:t>
            </a:r>
            <a:endParaRPr lang="en-AU" altLang="en-US" sz="2000" b="1">
              <a:solidFill>
                <a:srgbClr val="FF0000"/>
              </a:solidFill>
              <a:latin typeface="Comic Sans MS" panose="030F0702030302020204" pitchFamily="66" charset="0"/>
            </a:endParaRPr>
          </a:p>
        </p:txBody>
      </p:sp>
      <p:sp>
        <p:nvSpPr>
          <p:cNvPr id="13" name="Text Box 11"/>
          <p:cNvSpPr txBox="1">
            <a:spLocks noChangeArrowheads="1"/>
          </p:cNvSpPr>
          <p:nvPr/>
        </p:nvSpPr>
        <p:spPr bwMode="auto">
          <a:xfrm>
            <a:off x="4567746" y="4546613"/>
            <a:ext cx="3108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lgn="l" eaLnBrk="1" hangingPunct="1"/>
            <a:r>
              <a:rPr lang="en-AU" altLang="en-US" sz="2000" b="1">
                <a:solidFill>
                  <a:srgbClr val="FF0000"/>
                </a:solidFill>
                <a:latin typeface="Comic Sans MS" panose="030F0702030302020204" pitchFamily="66" charset="0"/>
              </a:rPr>
              <a:t>legibly and permanently</a:t>
            </a:r>
          </a:p>
        </p:txBody>
      </p:sp>
      <p:pic>
        <p:nvPicPr>
          <p:cNvPr id="31746"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7524" y="455612"/>
            <a:ext cx="8647321" cy="5097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3990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1"/>
                                        </p:tgtEl>
                                        <p:attrNameLst>
                                          <p:attrName>style.visibility</p:attrName>
                                        </p:attrNameLst>
                                      </p:cBhvr>
                                      <p:to>
                                        <p:strVal val="visible"/>
                                      </p:to>
                                    </p:set>
                                    <p:anim calcmode="discrete" valueType="clr">
                                      <p:cBhvr override="childStyle">
                                        <p:cTn id="7" dur="80"/>
                                        <p:tgtEl>
                                          <p:spTgt spid="11"/>
                                        </p:tgtEl>
                                        <p:attrNameLst>
                                          <p:attrName>style.color</p:attrName>
                                        </p:attrNameLst>
                                      </p:cBhvr>
                                      <p:tavLst>
                                        <p:tav tm="0">
                                          <p:val>
                                            <p:clrVal>
                                              <a:srgbClr val="0000FF"/>
                                            </p:clrVal>
                                          </p:val>
                                        </p:tav>
                                        <p:tav tm="50000">
                                          <p:val>
                                            <p:clrVal>
                                              <a:srgbClr val="FFFF00"/>
                                            </p:clrVal>
                                          </p:val>
                                        </p:tav>
                                      </p:tavLst>
                                    </p:anim>
                                    <p:anim calcmode="discrete" valueType="clr">
                                      <p:cBhvr>
                                        <p:cTn id="8" dur="80"/>
                                        <p:tgtEl>
                                          <p:spTgt spid="11"/>
                                        </p:tgtEl>
                                        <p:attrNameLst>
                                          <p:attrName>fillcolor</p:attrName>
                                        </p:attrNameLst>
                                      </p:cBhvr>
                                      <p:tavLst>
                                        <p:tav tm="0">
                                          <p:val>
                                            <p:clrVal>
                                              <a:schemeClr val="accent2"/>
                                            </p:clrVal>
                                          </p:val>
                                        </p:tav>
                                        <p:tav tm="50000">
                                          <p:val>
                                            <p:clrVal>
                                              <a:schemeClr val="hlink"/>
                                            </p:clrVal>
                                          </p:val>
                                        </p:tav>
                                      </p:tavLst>
                                    </p:anim>
                                    <p:set>
                                      <p:cBhvr>
                                        <p:cTn id="9" dur="80"/>
                                        <p:tgtEl>
                                          <p:spTgt spid="11"/>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2"/>
                                        </p:tgtEl>
                                        <p:attrNameLst>
                                          <p:attrName>style.visibility</p:attrName>
                                        </p:attrNameLst>
                                      </p:cBhvr>
                                      <p:to>
                                        <p:strVal val="visible"/>
                                      </p:to>
                                    </p:set>
                                    <p:anim calcmode="discrete" valueType="clr">
                                      <p:cBhvr override="childStyle">
                                        <p:cTn id="14" dur="80"/>
                                        <p:tgtEl>
                                          <p:spTgt spid="12"/>
                                        </p:tgtEl>
                                        <p:attrNameLst>
                                          <p:attrName>style.color</p:attrName>
                                        </p:attrNameLst>
                                      </p:cBhvr>
                                      <p:tavLst>
                                        <p:tav tm="0">
                                          <p:val>
                                            <p:clrVal>
                                              <a:srgbClr val="0000FF"/>
                                            </p:clrVal>
                                          </p:val>
                                        </p:tav>
                                        <p:tav tm="50000">
                                          <p:val>
                                            <p:clrVal>
                                              <a:srgbClr val="FFFF00"/>
                                            </p:clrVal>
                                          </p:val>
                                        </p:tav>
                                      </p:tavLst>
                                    </p:anim>
                                    <p:anim calcmode="discrete" valueType="clr">
                                      <p:cBhvr>
                                        <p:cTn id="15" dur="80"/>
                                        <p:tgtEl>
                                          <p:spTgt spid="12"/>
                                        </p:tgtEl>
                                        <p:attrNameLst>
                                          <p:attrName>fillcolor</p:attrName>
                                        </p:attrNameLst>
                                      </p:cBhvr>
                                      <p:tavLst>
                                        <p:tav tm="0">
                                          <p:val>
                                            <p:clrVal>
                                              <a:schemeClr val="accent2"/>
                                            </p:clrVal>
                                          </p:val>
                                        </p:tav>
                                        <p:tav tm="50000">
                                          <p:val>
                                            <p:clrVal>
                                              <a:schemeClr val="hlink"/>
                                            </p:clrVal>
                                          </p:val>
                                        </p:tav>
                                      </p:tavLst>
                                    </p:anim>
                                    <p:set>
                                      <p:cBhvr>
                                        <p:cTn id="16" dur="80"/>
                                        <p:tgtEl>
                                          <p:spTgt spid="12"/>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13"/>
                                        </p:tgtEl>
                                        <p:attrNameLst>
                                          <p:attrName>style.visibility</p:attrName>
                                        </p:attrNameLst>
                                      </p:cBhvr>
                                      <p:to>
                                        <p:strVal val="visible"/>
                                      </p:to>
                                    </p:set>
                                    <p:anim calcmode="discrete" valueType="clr">
                                      <p:cBhvr override="childStyle">
                                        <p:cTn id="21" dur="80"/>
                                        <p:tgtEl>
                                          <p:spTgt spid="13"/>
                                        </p:tgtEl>
                                        <p:attrNameLst>
                                          <p:attrName>style.color</p:attrName>
                                        </p:attrNameLst>
                                      </p:cBhvr>
                                      <p:tavLst>
                                        <p:tav tm="0">
                                          <p:val>
                                            <p:clrVal>
                                              <a:srgbClr val="0000FF"/>
                                            </p:clrVal>
                                          </p:val>
                                        </p:tav>
                                        <p:tav tm="50000">
                                          <p:val>
                                            <p:clrVal>
                                              <a:srgbClr val="FFFF00"/>
                                            </p:clrVal>
                                          </p:val>
                                        </p:tav>
                                      </p:tavLst>
                                    </p:anim>
                                    <p:anim calcmode="discrete" valueType="clr">
                                      <p:cBhvr>
                                        <p:cTn id="22" dur="80"/>
                                        <p:tgtEl>
                                          <p:spTgt spid="13"/>
                                        </p:tgtEl>
                                        <p:attrNameLst>
                                          <p:attrName>fillcolor</p:attrName>
                                        </p:attrNameLst>
                                      </p:cBhvr>
                                      <p:tavLst>
                                        <p:tav tm="0">
                                          <p:val>
                                            <p:clrVal>
                                              <a:schemeClr val="accent2"/>
                                            </p:clrVal>
                                          </p:val>
                                        </p:tav>
                                        <p:tav tm="50000">
                                          <p:val>
                                            <p:clrVal>
                                              <a:schemeClr val="hlink"/>
                                            </p:clrVal>
                                          </p:val>
                                        </p:tav>
                                      </p:tavLst>
                                    </p:anim>
                                    <p:set>
                                      <p:cBhvr>
                                        <p:cTn id="23" dur="80"/>
                                        <p:tgtEl>
                                          <p:spTgt spid="13"/>
                                        </p:tgtEl>
                                        <p:attrNameLst>
                                          <p:attrName>fill.type</p:attrName>
                                        </p:attrNameLst>
                                      </p:cBhvr>
                                      <p:to>
                                        <p:strVal val="solid"/>
                                      </p:to>
                                    </p:set>
                                  </p:childTnLst>
                                </p:cTn>
                              </p:par>
                              <p:par>
                                <p:cTn id="24" presetID="9"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dissolve">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C0A2D17-AE25-4B7F-B57B-59214BF4DB9F}" type="slidenum">
              <a:rPr lang="en-AU" smtClean="0">
                <a:solidFill>
                  <a:srgbClr val="262626"/>
                </a:solidFill>
              </a:rPr>
              <a:pPr>
                <a:defRPr/>
              </a:pPr>
              <a:t>19</a:t>
            </a:fld>
            <a:endParaRPr lang="en-AU" dirty="0">
              <a:solidFill>
                <a:srgbClr val="262626"/>
              </a:solidFill>
            </a:endParaRPr>
          </a:p>
        </p:txBody>
      </p:sp>
      <p:sp>
        <p:nvSpPr>
          <p:cNvPr id="20" name="Oval 2"/>
          <p:cNvSpPr>
            <a:spLocks noChangeAspect="1" noChangeArrowheads="1"/>
          </p:cNvSpPr>
          <p:nvPr/>
        </p:nvSpPr>
        <p:spPr bwMode="auto">
          <a:xfrm>
            <a:off x="8856029" y="6489340"/>
            <a:ext cx="144463" cy="142875"/>
          </a:xfrm>
          <a:prstGeom prst="ellipse">
            <a:avLst/>
          </a:prstGeom>
          <a:solidFill>
            <a:srgbClr val="FF0000"/>
          </a:solidFill>
          <a:ln w="12700">
            <a:solidFill>
              <a:schemeClr val="tx1"/>
            </a:solidFill>
            <a:round/>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altLang="en-US" sz="800" dirty="0">
                <a:latin typeface="Arial" charset="0"/>
              </a:rPr>
              <a:t>L</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523" y="224644"/>
            <a:ext cx="8568505" cy="6102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Box 10"/>
          <p:cNvSpPr txBox="1">
            <a:spLocks noChangeArrowheads="1"/>
          </p:cNvSpPr>
          <p:nvPr/>
        </p:nvSpPr>
        <p:spPr bwMode="auto">
          <a:xfrm>
            <a:off x="4499992" y="2384884"/>
            <a:ext cx="36718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US" altLang="en-US" sz="2000" b="1">
                <a:solidFill>
                  <a:srgbClr val="FF0000"/>
                </a:solidFill>
                <a:latin typeface="Comic Sans MS" panose="030F0702030302020204" pitchFamily="66" charset="0"/>
              </a:rPr>
              <a:t>one  Main Switch per tariff</a:t>
            </a:r>
            <a:endParaRPr lang="en-AU" altLang="en-US" sz="2000" b="1">
              <a:solidFill>
                <a:srgbClr val="FF0000"/>
              </a:solidFill>
              <a:latin typeface="Comic Sans MS" panose="030F0702030302020204" pitchFamily="66" charset="0"/>
            </a:endParaRPr>
          </a:p>
        </p:txBody>
      </p:sp>
      <p:sp>
        <p:nvSpPr>
          <p:cNvPr id="11" name="Text Box 11"/>
          <p:cNvSpPr txBox="1">
            <a:spLocks noChangeArrowheads="1"/>
          </p:cNvSpPr>
          <p:nvPr/>
        </p:nvSpPr>
        <p:spPr bwMode="auto">
          <a:xfrm>
            <a:off x="4572000" y="3246897"/>
            <a:ext cx="339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US" altLang="en-US" sz="2000" b="1">
                <a:solidFill>
                  <a:srgbClr val="FF0000"/>
                </a:solidFill>
                <a:latin typeface="Comic Sans MS" panose="030F0702030302020204" pitchFamily="66" charset="0"/>
              </a:rPr>
              <a:t>2</a:t>
            </a:r>
            <a:endParaRPr lang="en-AU" altLang="en-US" sz="2000" b="1">
              <a:solidFill>
                <a:srgbClr val="FF0000"/>
              </a:solidFill>
              <a:latin typeface="Comic Sans MS" panose="030F0702030302020204" pitchFamily="66" charset="0"/>
            </a:endParaRPr>
          </a:p>
        </p:txBody>
      </p:sp>
    </p:spTree>
    <p:extLst>
      <p:ext uri="{BB962C8B-B14F-4D97-AF65-F5344CB8AC3E}">
        <p14:creationId xmlns:p14="http://schemas.microsoft.com/office/powerpoint/2010/main" val="4048716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
                                        </p:tgtEl>
                                        <p:attrNameLst>
                                          <p:attrName>style.visibility</p:attrName>
                                        </p:attrNameLst>
                                      </p:cBhvr>
                                      <p:to>
                                        <p:strVal val="visible"/>
                                      </p:to>
                                    </p:set>
                                    <p:anim calcmode="discrete" valueType="clr">
                                      <p:cBhvr override="childStyle">
                                        <p:cTn id="7" dur="80"/>
                                        <p:tgtEl>
                                          <p:spTgt spid="10"/>
                                        </p:tgtEl>
                                        <p:attrNameLst>
                                          <p:attrName>style.color</p:attrName>
                                        </p:attrNameLst>
                                      </p:cBhvr>
                                      <p:tavLst>
                                        <p:tav tm="0">
                                          <p:val>
                                            <p:clrVal>
                                              <a:srgbClr val="0000FF"/>
                                            </p:clrVal>
                                          </p:val>
                                        </p:tav>
                                        <p:tav tm="50000">
                                          <p:val>
                                            <p:clrVal>
                                              <a:srgbClr val="FFFF00"/>
                                            </p:clrVal>
                                          </p:val>
                                        </p:tav>
                                      </p:tavLst>
                                    </p:anim>
                                    <p:anim calcmode="discrete" valueType="clr">
                                      <p:cBhvr>
                                        <p:cTn id="8" dur="80"/>
                                        <p:tgtEl>
                                          <p:spTgt spid="10"/>
                                        </p:tgtEl>
                                        <p:attrNameLst>
                                          <p:attrName>fillcolor</p:attrName>
                                        </p:attrNameLst>
                                      </p:cBhvr>
                                      <p:tavLst>
                                        <p:tav tm="0">
                                          <p:val>
                                            <p:clrVal>
                                              <a:schemeClr val="accent2"/>
                                            </p:clrVal>
                                          </p:val>
                                        </p:tav>
                                        <p:tav tm="50000">
                                          <p:val>
                                            <p:clrVal>
                                              <a:schemeClr val="hlink"/>
                                            </p:clrVal>
                                          </p:val>
                                        </p:tav>
                                      </p:tavLst>
                                    </p:anim>
                                    <p:set>
                                      <p:cBhvr>
                                        <p:cTn id="9" dur="80"/>
                                        <p:tgtEl>
                                          <p:spTgt spid="10"/>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1"/>
                                        </p:tgtEl>
                                        <p:attrNameLst>
                                          <p:attrName>style.visibility</p:attrName>
                                        </p:attrNameLst>
                                      </p:cBhvr>
                                      <p:to>
                                        <p:strVal val="visible"/>
                                      </p:to>
                                    </p:set>
                                    <p:anim calcmode="discrete" valueType="clr">
                                      <p:cBhvr override="childStyle">
                                        <p:cTn id="14" dur="80"/>
                                        <p:tgtEl>
                                          <p:spTgt spid="11"/>
                                        </p:tgtEl>
                                        <p:attrNameLst>
                                          <p:attrName>style.color</p:attrName>
                                        </p:attrNameLst>
                                      </p:cBhvr>
                                      <p:tavLst>
                                        <p:tav tm="0">
                                          <p:val>
                                            <p:clrVal>
                                              <a:srgbClr val="0000FF"/>
                                            </p:clrVal>
                                          </p:val>
                                        </p:tav>
                                        <p:tav tm="50000">
                                          <p:val>
                                            <p:clrVal>
                                              <a:srgbClr val="FFFF00"/>
                                            </p:clrVal>
                                          </p:val>
                                        </p:tav>
                                      </p:tavLst>
                                    </p:anim>
                                    <p:anim calcmode="discrete" valueType="clr">
                                      <p:cBhvr>
                                        <p:cTn id="15" dur="80"/>
                                        <p:tgtEl>
                                          <p:spTgt spid="11"/>
                                        </p:tgtEl>
                                        <p:attrNameLst>
                                          <p:attrName>fillcolor</p:attrName>
                                        </p:attrNameLst>
                                      </p:cBhvr>
                                      <p:tavLst>
                                        <p:tav tm="0">
                                          <p:val>
                                            <p:clrVal>
                                              <a:schemeClr val="accent2"/>
                                            </p:clrVal>
                                          </p:val>
                                        </p:tav>
                                        <p:tav tm="50000">
                                          <p:val>
                                            <p:clrVal>
                                              <a:schemeClr val="hlink"/>
                                            </p:clrVal>
                                          </p:val>
                                        </p:tav>
                                      </p:tavLst>
                                    </p:anim>
                                    <p:set>
                                      <p:cBhvr>
                                        <p:cTn id="16" dur="80"/>
                                        <p:tgtEl>
                                          <p:spTgt spid="11"/>
                                        </p:tgtEl>
                                        <p:attrNameLst>
                                          <p:attrName>fill.type</p:attrName>
                                        </p:attrNameLst>
                                      </p:cBhvr>
                                      <p:to>
                                        <p:strVal val="solid"/>
                                      </p:to>
                                    </p:set>
                                  </p:childTnLst>
                                </p:cTn>
                              </p:par>
                              <p:par>
                                <p:cTn id="17" presetID="9"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dissolve">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C0A2D17-AE25-4B7F-B57B-59214BF4DB9F}" type="slidenum">
              <a:rPr lang="en-AU" smtClean="0">
                <a:solidFill>
                  <a:srgbClr val="262626"/>
                </a:solidFill>
              </a:rPr>
              <a:pPr>
                <a:defRPr/>
              </a:pPr>
              <a:t>2</a:t>
            </a:fld>
            <a:endParaRPr lang="en-AU" dirty="0">
              <a:solidFill>
                <a:srgbClr val="262626"/>
              </a:solidFill>
            </a:endParaRPr>
          </a:p>
        </p:txBody>
      </p:sp>
      <p:sp>
        <p:nvSpPr>
          <p:cNvPr id="3" name="Title 1"/>
          <p:cNvSpPr txBox="1">
            <a:spLocks/>
          </p:cNvSpPr>
          <p:nvPr/>
        </p:nvSpPr>
        <p:spPr>
          <a:xfrm>
            <a:off x="611560" y="477329"/>
            <a:ext cx="7884876" cy="1043459"/>
          </a:xfrm>
          <a:prstGeom prst="rect">
            <a:avLst/>
          </a:prstGeom>
        </p:spPr>
        <p:txBody>
          <a:bodyPr vert="horz" lIns="0" tIns="0" rIns="0" bIns="0" rtlCol="0" anchor="t">
            <a:noAutofit/>
          </a:bodyPr>
          <a:lstStyle>
            <a:lvl1pPr algn="l" defTabSz="1217613" rtl="0" eaLnBrk="0" fontAlgn="base" hangingPunct="0">
              <a:lnSpc>
                <a:spcPts val="3463"/>
              </a:lnSpc>
              <a:spcBef>
                <a:spcPct val="0"/>
              </a:spcBef>
              <a:spcAft>
                <a:spcPct val="0"/>
              </a:spcAft>
              <a:defRPr sz="3900" b="1" kern="1200" cap="all">
                <a:solidFill>
                  <a:schemeClr val="bg2"/>
                </a:solidFill>
                <a:latin typeface="+mj-lt"/>
                <a:ea typeface="+mj-ea"/>
                <a:cs typeface="Arial" pitchFamily="34" charset="0"/>
              </a:defRPr>
            </a:lvl1pPr>
            <a:lvl2pPr algn="l" defTabSz="1217613" rtl="0" eaLnBrk="0" fontAlgn="base" hangingPunct="0">
              <a:lnSpc>
                <a:spcPts val="3463"/>
              </a:lnSpc>
              <a:spcBef>
                <a:spcPct val="0"/>
              </a:spcBef>
              <a:spcAft>
                <a:spcPct val="0"/>
              </a:spcAft>
              <a:defRPr sz="3900" b="1">
                <a:solidFill>
                  <a:schemeClr val="bg2"/>
                </a:solidFill>
                <a:latin typeface="Calibri" pitchFamily="34" charset="0"/>
                <a:cs typeface="Arial" charset="0"/>
              </a:defRPr>
            </a:lvl2pPr>
            <a:lvl3pPr algn="l" defTabSz="1217613" rtl="0" eaLnBrk="0" fontAlgn="base" hangingPunct="0">
              <a:lnSpc>
                <a:spcPts val="3463"/>
              </a:lnSpc>
              <a:spcBef>
                <a:spcPct val="0"/>
              </a:spcBef>
              <a:spcAft>
                <a:spcPct val="0"/>
              </a:spcAft>
              <a:defRPr sz="3900" b="1">
                <a:solidFill>
                  <a:schemeClr val="bg2"/>
                </a:solidFill>
                <a:latin typeface="Calibri" pitchFamily="34" charset="0"/>
                <a:cs typeface="Arial" charset="0"/>
              </a:defRPr>
            </a:lvl3pPr>
            <a:lvl4pPr algn="l" defTabSz="1217613" rtl="0" eaLnBrk="0" fontAlgn="base" hangingPunct="0">
              <a:lnSpc>
                <a:spcPts val="3463"/>
              </a:lnSpc>
              <a:spcBef>
                <a:spcPct val="0"/>
              </a:spcBef>
              <a:spcAft>
                <a:spcPct val="0"/>
              </a:spcAft>
              <a:defRPr sz="3900" b="1">
                <a:solidFill>
                  <a:schemeClr val="bg2"/>
                </a:solidFill>
                <a:latin typeface="Calibri" pitchFamily="34" charset="0"/>
                <a:cs typeface="Arial" charset="0"/>
              </a:defRPr>
            </a:lvl4pPr>
            <a:lvl5pPr algn="l" defTabSz="1217613" rtl="0" eaLnBrk="0" fontAlgn="base" hangingPunct="0">
              <a:lnSpc>
                <a:spcPts val="3463"/>
              </a:lnSpc>
              <a:spcBef>
                <a:spcPct val="0"/>
              </a:spcBef>
              <a:spcAft>
                <a:spcPct val="0"/>
              </a:spcAft>
              <a:defRPr sz="3900" b="1">
                <a:solidFill>
                  <a:schemeClr val="bg2"/>
                </a:solidFill>
                <a:latin typeface="Calibri" pitchFamily="34" charset="0"/>
                <a:cs typeface="Arial" charset="0"/>
              </a:defRPr>
            </a:lvl5pPr>
            <a:lvl6pPr marL="457200" algn="l" defTabSz="1217613" rtl="0" fontAlgn="base">
              <a:lnSpc>
                <a:spcPts val="3463"/>
              </a:lnSpc>
              <a:spcBef>
                <a:spcPct val="0"/>
              </a:spcBef>
              <a:spcAft>
                <a:spcPct val="0"/>
              </a:spcAft>
              <a:defRPr sz="3900" b="1">
                <a:solidFill>
                  <a:schemeClr val="bg2"/>
                </a:solidFill>
                <a:latin typeface="Calibri" pitchFamily="34" charset="0"/>
                <a:cs typeface="Arial" charset="0"/>
              </a:defRPr>
            </a:lvl6pPr>
            <a:lvl7pPr marL="914400" algn="l" defTabSz="1217613" rtl="0" fontAlgn="base">
              <a:lnSpc>
                <a:spcPts val="3463"/>
              </a:lnSpc>
              <a:spcBef>
                <a:spcPct val="0"/>
              </a:spcBef>
              <a:spcAft>
                <a:spcPct val="0"/>
              </a:spcAft>
              <a:defRPr sz="3900" b="1">
                <a:solidFill>
                  <a:schemeClr val="bg2"/>
                </a:solidFill>
                <a:latin typeface="Calibri" pitchFamily="34" charset="0"/>
                <a:cs typeface="Arial" charset="0"/>
              </a:defRPr>
            </a:lvl7pPr>
            <a:lvl8pPr marL="1371600" algn="l" defTabSz="1217613" rtl="0" fontAlgn="base">
              <a:lnSpc>
                <a:spcPts val="3463"/>
              </a:lnSpc>
              <a:spcBef>
                <a:spcPct val="0"/>
              </a:spcBef>
              <a:spcAft>
                <a:spcPct val="0"/>
              </a:spcAft>
              <a:defRPr sz="3900" b="1">
                <a:solidFill>
                  <a:schemeClr val="bg2"/>
                </a:solidFill>
                <a:latin typeface="Calibri" pitchFamily="34" charset="0"/>
                <a:cs typeface="Arial" charset="0"/>
              </a:defRPr>
            </a:lvl8pPr>
            <a:lvl9pPr marL="1828800" algn="l" defTabSz="1217613" rtl="0" fontAlgn="base">
              <a:lnSpc>
                <a:spcPts val="3463"/>
              </a:lnSpc>
              <a:spcBef>
                <a:spcPct val="0"/>
              </a:spcBef>
              <a:spcAft>
                <a:spcPct val="0"/>
              </a:spcAft>
              <a:defRPr sz="3900" b="1">
                <a:solidFill>
                  <a:schemeClr val="bg2"/>
                </a:solidFill>
                <a:latin typeface="Calibri" pitchFamily="34" charset="0"/>
                <a:cs typeface="Arial" charset="0"/>
              </a:defRPr>
            </a:lvl9pPr>
          </a:lstStyle>
          <a:p>
            <a:pPr defTabSz="1218804" eaLnBrk="1" fontAlgn="auto" hangingPunct="1">
              <a:lnSpc>
                <a:spcPts val="3466"/>
              </a:lnSpc>
              <a:spcAft>
                <a:spcPts val="0"/>
              </a:spcAft>
              <a:defRPr/>
            </a:pPr>
            <a:r>
              <a:rPr lang="pt-BR" altLang="en-US" sz="3200" dirty="0">
                <a:solidFill>
                  <a:srgbClr val="4596CA"/>
                </a:solidFill>
                <a:latin typeface="Arial" charset="0"/>
              </a:rPr>
              <a:t>SELECTING DEVICES FOR</a:t>
            </a:r>
          </a:p>
          <a:p>
            <a:pPr defTabSz="1218804" eaLnBrk="1" fontAlgn="auto" hangingPunct="1">
              <a:lnSpc>
                <a:spcPts val="3466"/>
              </a:lnSpc>
              <a:spcAft>
                <a:spcPts val="0"/>
              </a:spcAft>
              <a:defRPr/>
            </a:pPr>
            <a:r>
              <a:rPr lang="pt-BR" altLang="en-US" sz="3200" dirty="0">
                <a:solidFill>
                  <a:srgbClr val="4596CA"/>
                </a:solidFill>
                <a:latin typeface="Arial" charset="0"/>
              </a:rPr>
              <a:t>ISOLATION AND SWITCHING</a:t>
            </a:r>
            <a:endParaRPr lang="en-AU" sz="4000" dirty="0">
              <a:solidFill>
                <a:srgbClr val="4596CA"/>
              </a:solidFill>
            </a:endParaRPr>
          </a:p>
        </p:txBody>
      </p:sp>
      <p:sp>
        <p:nvSpPr>
          <p:cNvPr id="4" name="Oval 2"/>
          <p:cNvSpPr>
            <a:spLocks noChangeAspect="1" noChangeArrowheads="1"/>
          </p:cNvSpPr>
          <p:nvPr/>
        </p:nvSpPr>
        <p:spPr bwMode="auto">
          <a:xfrm>
            <a:off x="8856029" y="6489340"/>
            <a:ext cx="144463" cy="142875"/>
          </a:xfrm>
          <a:prstGeom prst="ellipse">
            <a:avLst/>
          </a:prstGeom>
          <a:solidFill>
            <a:srgbClr val="FF0000"/>
          </a:solidFill>
          <a:ln w="12700">
            <a:solidFill>
              <a:schemeClr val="tx1"/>
            </a:solidFill>
            <a:round/>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altLang="en-US" sz="800" dirty="0">
                <a:latin typeface="Arial" charset="0"/>
              </a:rPr>
              <a:t>L</a:t>
            </a:r>
          </a:p>
        </p:txBody>
      </p:sp>
      <p:sp>
        <p:nvSpPr>
          <p:cNvPr id="8" name="Rectangle 17"/>
          <p:cNvSpPr>
            <a:spLocks noChangeArrowheads="1"/>
          </p:cNvSpPr>
          <p:nvPr/>
        </p:nvSpPr>
        <p:spPr bwMode="auto">
          <a:xfrm>
            <a:off x="557068" y="1664804"/>
            <a:ext cx="9675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AU" sz="2400" b="1" dirty="0">
                <a:latin typeface="+mj-lt"/>
              </a:rPr>
              <a:t>Topics</a:t>
            </a:r>
          </a:p>
        </p:txBody>
      </p:sp>
      <p:sp>
        <p:nvSpPr>
          <p:cNvPr id="10" name="Rectangle 9"/>
          <p:cNvSpPr/>
          <p:nvPr/>
        </p:nvSpPr>
        <p:spPr>
          <a:xfrm>
            <a:off x="485060" y="2204864"/>
            <a:ext cx="7471316" cy="1508105"/>
          </a:xfrm>
          <a:prstGeom prst="rect">
            <a:avLst/>
          </a:prstGeom>
        </p:spPr>
        <p:txBody>
          <a:bodyPr wrap="square">
            <a:spAutoFit/>
          </a:bodyPr>
          <a:lstStyle/>
          <a:p>
            <a:pPr marL="449263" lvl="1" indent="-342900" algn="l">
              <a:spcBef>
                <a:spcPts val="600"/>
              </a:spcBef>
              <a:spcAft>
                <a:spcPts val="600"/>
              </a:spcAft>
              <a:buFont typeface="Arial" panose="020B0604020202020204" pitchFamily="34" charset="0"/>
              <a:buChar char="•"/>
            </a:pPr>
            <a:r>
              <a:rPr lang="en-AU" sz="2400" dirty="0">
                <a:latin typeface="+mj-lt"/>
              </a:rPr>
              <a:t>Requirements for provision of isolation </a:t>
            </a:r>
          </a:p>
          <a:p>
            <a:pPr marL="449263" lvl="1" indent="-342900" algn="l">
              <a:spcBef>
                <a:spcPts val="600"/>
              </a:spcBef>
              <a:spcAft>
                <a:spcPts val="600"/>
              </a:spcAft>
              <a:buFont typeface="Arial" panose="020B0604020202020204" pitchFamily="34" charset="0"/>
              <a:buChar char="•"/>
            </a:pPr>
            <a:r>
              <a:rPr lang="en-AU" sz="2400" dirty="0">
                <a:latin typeface="+mj-lt"/>
              </a:rPr>
              <a:t>Need for protection against mechanical movement</a:t>
            </a:r>
          </a:p>
          <a:p>
            <a:pPr marL="449263" lvl="1" indent="-342900" algn="l">
              <a:spcBef>
                <a:spcPts val="600"/>
              </a:spcBef>
              <a:spcAft>
                <a:spcPts val="600"/>
              </a:spcAft>
              <a:buFont typeface="Arial" panose="020B0604020202020204" pitchFamily="34" charset="0"/>
              <a:buChar char="•"/>
            </a:pPr>
            <a:r>
              <a:rPr lang="en-AU" sz="2400" dirty="0">
                <a:latin typeface="+mj-lt"/>
              </a:rPr>
              <a:t>Selecting isolation and protection devices</a:t>
            </a:r>
          </a:p>
        </p:txBody>
      </p:sp>
    </p:spTree>
    <p:extLst>
      <p:ext uri="{BB962C8B-B14F-4D97-AF65-F5344CB8AC3E}">
        <p14:creationId xmlns:p14="http://schemas.microsoft.com/office/powerpoint/2010/main" val="3392050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C0A2D17-AE25-4B7F-B57B-59214BF4DB9F}" type="slidenum">
              <a:rPr lang="en-AU" smtClean="0">
                <a:solidFill>
                  <a:srgbClr val="262626"/>
                </a:solidFill>
              </a:rPr>
              <a:pPr>
                <a:defRPr/>
              </a:pPr>
              <a:t>20</a:t>
            </a:fld>
            <a:endParaRPr lang="en-AU" dirty="0">
              <a:solidFill>
                <a:srgbClr val="262626"/>
              </a:solidFill>
            </a:endParaRPr>
          </a:p>
        </p:txBody>
      </p:sp>
      <p:sp>
        <p:nvSpPr>
          <p:cNvPr id="20" name="Oval 2"/>
          <p:cNvSpPr>
            <a:spLocks noChangeAspect="1" noChangeArrowheads="1"/>
          </p:cNvSpPr>
          <p:nvPr/>
        </p:nvSpPr>
        <p:spPr bwMode="auto">
          <a:xfrm>
            <a:off x="8856029" y="6489340"/>
            <a:ext cx="144463" cy="142875"/>
          </a:xfrm>
          <a:prstGeom prst="ellipse">
            <a:avLst/>
          </a:prstGeom>
          <a:solidFill>
            <a:srgbClr val="FF0000"/>
          </a:solidFill>
          <a:ln w="12700">
            <a:solidFill>
              <a:schemeClr val="tx1"/>
            </a:solidFill>
            <a:round/>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altLang="en-US" sz="800" dirty="0">
                <a:latin typeface="Arial" charset="0"/>
              </a:rPr>
              <a:t>L</a:t>
            </a:r>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572" y="183477"/>
            <a:ext cx="5688632" cy="6089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5"/>
          <p:cNvSpPr txBox="1">
            <a:spLocks noChangeArrowheads="1"/>
          </p:cNvSpPr>
          <p:nvPr/>
        </p:nvSpPr>
        <p:spPr bwMode="auto">
          <a:xfrm>
            <a:off x="6624231" y="260648"/>
            <a:ext cx="2210862" cy="10156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25000">
                <a:solidFill>
                  <a:schemeClr val="tx1"/>
                </a:solidFill>
                <a:latin typeface="Times New Roman" pitchFamily="18" charset="0"/>
              </a:defRPr>
            </a:lvl1pPr>
            <a:lvl2pPr marL="742950" indent="-285750" eaLnBrk="0" hangingPunct="0">
              <a:defRPr baseline="-25000">
                <a:solidFill>
                  <a:schemeClr val="tx1"/>
                </a:solidFill>
                <a:latin typeface="Times New Roman" pitchFamily="18" charset="0"/>
              </a:defRPr>
            </a:lvl2pPr>
            <a:lvl3pPr marL="1143000" indent="-228600" eaLnBrk="0" hangingPunct="0">
              <a:defRPr baseline="-25000">
                <a:solidFill>
                  <a:schemeClr val="tx1"/>
                </a:solidFill>
                <a:latin typeface="Times New Roman" pitchFamily="18" charset="0"/>
              </a:defRPr>
            </a:lvl3pPr>
            <a:lvl4pPr marL="1600200" indent="-228600" eaLnBrk="0" hangingPunct="0">
              <a:defRPr baseline="-25000">
                <a:solidFill>
                  <a:schemeClr val="tx1"/>
                </a:solidFill>
                <a:latin typeface="Times New Roman" pitchFamily="18" charset="0"/>
              </a:defRPr>
            </a:lvl4pPr>
            <a:lvl5pPr marL="2057400" indent="-228600" eaLnBrk="0" hangingPunct="0">
              <a:defRPr baseline="-25000">
                <a:solidFill>
                  <a:schemeClr val="tx1"/>
                </a:solidFill>
                <a:latin typeface="Times New Roman" pitchFamily="18" charset="0"/>
              </a:defRPr>
            </a:lvl5pPr>
            <a:lvl6pPr marL="2514600" indent="-228600" algn="ctr" eaLnBrk="0" fontAlgn="base" hangingPunct="0">
              <a:spcBef>
                <a:spcPct val="0"/>
              </a:spcBef>
              <a:spcAft>
                <a:spcPct val="0"/>
              </a:spcAft>
              <a:defRPr baseline="-25000">
                <a:solidFill>
                  <a:schemeClr val="tx1"/>
                </a:solidFill>
                <a:latin typeface="Times New Roman" pitchFamily="18" charset="0"/>
              </a:defRPr>
            </a:lvl6pPr>
            <a:lvl7pPr marL="2971800" indent="-228600" algn="ctr" eaLnBrk="0" fontAlgn="base" hangingPunct="0">
              <a:spcBef>
                <a:spcPct val="0"/>
              </a:spcBef>
              <a:spcAft>
                <a:spcPct val="0"/>
              </a:spcAft>
              <a:defRPr baseline="-25000">
                <a:solidFill>
                  <a:schemeClr val="tx1"/>
                </a:solidFill>
                <a:latin typeface="Times New Roman" pitchFamily="18" charset="0"/>
              </a:defRPr>
            </a:lvl7pPr>
            <a:lvl8pPr marL="3429000" indent="-228600" algn="ctr" eaLnBrk="0" fontAlgn="base" hangingPunct="0">
              <a:spcBef>
                <a:spcPct val="0"/>
              </a:spcBef>
              <a:spcAft>
                <a:spcPct val="0"/>
              </a:spcAft>
              <a:defRPr baseline="-25000">
                <a:solidFill>
                  <a:schemeClr val="tx1"/>
                </a:solidFill>
                <a:latin typeface="Times New Roman" pitchFamily="18" charset="0"/>
              </a:defRPr>
            </a:lvl8pPr>
            <a:lvl9pPr marL="3886200" indent="-228600" algn="ctr" eaLnBrk="0" fontAlgn="base" hangingPunct="0">
              <a:spcBef>
                <a:spcPct val="0"/>
              </a:spcBef>
              <a:spcAft>
                <a:spcPct val="0"/>
              </a:spcAft>
              <a:defRPr baseline="-25000">
                <a:solidFill>
                  <a:schemeClr val="tx1"/>
                </a:solidFill>
                <a:latin typeface="Times New Roman" pitchFamily="18" charset="0"/>
              </a:defRPr>
            </a:lvl9pPr>
          </a:lstStyle>
          <a:p>
            <a:pPr eaLnBrk="1" hangingPunct="1"/>
            <a:r>
              <a:rPr lang="en-AU" altLang="en-US" sz="2000" b="1" baseline="0" dirty="0">
                <a:solidFill>
                  <a:srgbClr val="FF0000"/>
                </a:solidFill>
                <a:latin typeface="Verdana" pitchFamily="34" charset="0"/>
              </a:rPr>
              <a:t>Page 88</a:t>
            </a:r>
          </a:p>
          <a:p>
            <a:pPr eaLnBrk="1" hangingPunct="1"/>
            <a:r>
              <a:rPr lang="en-AU" altLang="en-US" sz="2000" b="1" baseline="0" dirty="0">
                <a:solidFill>
                  <a:srgbClr val="FF0000"/>
                </a:solidFill>
                <a:latin typeface="Verdana" pitchFamily="34" charset="0"/>
              </a:rPr>
              <a:t> Service Rules</a:t>
            </a:r>
          </a:p>
          <a:p>
            <a:pPr eaLnBrk="1" hangingPunct="1"/>
            <a:r>
              <a:rPr lang="en-AU" altLang="en-US" sz="2000" b="1" baseline="0" dirty="0">
                <a:solidFill>
                  <a:srgbClr val="FF0000"/>
                </a:solidFill>
                <a:latin typeface="Verdana" pitchFamily="34" charset="0"/>
              </a:rPr>
              <a:t> </a:t>
            </a:r>
            <a:r>
              <a:rPr lang="en-AU" altLang="en-US" sz="1400" b="1" baseline="0" dirty="0">
                <a:solidFill>
                  <a:srgbClr val="FF0000"/>
                </a:solidFill>
                <a:latin typeface="Verdana" pitchFamily="34" charset="0"/>
              </a:rPr>
              <a:t>Nov 2016</a:t>
            </a:r>
          </a:p>
        </p:txBody>
      </p:sp>
    </p:spTree>
    <p:extLst>
      <p:ext uri="{BB962C8B-B14F-4D97-AF65-F5344CB8AC3E}">
        <p14:creationId xmlns:p14="http://schemas.microsoft.com/office/powerpoint/2010/main" val="2981606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C0A2D17-AE25-4B7F-B57B-59214BF4DB9F}" type="slidenum">
              <a:rPr lang="en-AU" smtClean="0">
                <a:solidFill>
                  <a:srgbClr val="262626"/>
                </a:solidFill>
              </a:rPr>
              <a:pPr>
                <a:defRPr/>
              </a:pPr>
              <a:t>21</a:t>
            </a:fld>
            <a:endParaRPr lang="en-AU" dirty="0">
              <a:solidFill>
                <a:srgbClr val="262626"/>
              </a:solidFill>
            </a:endParaRPr>
          </a:p>
        </p:txBody>
      </p:sp>
      <p:sp>
        <p:nvSpPr>
          <p:cNvPr id="20" name="Oval 2"/>
          <p:cNvSpPr>
            <a:spLocks noChangeAspect="1" noChangeArrowheads="1"/>
          </p:cNvSpPr>
          <p:nvPr/>
        </p:nvSpPr>
        <p:spPr bwMode="auto">
          <a:xfrm>
            <a:off x="8856029" y="6489340"/>
            <a:ext cx="144463" cy="142875"/>
          </a:xfrm>
          <a:prstGeom prst="ellipse">
            <a:avLst/>
          </a:prstGeom>
          <a:solidFill>
            <a:srgbClr val="FF0000"/>
          </a:solidFill>
          <a:ln w="12700">
            <a:solidFill>
              <a:schemeClr val="tx1"/>
            </a:solidFill>
            <a:round/>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altLang="en-US" sz="800" dirty="0">
                <a:latin typeface="Arial" charset="0"/>
              </a:rPr>
              <a:t>L</a:t>
            </a:r>
          </a:p>
        </p:txBody>
      </p:sp>
      <p:pic>
        <p:nvPicPr>
          <p:cNvPr id="9218"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3528" y="404664"/>
            <a:ext cx="8584134" cy="5544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a:spLocks noChangeArrowheads="1"/>
          </p:cNvSpPr>
          <p:nvPr/>
        </p:nvSpPr>
        <p:spPr bwMode="auto">
          <a:xfrm rot="10800000" flipV="1">
            <a:off x="7009709" y="2007716"/>
            <a:ext cx="14867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a:solidFill>
                  <a:schemeClr val="tx1"/>
                </a:solidFill>
                <a:latin typeface="Times New Roman" panose="02020603050405020304" pitchFamily="18" charset="0"/>
              </a:defRPr>
            </a:lvl1pPr>
            <a:lvl2pPr marL="742950" indent="-285750" algn="ctr">
              <a:defRPr>
                <a:solidFill>
                  <a:schemeClr val="tx1"/>
                </a:solidFill>
                <a:latin typeface="Times New Roman" panose="02020603050405020304" pitchFamily="18" charset="0"/>
              </a:defRPr>
            </a:lvl2pPr>
            <a:lvl3pPr marL="1143000" indent="-228600" algn="ctr">
              <a:defRPr>
                <a:solidFill>
                  <a:schemeClr val="tx1"/>
                </a:solidFill>
                <a:latin typeface="Times New Roman" panose="02020603050405020304" pitchFamily="18" charset="0"/>
              </a:defRPr>
            </a:lvl3pPr>
            <a:lvl4pPr marL="1600200" indent="-228600" algn="ctr">
              <a:defRPr>
                <a:solidFill>
                  <a:schemeClr val="tx1"/>
                </a:solidFill>
                <a:latin typeface="Times New Roman" panose="02020603050405020304" pitchFamily="18" charset="0"/>
              </a:defRPr>
            </a:lvl4pPr>
            <a:lvl5pPr marL="2057400" indent="-228600" algn="ctr">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r>
              <a:rPr lang="en-AU" altLang="en-US" b="1" dirty="0">
                <a:solidFill>
                  <a:srgbClr val="FF0000"/>
                </a:solidFill>
                <a:latin typeface="Comic Sans MS" panose="030F0702030302020204" pitchFamily="66" charset="0"/>
              </a:rPr>
              <a:t>Main Switch for General Installation</a:t>
            </a:r>
          </a:p>
        </p:txBody>
      </p:sp>
      <p:cxnSp>
        <p:nvCxnSpPr>
          <p:cNvPr id="11" name="Straight Arrow Connector 10"/>
          <p:cNvCxnSpPr/>
          <p:nvPr/>
        </p:nvCxnSpPr>
        <p:spPr>
          <a:xfrm flipH="1">
            <a:off x="5328084" y="2607880"/>
            <a:ext cx="1512168" cy="600165"/>
          </a:xfrm>
          <a:prstGeom prst="straightConnector1">
            <a:avLst/>
          </a:prstGeom>
          <a:ln w="28575">
            <a:solidFill>
              <a:srgbClr val="FF3300"/>
            </a:solidFill>
            <a:tailEnd type="arrow"/>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3491880" y="3015239"/>
            <a:ext cx="1728192" cy="1205849"/>
          </a:xfrm>
          <a:prstGeom prst="ellipse">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058877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2"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right)">
                                      <p:cBhvr>
                                        <p:cTn id="13" dur="500"/>
                                        <p:tgtEl>
                                          <p:spTgt spid="11"/>
                                        </p:tgtEl>
                                      </p:cBhvr>
                                    </p:animEffect>
                                  </p:childTnLst>
                                </p:cTn>
                              </p:par>
                            </p:childTnLst>
                          </p:cTn>
                        </p:par>
                        <p:par>
                          <p:cTn id="14" fill="hold">
                            <p:stCondLst>
                              <p:cond delay="1500"/>
                            </p:stCondLst>
                            <p:childTnLst>
                              <p:par>
                                <p:cTn id="15" presetID="16" presetClass="entr" presetSubtype="21"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dissolve">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0" grpId="0"/>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C0A2D17-AE25-4B7F-B57B-59214BF4DB9F}" type="slidenum">
              <a:rPr lang="en-AU" smtClean="0">
                <a:solidFill>
                  <a:srgbClr val="262626"/>
                </a:solidFill>
              </a:rPr>
              <a:pPr>
                <a:defRPr/>
              </a:pPr>
              <a:t>22</a:t>
            </a:fld>
            <a:endParaRPr lang="en-AU" dirty="0">
              <a:solidFill>
                <a:srgbClr val="262626"/>
              </a:solidFill>
            </a:endParaRPr>
          </a:p>
        </p:txBody>
      </p:sp>
      <p:sp>
        <p:nvSpPr>
          <p:cNvPr id="20" name="Oval 2"/>
          <p:cNvSpPr>
            <a:spLocks noChangeAspect="1" noChangeArrowheads="1"/>
          </p:cNvSpPr>
          <p:nvPr/>
        </p:nvSpPr>
        <p:spPr bwMode="auto">
          <a:xfrm>
            <a:off x="8856029" y="6489340"/>
            <a:ext cx="144463" cy="142875"/>
          </a:xfrm>
          <a:prstGeom prst="ellipse">
            <a:avLst/>
          </a:prstGeom>
          <a:solidFill>
            <a:srgbClr val="FF0000"/>
          </a:solidFill>
          <a:ln w="12700">
            <a:solidFill>
              <a:schemeClr val="tx1"/>
            </a:solidFill>
            <a:round/>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altLang="en-US" sz="800" dirty="0">
                <a:latin typeface="Arial" charset="0"/>
              </a:rPr>
              <a:t>L</a:t>
            </a:r>
          </a:p>
        </p:txBody>
      </p:sp>
      <p:pic>
        <p:nvPicPr>
          <p:cNvPr id="10242" name="Picture 2"/>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7332"/>
          <a:stretch/>
        </p:blipFill>
        <p:spPr bwMode="auto">
          <a:xfrm>
            <a:off x="323528" y="260648"/>
            <a:ext cx="8460493" cy="5969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a:spLocks noChangeArrowheads="1"/>
          </p:cNvSpPr>
          <p:nvPr/>
        </p:nvSpPr>
        <p:spPr bwMode="auto">
          <a:xfrm rot="10800000" flipV="1">
            <a:off x="240957" y="2876743"/>
            <a:ext cx="14867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a:solidFill>
                  <a:schemeClr val="tx1"/>
                </a:solidFill>
                <a:latin typeface="Times New Roman" panose="02020603050405020304" pitchFamily="18" charset="0"/>
              </a:defRPr>
            </a:lvl1pPr>
            <a:lvl2pPr marL="742950" indent="-285750" algn="ctr">
              <a:defRPr>
                <a:solidFill>
                  <a:schemeClr val="tx1"/>
                </a:solidFill>
                <a:latin typeface="Times New Roman" panose="02020603050405020304" pitchFamily="18" charset="0"/>
              </a:defRPr>
            </a:lvl2pPr>
            <a:lvl3pPr marL="1143000" indent="-228600" algn="ctr">
              <a:defRPr>
                <a:solidFill>
                  <a:schemeClr val="tx1"/>
                </a:solidFill>
                <a:latin typeface="Times New Roman" panose="02020603050405020304" pitchFamily="18" charset="0"/>
              </a:defRPr>
            </a:lvl3pPr>
            <a:lvl4pPr marL="1600200" indent="-228600" algn="ctr">
              <a:defRPr>
                <a:solidFill>
                  <a:schemeClr val="tx1"/>
                </a:solidFill>
                <a:latin typeface="Times New Roman" panose="02020603050405020304" pitchFamily="18" charset="0"/>
              </a:defRPr>
            </a:lvl4pPr>
            <a:lvl5pPr marL="2057400" indent="-228600" algn="ctr">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r>
              <a:rPr lang="en-AU" altLang="en-US" b="1" dirty="0">
                <a:solidFill>
                  <a:srgbClr val="FF0000"/>
                </a:solidFill>
                <a:latin typeface="Comic Sans MS" panose="030F0702030302020204" pitchFamily="66" charset="0"/>
              </a:rPr>
              <a:t>Main Switch for General Installation</a:t>
            </a:r>
          </a:p>
        </p:txBody>
      </p:sp>
      <p:cxnSp>
        <p:nvCxnSpPr>
          <p:cNvPr id="11" name="Straight Arrow Connector 10"/>
          <p:cNvCxnSpPr/>
          <p:nvPr/>
        </p:nvCxnSpPr>
        <p:spPr>
          <a:xfrm>
            <a:off x="323528" y="4149080"/>
            <a:ext cx="1836204" cy="0"/>
          </a:xfrm>
          <a:prstGeom prst="straightConnector1">
            <a:avLst/>
          </a:prstGeom>
          <a:ln w="28575">
            <a:solidFill>
              <a:srgbClr val="FF3300"/>
            </a:solidFill>
            <a:tailEnd type="arrow"/>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4824028" y="3411283"/>
            <a:ext cx="1728192" cy="1205849"/>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extBox 12"/>
          <p:cNvSpPr txBox="1">
            <a:spLocks noChangeArrowheads="1"/>
          </p:cNvSpPr>
          <p:nvPr/>
        </p:nvSpPr>
        <p:spPr bwMode="auto">
          <a:xfrm rot="10800000" flipV="1">
            <a:off x="5040052" y="1629672"/>
            <a:ext cx="3384377"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a:solidFill>
                  <a:schemeClr val="tx1"/>
                </a:solidFill>
                <a:latin typeface="Times New Roman" panose="02020603050405020304" pitchFamily="18" charset="0"/>
              </a:defRPr>
            </a:lvl1pPr>
            <a:lvl2pPr marL="742950" indent="-285750" algn="ctr">
              <a:defRPr>
                <a:solidFill>
                  <a:schemeClr val="tx1"/>
                </a:solidFill>
                <a:latin typeface="Times New Roman" panose="02020603050405020304" pitchFamily="18" charset="0"/>
              </a:defRPr>
            </a:lvl2pPr>
            <a:lvl3pPr marL="1143000" indent="-228600" algn="ctr">
              <a:defRPr>
                <a:solidFill>
                  <a:schemeClr val="tx1"/>
                </a:solidFill>
                <a:latin typeface="Times New Roman" panose="02020603050405020304" pitchFamily="18" charset="0"/>
              </a:defRPr>
            </a:lvl3pPr>
            <a:lvl4pPr marL="1600200" indent="-228600" algn="ctr">
              <a:defRPr>
                <a:solidFill>
                  <a:schemeClr val="tx1"/>
                </a:solidFill>
                <a:latin typeface="Times New Roman" panose="02020603050405020304" pitchFamily="18" charset="0"/>
              </a:defRPr>
            </a:lvl4pPr>
            <a:lvl5pPr marL="2057400" indent="-228600" algn="ctr">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r>
              <a:rPr lang="en-AU" altLang="en-US" b="1" dirty="0">
                <a:solidFill>
                  <a:srgbClr val="0000FF"/>
                </a:solidFill>
                <a:latin typeface="Comic Sans MS" panose="030F0702030302020204" pitchFamily="66" charset="0"/>
              </a:rPr>
              <a:t>Separate Main Switches for Emergency Service circuits</a:t>
            </a:r>
          </a:p>
          <a:p>
            <a:pPr algn="l" eaLnBrk="1" hangingPunct="1"/>
            <a:endParaRPr lang="en-AU" altLang="en-US" sz="1400" b="1" dirty="0">
              <a:solidFill>
                <a:srgbClr val="0000FF"/>
              </a:solidFill>
              <a:latin typeface="Comic Sans MS" panose="030F0702030302020204" pitchFamily="66" charset="0"/>
            </a:endParaRPr>
          </a:p>
          <a:p>
            <a:pPr algn="l" eaLnBrk="1" hangingPunct="1"/>
            <a:r>
              <a:rPr lang="en-AU" altLang="en-US" sz="1400" b="1" dirty="0">
                <a:solidFill>
                  <a:srgbClr val="0000FF"/>
                </a:solidFill>
                <a:latin typeface="Comic Sans MS" panose="030F0702030302020204" pitchFamily="66" charset="0"/>
              </a:rPr>
              <a:t>(connected to the line side of the General Main Switch)</a:t>
            </a:r>
          </a:p>
        </p:txBody>
      </p:sp>
      <p:sp>
        <p:nvSpPr>
          <p:cNvPr id="15" name="Oval 14"/>
          <p:cNvSpPr/>
          <p:nvPr/>
        </p:nvSpPr>
        <p:spPr>
          <a:xfrm>
            <a:off x="6588224" y="3411283"/>
            <a:ext cx="1728192" cy="1205849"/>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814445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16" presetClass="entr" presetSubtype="21"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par>
                          <p:cTn id="25" fill="hold">
                            <p:stCondLst>
                              <p:cond delay="1500"/>
                            </p:stCondLst>
                            <p:childTnLst>
                              <p:par>
                                <p:cTn id="26" presetID="16" presetClass="entr" presetSubtype="21"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dissolve">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0" grpId="0"/>
      <p:bldP spid="12" grpId="0" animBg="1"/>
      <p:bldP spid="13" grpId="0"/>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C0A2D17-AE25-4B7F-B57B-59214BF4DB9F}" type="slidenum">
              <a:rPr lang="en-AU" smtClean="0">
                <a:solidFill>
                  <a:srgbClr val="262626"/>
                </a:solidFill>
              </a:rPr>
              <a:pPr>
                <a:defRPr/>
              </a:pPr>
              <a:t>23</a:t>
            </a:fld>
            <a:endParaRPr lang="en-AU" dirty="0">
              <a:solidFill>
                <a:srgbClr val="262626"/>
              </a:solidFill>
            </a:endParaRPr>
          </a:p>
        </p:txBody>
      </p:sp>
      <p:sp>
        <p:nvSpPr>
          <p:cNvPr id="20" name="Oval 2"/>
          <p:cNvSpPr>
            <a:spLocks noChangeAspect="1" noChangeArrowheads="1"/>
          </p:cNvSpPr>
          <p:nvPr/>
        </p:nvSpPr>
        <p:spPr bwMode="auto">
          <a:xfrm>
            <a:off x="8856029" y="6489340"/>
            <a:ext cx="144463" cy="142875"/>
          </a:xfrm>
          <a:prstGeom prst="ellipse">
            <a:avLst/>
          </a:prstGeom>
          <a:solidFill>
            <a:srgbClr val="FF0000"/>
          </a:solidFill>
          <a:ln w="12700">
            <a:solidFill>
              <a:schemeClr val="tx1"/>
            </a:solidFill>
            <a:round/>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altLang="en-US" sz="800" dirty="0">
                <a:latin typeface="Arial" charset="0"/>
              </a:rPr>
              <a:t>L</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524" y="332656"/>
            <a:ext cx="8568952" cy="5219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Box 9"/>
          <p:cNvSpPr txBox="1">
            <a:spLocks noChangeArrowheads="1"/>
          </p:cNvSpPr>
          <p:nvPr/>
        </p:nvSpPr>
        <p:spPr bwMode="auto">
          <a:xfrm>
            <a:off x="4467163" y="2633005"/>
            <a:ext cx="536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US" altLang="en-US" sz="2000" b="1">
                <a:solidFill>
                  <a:srgbClr val="FF0000"/>
                </a:solidFill>
                <a:latin typeface="Comic Sans MS" panose="030F0702030302020204" pitchFamily="66" charset="0"/>
              </a:rPr>
              <a:t>2m</a:t>
            </a:r>
            <a:endParaRPr lang="en-AU" altLang="en-US" sz="2000" b="1">
              <a:solidFill>
                <a:srgbClr val="FF0000"/>
              </a:solidFill>
              <a:latin typeface="Comic Sans MS" panose="030F0702030302020204" pitchFamily="66" charset="0"/>
            </a:endParaRPr>
          </a:p>
        </p:txBody>
      </p:sp>
      <p:sp>
        <p:nvSpPr>
          <p:cNvPr id="11" name="Text Box 10"/>
          <p:cNvSpPr txBox="1">
            <a:spLocks noChangeArrowheads="1"/>
          </p:cNvSpPr>
          <p:nvPr/>
        </p:nvSpPr>
        <p:spPr bwMode="auto">
          <a:xfrm>
            <a:off x="4319972" y="3604555"/>
            <a:ext cx="37290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US" altLang="en-US" sz="2000" b="1" dirty="0">
                <a:solidFill>
                  <a:srgbClr val="FF0000"/>
                </a:solidFill>
                <a:latin typeface="Comic Sans MS" panose="030F0702030302020204" pitchFamily="66" charset="0"/>
              </a:rPr>
              <a:t>To prevent unauthorized use</a:t>
            </a:r>
            <a:endParaRPr lang="en-AU" altLang="en-US" sz="2000" b="1" dirty="0">
              <a:solidFill>
                <a:srgbClr val="FF0000"/>
              </a:solidFill>
              <a:latin typeface="Comic Sans MS" panose="030F0702030302020204" pitchFamily="66" charset="0"/>
            </a:endParaRPr>
          </a:p>
        </p:txBody>
      </p:sp>
      <p:sp>
        <p:nvSpPr>
          <p:cNvPr id="12" name="Text Box 11"/>
          <p:cNvSpPr txBox="1">
            <a:spLocks noChangeArrowheads="1"/>
          </p:cNvSpPr>
          <p:nvPr/>
        </p:nvSpPr>
        <p:spPr bwMode="auto">
          <a:xfrm>
            <a:off x="4308207" y="4377298"/>
            <a:ext cx="433003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lgn="l" eaLnBrk="1" hangingPunct="1"/>
            <a:r>
              <a:rPr lang="en-US" altLang="en-US" sz="2000" b="1" dirty="0">
                <a:solidFill>
                  <a:srgbClr val="FF0000"/>
                </a:solidFill>
                <a:latin typeface="Comic Sans MS" panose="030F0702030302020204" pitchFamily="66" charset="0"/>
              </a:rPr>
              <a:t>yes – each tenant needs ready</a:t>
            </a:r>
          </a:p>
          <a:p>
            <a:pPr algn="l" eaLnBrk="1" hangingPunct="1"/>
            <a:r>
              <a:rPr lang="en-US" altLang="en-US" sz="2000" b="1" dirty="0">
                <a:solidFill>
                  <a:srgbClr val="FF0000"/>
                </a:solidFill>
                <a:latin typeface="Comic Sans MS" panose="030F0702030302020204" pitchFamily="66" charset="0"/>
              </a:rPr>
              <a:t>access to isolate their own unit </a:t>
            </a:r>
          </a:p>
        </p:txBody>
      </p:sp>
    </p:spTree>
    <p:extLst>
      <p:ext uri="{BB962C8B-B14F-4D97-AF65-F5344CB8AC3E}">
        <p14:creationId xmlns:p14="http://schemas.microsoft.com/office/powerpoint/2010/main" val="733265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
                                        </p:tgtEl>
                                        <p:attrNameLst>
                                          <p:attrName>style.visibility</p:attrName>
                                        </p:attrNameLst>
                                      </p:cBhvr>
                                      <p:to>
                                        <p:strVal val="visible"/>
                                      </p:to>
                                    </p:set>
                                    <p:anim calcmode="discrete" valueType="clr">
                                      <p:cBhvr override="childStyle">
                                        <p:cTn id="7" dur="80"/>
                                        <p:tgtEl>
                                          <p:spTgt spid="10"/>
                                        </p:tgtEl>
                                        <p:attrNameLst>
                                          <p:attrName>style.color</p:attrName>
                                        </p:attrNameLst>
                                      </p:cBhvr>
                                      <p:tavLst>
                                        <p:tav tm="0">
                                          <p:val>
                                            <p:clrVal>
                                              <a:srgbClr val="0000FF"/>
                                            </p:clrVal>
                                          </p:val>
                                        </p:tav>
                                        <p:tav tm="50000">
                                          <p:val>
                                            <p:clrVal>
                                              <a:srgbClr val="FFFF00"/>
                                            </p:clrVal>
                                          </p:val>
                                        </p:tav>
                                      </p:tavLst>
                                    </p:anim>
                                    <p:anim calcmode="discrete" valueType="clr">
                                      <p:cBhvr>
                                        <p:cTn id="8" dur="80"/>
                                        <p:tgtEl>
                                          <p:spTgt spid="10"/>
                                        </p:tgtEl>
                                        <p:attrNameLst>
                                          <p:attrName>fillcolor</p:attrName>
                                        </p:attrNameLst>
                                      </p:cBhvr>
                                      <p:tavLst>
                                        <p:tav tm="0">
                                          <p:val>
                                            <p:clrVal>
                                              <a:schemeClr val="accent2"/>
                                            </p:clrVal>
                                          </p:val>
                                        </p:tav>
                                        <p:tav tm="50000">
                                          <p:val>
                                            <p:clrVal>
                                              <a:schemeClr val="hlink"/>
                                            </p:clrVal>
                                          </p:val>
                                        </p:tav>
                                      </p:tavLst>
                                    </p:anim>
                                    <p:set>
                                      <p:cBhvr>
                                        <p:cTn id="9" dur="80"/>
                                        <p:tgtEl>
                                          <p:spTgt spid="10"/>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1"/>
                                        </p:tgtEl>
                                        <p:attrNameLst>
                                          <p:attrName>style.visibility</p:attrName>
                                        </p:attrNameLst>
                                      </p:cBhvr>
                                      <p:to>
                                        <p:strVal val="visible"/>
                                      </p:to>
                                    </p:set>
                                    <p:anim calcmode="discrete" valueType="clr">
                                      <p:cBhvr override="childStyle">
                                        <p:cTn id="14" dur="80"/>
                                        <p:tgtEl>
                                          <p:spTgt spid="11"/>
                                        </p:tgtEl>
                                        <p:attrNameLst>
                                          <p:attrName>style.color</p:attrName>
                                        </p:attrNameLst>
                                      </p:cBhvr>
                                      <p:tavLst>
                                        <p:tav tm="0">
                                          <p:val>
                                            <p:clrVal>
                                              <a:srgbClr val="0000FF"/>
                                            </p:clrVal>
                                          </p:val>
                                        </p:tav>
                                        <p:tav tm="50000">
                                          <p:val>
                                            <p:clrVal>
                                              <a:srgbClr val="FFFF00"/>
                                            </p:clrVal>
                                          </p:val>
                                        </p:tav>
                                      </p:tavLst>
                                    </p:anim>
                                    <p:anim calcmode="discrete" valueType="clr">
                                      <p:cBhvr>
                                        <p:cTn id="15" dur="80"/>
                                        <p:tgtEl>
                                          <p:spTgt spid="11"/>
                                        </p:tgtEl>
                                        <p:attrNameLst>
                                          <p:attrName>fillcolor</p:attrName>
                                        </p:attrNameLst>
                                      </p:cBhvr>
                                      <p:tavLst>
                                        <p:tav tm="0">
                                          <p:val>
                                            <p:clrVal>
                                              <a:schemeClr val="accent2"/>
                                            </p:clrVal>
                                          </p:val>
                                        </p:tav>
                                        <p:tav tm="50000">
                                          <p:val>
                                            <p:clrVal>
                                              <a:schemeClr val="hlink"/>
                                            </p:clrVal>
                                          </p:val>
                                        </p:tav>
                                      </p:tavLst>
                                    </p:anim>
                                    <p:set>
                                      <p:cBhvr>
                                        <p:cTn id="16" dur="80"/>
                                        <p:tgtEl>
                                          <p:spTgt spid="11"/>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12"/>
                                        </p:tgtEl>
                                        <p:attrNameLst>
                                          <p:attrName>style.visibility</p:attrName>
                                        </p:attrNameLst>
                                      </p:cBhvr>
                                      <p:to>
                                        <p:strVal val="visible"/>
                                      </p:to>
                                    </p:set>
                                    <p:anim calcmode="discrete" valueType="clr">
                                      <p:cBhvr override="childStyle">
                                        <p:cTn id="21" dur="80"/>
                                        <p:tgtEl>
                                          <p:spTgt spid="12"/>
                                        </p:tgtEl>
                                        <p:attrNameLst>
                                          <p:attrName>style.color</p:attrName>
                                        </p:attrNameLst>
                                      </p:cBhvr>
                                      <p:tavLst>
                                        <p:tav tm="0">
                                          <p:val>
                                            <p:clrVal>
                                              <a:srgbClr val="0000FF"/>
                                            </p:clrVal>
                                          </p:val>
                                        </p:tav>
                                        <p:tav tm="50000">
                                          <p:val>
                                            <p:clrVal>
                                              <a:srgbClr val="FFFF00"/>
                                            </p:clrVal>
                                          </p:val>
                                        </p:tav>
                                      </p:tavLst>
                                    </p:anim>
                                    <p:anim calcmode="discrete" valueType="clr">
                                      <p:cBhvr>
                                        <p:cTn id="22" dur="80"/>
                                        <p:tgtEl>
                                          <p:spTgt spid="12"/>
                                        </p:tgtEl>
                                        <p:attrNameLst>
                                          <p:attrName>fillcolor</p:attrName>
                                        </p:attrNameLst>
                                      </p:cBhvr>
                                      <p:tavLst>
                                        <p:tav tm="0">
                                          <p:val>
                                            <p:clrVal>
                                              <a:schemeClr val="accent2"/>
                                            </p:clrVal>
                                          </p:val>
                                        </p:tav>
                                        <p:tav tm="50000">
                                          <p:val>
                                            <p:clrVal>
                                              <a:schemeClr val="hlink"/>
                                            </p:clrVal>
                                          </p:val>
                                        </p:tav>
                                      </p:tavLst>
                                    </p:anim>
                                    <p:set>
                                      <p:cBhvr>
                                        <p:cTn id="23" dur="80"/>
                                        <p:tgtEl>
                                          <p:spTgt spid="12"/>
                                        </p:tgtEl>
                                        <p:attrNameLst>
                                          <p:attrName>fill.type</p:attrName>
                                        </p:attrNameLst>
                                      </p:cBhvr>
                                      <p:to>
                                        <p:strVal val="solid"/>
                                      </p:to>
                                    </p:set>
                                  </p:childTnLst>
                                </p:cTn>
                              </p:par>
                              <p:par>
                                <p:cTn id="24" presetID="9"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dissolve">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0" grpId="0"/>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C0A2D17-AE25-4B7F-B57B-59214BF4DB9F}" type="slidenum">
              <a:rPr lang="en-AU" smtClean="0">
                <a:solidFill>
                  <a:srgbClr val="262626"/>
                </a:solidFill>
              </a:rPr>
              <a:pPr>
                <a:defRPr/>
              </a:pPr>
              <a:t>24</a:t>
            </a:fld>
            <a:endParaRPr lang="en-AU" dirty="0">
              <a:solidFill>
                <a:srgbClr val="262626"/>
              </a:solidFill>
            </a:endParaRPr>
          </a:p>
        </p:txBody>
      </p:sp>
      <p:sp>
        <p:nvSpPr>
          <p:cNvPr id="20" name="Oval 2"/>
          <p:cNvSpPr>
            <a:spLocks noChangeAspect="1" noChangeArrowheads="1"/>
          </p:cNvSpPr>
          <p:nvPr/>
        </p:nvSpPr>
        <p:spPr bwMode="auto">
          <a:xfrm>
            <a:off x="8856029" y="6489340"/>
            <a:ext cx="144463" cy="142875"/>
          </a:xfrm>
          <a:prstGeom prst="ellipse">
            <a:avLst/>
          </a:prstGeom>
          <a:solidFill>
            <a:srgbClr val="FF0000"/>
          </a:solidFill>
          <a:ln w="12700">
            <a:solidFill>
              <a:schemeClr val="tx1"/>
            </a:solidFill>
            <a:round/>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altLang="en-US" sz="800" dirty="0">
                <a:latin typeface="Arial" charset="0"/>
              </a:rPr>
              <a:t>L</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07232"/>
            <a:ext cx="8477370" cy="5809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Box 9"/>
          <p:cNvSpPr txBox="1">
            <a:spLocks noChangeArrowheads="1"/>
          </p:cNvSpPr>
          <p:nvPr/>
        </p:nvSpPr>
        <p:spPr bwMode="auto">
          <a:xfrm>
            <a:off x="4258506" y="2636912"/>
            <a:ext cx="42148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lgn="l" eaLnBrk="1" hangingPunct="1"/>
            <a:r>
              <a:rPr lang="en-US" altLang="en-US" sz="2000" b="1">
                <a:solidFill>
                  <a:srgbClr val="FF0000"/>
                </a:solidFill>
                <a:latin typeface="Comic Sans MS" panose="030F0702030302020204" pitchFamily="66" charset="0"/>
              </a:rPr>
              <a:t>no - should be ‘MAIN SWITCH’</a:t>
            </a:r>
            <a:endParaRPr lang="en-AU" altLang="en-US" sz="2000" b="1">
              <a:solidFill>
                <a:srgbClr val="FF0000"/>
              </a:solidFill>
              <a:latin typeface="Comic Sans MS" panose="030F0702030302020204" pitchFamily="66" charset="0"/>
            </a:endParaRPr>
          </a:p>
        </p:txBody>
      </p:sp>
      <p:sp>
        <p:nvSpPr>
          <p:cNvPr id="11" name="Text Box 10"/>
          <p:cNvSpPr txBox="1">
            <a:spLocks noChangeArrowheads="1"/>
          </p:cNvSpPr>
          <p:nvPr/>
        </p:nvSpPr>
        <p:spPr bwMode="auto">
          <a:xfrm>
            <a:off x="4247964" y="3537012"/>
            <a:ext cx="409759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lgn="l" eaLnBrk="1" hangingPunct="1"/>
            <a:r>
              <a:rPr lang="en-US" altLang="en-US" sz="2000" b="1" dirty="0">
                <a:solidFill>
                  <a:srgbClr val="FF0000"/>
                </a:solidFill>
                <a:latin typeface="Comic Sans MS" panose="030F0702030302020204" pitchFamily="66" charset="0"/>
              </a:rPr>
              <a:t>each switch marked to indicate</a:t>
            </a:r>
          </a:p>
          <a:p>
            <a:pPr algn="l" eaLnBrk="1" hangingPunct="1"/>
            <a:r>
              <a:rPr lang="en-US" altLang="en-US" sz="2000" b="1" dirty="0">
                <a:solidFill>
                  <a:srgbClr val="FF0000"/>
                </a:solidFill>
                <a:latin typeface="Comic Sans MS" panose="030F0702030302020204" pitchFamily="66" charset="0"/>
              </a:rPr>
              <a:t>what it controls.</a:t>
            </a:r>
            <a:endParaRPr lang="en-AU" altLang="en-US" sz="2000" b="1" dirty="0">
              <a:solidFill>
                <a:srgbClr val="FF0000"/>
              </a:solidFill>
              <a:latin typeface="Comic Sans MS" panose="030F0702030302020204" pitchFamily="66" charset="0"/>
            </a:endParaRPr>
          </a:p>
        </p:txBody>
      </p:sp>
      <p:sp>
        <p:nvSpPr>
          <p:cNvPr id="12" name="Text Box 11"/>
          <p:cNvSpPr txBox="1">
            <a:spLocks noChangeArrowheads="1"/>
          </p:cNvSpPr>
          <p:nvPr/>
        </p:nvSpPr>
        <p:spPr bwMode="auto">
          <a:xfrm>
            <a:off x="4219303" y="4653136"/>
            <a:ext cx="42771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lgn="l" eaLnBrk="1" hangingPunct="1"/>
            <a:r>
              <a:rPr lang="en-US" altLang="en-US" sz="2000" b="1" dirty="0">
                <a:solidFill>
                  <a:srgbClr val="FF0000"/>
                </a:solidFill>
                <a:latin typeface="Comic Sans MS" panose="030F0702030302020204" pitchFamily="66" charset="0"/>
              </a:rPr>
              <a:t>a notice installed to indicate the</a:t>
            </a:r>
          </a:p>
          <a:p>
            <a:pPr algn="l" eaLnBrk="1" hangingPunct="1"/>
            <a:r>
              <a:rPr lang="en-US" altLang="en-US" sz="2000" b="1" dirty="0">
                <a:solidFill>
                  <a:srgbClr val="FF0000"/>
                </a:solidFill>
                <a:latin typeface="Comic Sans MS" panose="030F0702030302020204" pitchFamily="66" charset="0"/>
              </a:rPr>
              <a:t>presence of other supplies</a:t>
            </a:r>
            <a:endParaRPr lang="en-AU" altLang="en-US" sz="2000" b="1"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4183239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
                                        </p:tgtEl>
                                        <p:attrNameLst>
                                          <p:attrName>style.visibility</p:attrName>
                                        </p:attrNameLst>
                                      </p:cBhvr>
                                      <p:to>
                                        <p:strVal val="visible"/>
                                      </p:to>
                                    </p:set>
                                    <p:anim calcmode="discrete" valueType="clr">
                                      <p:cBhvr override="childStyle">
                                        <p:cTn id="7" dur="80"/>
                                        <p:tgtEl>
                                          <p:spTgt spid="10"/>
                                        </p:tgtEl>
                                        <p:attrNameLst>
                                          <p:attrName>style.color</p:attrName>
                                        </p:attrNameLst>
                                      </p:cBhvr>
                                      <p:tavLst>
                                        <p:tav tm="0">
                                          <p:val>
                                            <p:clrVal>
                                              <a:srgbClr val="0000FF"/>
                                            </p:clrVal>
                                          </p:val>
                                        </p:tav>
                                        <p:tav tm="50000">
                                          <p:val>
                                            <p:clrVal>
                                              <a:srgbClr val="FFFF00"/>
                                            </p:clrVal>
                                          </p:val>
                                        </p:tav>
                                      </p:tavLst>
                                    </p:anim>
                                    <p:anim calcmode="discrete" valueType="clr">
                                      <p:cBhvr>
                                        <p:cTn id="8" dur="80"/>
                                        <p:tgtEl>
                                          <p:spTgt spid="10"/>
                                        </p:tgtEl>
                                        <p:attrNameLst>
                                          <p:attrName>fillcolor</p:attrName>
                                        </p:attrNameLst>
                                      </p:cBhvr>
                                      <p:tavLst>
                                        <p:tav tm="0">
                                          <p:val>
                                            <p:clrVal>
                                              <a:schemeClr val="accent2"/>
                                            </p:clrVal>
                                          </p:val>
                                        </p:tav>
                                        <p:tav tm="50000">
                                          <p:val>
                                            <p:clrVal>
                                              <a:schemeClr val="hlink"/>
                                            </p:clrVal>
                                          </p:val>
                                        </p:tav>
                                      </p:tavLst>
                                    </p:anim>
                                    <p:set>
                                      <p:cBhvr>
                                        <p:cTn id="9" dur="80"/>
                                        <p:tgtEl>
                                          <p:spTgt spid="10"/>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1"/>
                                        </p:tgtEl>
                                        <p:attrNameLst>
                                          <p:attrName>style.visibility</p:attrName>
                                        </p:attrNameLst>
                                      </p:cBhvr>
                                      <p:to>
                                        <p:strVal val="visible"/>
                                      </p:to>
                                    </p:set>
                                    <p:anim calcmode="discrete" valueType="clr">
                                      <p:cBhvr override="childStyle">
                                        <p:cTn id="14" dur="80"/>
                                        <p:tgtEl>
                                          <p:spTgt spid="11"/>
                                        </p:tgtEl>
                                        <p:attrNameLst>
                                          <p:attrName>style.color</p:attrName>
                                        </p:attrNameLst>
                                      </p:cBhvr>
                                      <p:tavLst>
                                        <p:tav tm="0">
                                          <p:val>
                                            <p:clrVal>
                                              <a:srgbClr val="0000FF"/>
                                            </p:clrVal>
                                          </p:val>
                                        </p:tav>
                                        <p:tav tm="50000">
                                          <p:val>
                                            <p:clrVal>
                                              <a:srgbClr val="FFFF00"/>
                                            </p:clrVal>
                                          </p:val>
                                        </p:tav>
                                      </p:tavLst>
                                    </p:anim>
                                    <p:anim calcmode="discrete" valueType="clr">
                                      <p:cBhvr>
                                        <p:cTn id="15" dur="80"/>
                                        <p:tgtEl>
                                          <p:spTgt spid="11"/>
                                        </p:tgtEl>
                                        <p:attrNameLst>
                                          <p:attrName>fillcolor</p:attrName>
                                        </p:attrNameLst>
                                      </p:cBhvr>
                                      <p:tavLst>
                                        <p:tav tm="0">
                                          <p:val>
                                            <p:clrVal>
                                              <a:schemeClr val="accent2"/>
                                            </p:clrVal>
                                          </p:val>
                                        </p:tav>
                                        <p:tav tm="50000">
                                          <p:val>
                                            <p:clrVal>
                                              <a:schemeClr val="hlink"/>
                                            </p:clrVal>
                                          </p:val>
                                        </p:tav>
                                      </p:tavLst>
                                    </p:anim>
                                    <p:set>
                                      <p:cBhvr>
                                        <p:cTn id="16" dur="80"/>
                                        <p:tgtEl>
                                          <p:spTgt spid="11"/>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12"/>
                                        </p:tgtEl>
                                        <p:attrNameLst>
                                          <p:attrName>style.visibility</p:attrName>
                                        </p:attrNameLst>
                                      </p:cBhvr>
                                      <p:to>
                                        <p:strVal val="visible"/>
                                      </p:to>
                                    </p:set>
                                    <p:anim calcmode="discrete" valueType="clr">
                                      <p:cBhvr override="childStyle">
                                        <p:cTn id="21" dur="80"/>
                                        <p:tgtEl>
                                          <p:spTgt spid="12"/>
                                        </p:tgtEl>
                                        <p:attrNameLst>
                                          <p:attrName>style.color</p:attrName>
                                        </p:attrNameLst>
                                      </p:cBhvr>
                                      <p:tavLst>
                                        <p:tav tm="0">
                                          <p:val>
                                            <p:clrVal>
                                              <a:srgbClr val="0000FF"/>
                                            </p:clrVal>
                                          </p:val>
                                        </p:tav>
                                        <p:tav tm="50000">
                                          <p:val>
                                            <p:clrVal>
                                              <a:srgbClr val="FFFF00"/>
                                            </p:clrVal>
                                          </p:val>
                                        </p:tav>
                                      </p:tavLst>
                                    </p:anim>
                                    <p:anim calcmode="discrete" valueType="clr">
                                      <p:cBhvr>
                                        <p:cTn id="22" dur="80"/>
                                        <p:tgtEl>
                                          <p:spTgt spid="12"/>
                                        </p:tgtEl>
                                        <p:attrNameLst>
                                          <p:attrName>fillcolor</p:attrName>
                                        </p:attrNameLst>
                                      </p:cBhvr>
                                      <p:tavLst>
                                        <p:tav tm="0">
                                          <p:val>
                                            <p:clrVal>
                                              <a:schemeClr val="accent2"/>
                                            </p:clrVal>
                                          </p:val>
                                        </p:tav>
                                        <p:tav tm="50000">
                                          <p:val>
                                            <p:clrVal>
                                              <a:schemeClr val="hlink"/>
                                            </p:clrVal>
                                          </p:val>
                                        </p:tav>
                                      </p:tavLst>
                                    </p:anim>
                                    <p:set>
                                      <p:cBhvr>
                                        <p:cTn id="23" dur="80"/>
                                        <p:tgtEl>
                                          <p:spTgt spid="12"/>
                                        </p:tgtEl>
                                        <p:attrNameLst>
                                          <p:attrName>fill.type</p:attrName>
                                        </p:attrNameLst>
                                      </p:cBhvr>
                                      <p:to>
                                        <p:strVal val="solid"/>
                                      </p:to>
                                    </p:set>
                                  </p:childTnLst>
                                </p:cTn>
                              </p:par>
                              <p:par>
                                <p:cTn id="24" presetID="9"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dissolve">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0" grpId="0"/>
      <p:bldP spid="11"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C0A2D17-AE25-4B7F-B57B-59214BF4DB9F}" type="slidenum">
              <a:rPr lang="en-AU" smtClean="0">
                <a:solidFill>
                  <a:srgbClr val="262626"/>
                </a:solidFill>
              </a:rPr>
              <a:pPr>
                <a:defRPr/>
              </a:pPr>
              <a:t>25</a:t>
            </a:fld>
            <a:endParaRPr lang="en-AU" dirty="0">
              <a:solidFill>
                <a:srgbClr val="262626"/>
              </a:solidFill>
            </a:endParaRPr>
          </a:p>
        </p:txBody>
      </p:sp>
      <p:sp>
        <p:nvSpPr>
          <p:cNvPr id="20" name="Oval 2"/>
          <p:cNvSpPr>
            <a:spLocks noChangeAspect="1" noChangeArrowheads="1"/>
          </p:cNvSpPr>
          <p:nvPr/>
        </p:nvSpPr>
        <p:spPr bwMode="auto">
          <a:xfrm>
            <a:off x="8856029" y="6489340"/>
            <a:ext cx="144463" cy="142875"/>
          </a:xfrm>
          <a:prstGeom prst="ellipse">
            <a:avLst/>
          </a:prstGeom>
          <a:solidFill>
            <a:srgbClr val="FF0000"/>
          </a:solidFill>
          <a:ln w="12700">
            <a:solidFill>
              <a:schemeClr val="tx1"/>
            </a:solidFill>
            <a:round/>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altLang="en-US" sz="800" dirty="0">
                <a:latin typeface="Arial" charset="0"/>
              </a:rPr>
              <a:t>L</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32656"/>
            <a:ext cx="8472276" cy="5545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Box 11"/>
          <p:cNvSpPr txBox="1">
            <a:spLocks noChangeArrowheads="1"/>
          </p:cNvSpPr>
          <p:nvPr/>
        </p:nvSpPr>
        <p:spPr bwMode="auto">
          <a:xfrm>
            <a:off x="4228454" y="3969060"/>
            <a:ext cx="400302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US" altLang="en-US" sz="1800" b="1" dirty="0">
                <a:solidFill>
                  <a:srgbClr val="FF0000"/>
                </a:solidFill>
                <a:latin typeface="Comic Sans MS" panose="030F0702030302020204" pitchFamily="66" charset="0"/>
              </a:rPr>
              <a:t>emergency systems - AS3000</a:t>
            </a:r>
          </a:p>
          <a:p>
            <a:pPr eaLnBrk="1" hangingPunct="1"/>
            <a:r>
              <a:rPr lang="en-US" altLang="en-US" sz="1800" b="1" dirty="0">
                <a:solidFill>
                  <a:srgbClr val="FF0000"/>
                </a:solidFill>
                <a:latin typeface="Comic Sans MS" panose="030F0702030302020204" pitchFamily="66" charset="0"/>
              </a:rPr>
              <a:t>                          </a:t>
            </a:r>
            <a:r>
              <a:rPr lang="en-US" altLang="en-US" sz="1100" b="1" dirty="0">
                <a:solidFill>
                  <a:srgbClr val="FF0000"/>
                </a:solidFill>
                <a:latin typeface="Comic Sans MS" panose="030F0702030302020204" pitchFamily="66" charset="0"/>
              </a:rPr>
              <a:t>(previous editions)</a:t>
            </a:r>
            <a:endParaRPr lang="en-AU" altLang="en-US" sz="1100" b="1" dirty="0">
              <a:solidFill>
                <a:srgbClr val="FF0000"/>
              </a:solidFill>
              <a:latin typeface="Comic Sans MS" panose="030F0702030302020204" pitchFamily="66" charset="0"/>
            </a:endParaRPr>
          </a:p>
        </p:txBody>
      </p:sp>
      <p:sp>
        <p:nvSpPr>
          <p:cNvPr id="11" name="Text Box 11"/>
          <p:cNvSpPr txBox="1">
            <a:spLocks noChangeArrowheads="1"/>
          </p:cNvSpPr>
          <p:nvPr/>
        </p:nvSpPr>
        <p:spPr bwMode="auto">
          <a:xfrm>
            <a:off x="4457301" y="4607840"/>
            <a:ext cx="37866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US" altLang="en-US" sz="1800" b="1" dirty="0">
                <a:solidFill>
                  <a:srgbClr val="7030A0"/>
                </a:solidFill>
                <a:latin typeface="Comic Sans MS" panose="030F0702030302020204" pitchFamily="66" charset="0"/>
              </a:rPr>
              <a:t>emergency equipment - </a:t>
            </a:r>
            <a:r>
              <a:rPr lang="en-US" altLang="en-US" sz="1800" b="1" dirty="0" err="1">
                <a:solidFill>
                  <a:srgbClr val="7030A0"/>
                </a:solidFill>
                <a:latin typeface="Comic Sans MS" panose="030F0702030302020204" pitchFamily="66" charset="0"/>
              </a:rPr>
              <a:t>Aust</a:t>
            </a:r>
            <a:r>
              <a:rPr lang="en-US" altLang="en-US" sz="1800" b="1" dirty="0">
                <a:solidFill>
                  <a:srgbClr val="7030A0"/>
                </a:solidFill>
                <a:latin typeface="Comic Sans MS" panose="030F0702030302020204" pitchFamily="66" charset="0"/>
              </a:rPr>
              <a:t> BC</a:t>
            </a:r>
            <a:endParaRPr lang="en-AU" altLang="en-US" sz="1800" b="1" dirty="0">
              <a:solidFill>
                <a:srgbClr val="7030A0"/>
              </a:solidFill>
              <a:latin typeface="Comic Sans MS" panose="030F0702030302020204" pitchFamily="66" charset="0"/>
            </a:endParaRPr>
          </a:p>
        </p:txBody>
      </p:sp>
      <p:sp>
        <p:nvSpPr>
          <p:cNvPr id="12" name="Text Box 11"/>
          <p:cNvSpPr txBox="1">
            <a:spLocks noChangeArrowheads="1"/>
          </p:cNvSpPr>
          <p:nvPr/>
        </p:nvSpPr>
        <p:spPr bwMode="auto">
          <a:xfrm>
            <a:off x="4490999" y="5039888"/>
            <a:ext cx="31053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US" altLang="en-US" sz="1800" b="1" dirty="0">
                <a:solidFill>
                  <a:srgbClr val="0000FF"/>
                </a:solidFill>
                <a:latin typeface="Comic Sans MS" panose="030F0702030302020204" pitchFamily="66" charset="0"/>
              </a:rPr>
              <a:t>essential service - NZ BC</a:t>
            </a:r>
            <a:endParaRPr lang="en-AU" altLang="en-US" sz="1800" b="1" dirty="0">
              <a:solidFill>
                <a:srgbClr val="0000FF"/>
              </a:solidFill>
              <a:latin typeface="Comic Sans MS" panose="030F0702030302020204" pitchFamily="66" charset="0"/>
            </a:endParaRPr>
          </a:p>
        </p:txBody>
      </p:sp>
    </p:spTree>
    <p:extLst>
      <p:ext uri="{BB962C8B-B14F-4D97-AF65-F5344CB8AC3E}">
        <p14:creationId xmlns:p14="http://schemas.microsoft.com/office/powerpoint/2010/main" val="3678976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
                                        </p:tgtEl>
                                        <p:attrNameLst>
                                          <p:attrName>style.visibility</p:attrName>
                                        </p:attrNameLst>
                                      </p:cBhvr>
                                      <p:to>
                                        <p:strVal val="visible"/>
                                      </p:to>
                                    </p:set>
                                    <p:anim calcmode="discrete" valueType="clr">
                                      <p:cBhvr override="childStyle">
                                        <p:cTn id="7" dur="80"/>
                                        <p:tgtEl>
                                          <p:spTgt spid="10"/>
                                        </p:tgtEl>
                                        <p:attrNameLst>
                                          <p:attrName>style.color</p:attrName>
                                        </p:attrNameLst>
                                      </p:cBhvr>
                                      <p:tavLst>
                                        <p:tav tm="0">
                                          <p:val>
                                            <p:clrVal>
                                              <a:srgbClr val="0000FF"/>
                                            </p:clrVal>
                                          </p:val>
                                        </p:tav>
                                        <p:tav tm="50000">
                                          <p:val>
                                            <p:clrVal>
                                              <a:srgbClr val="FFFF00"/>
                                            </p:clrVal>
                                          </p:val>
                                        </p:tav>
                                      </p:tavLst>
                                    </p:anim>
                                    <p:anim calcmode="discrete" valueType="clr">
                                      <p:cBhvr>
                                        <p:cTn id="8" dur="80"/>
                                        <p:tgtEl>
                                          <p:spTgt spid="10"/>
                                        </p:tgtEl>
                                        <p:attrNameLst>
                                          <p:attrName>fillcolor</p:attrName>
                                        </p:attrNameLst>
                                      </p:cBhvr>
                                      <p:tavLst>
                                        <p:tav tm="0">
                                          <p:val>
                                            <p:clrVal>
                                              <a:schemeClr val="accent2"/>
                                            </p:clrVal>
                                          </p:val>
                                        </p:tav>
                                        <p:tav tm="50000">
                                          <p:val>
                                            <p:clrVal>
                                              <a:schemeClr val="hlink"/>
                                            </p:clrVal>
                                          </p:val>
                                        </p:tav>
                                      </p:tavLst>
                                    </p:anim>
                                    <p:set>
                                      <p:cBhvr>
                                        <p:cTn id="9" dur="80"/>
                                        <p:tgtEl>
                                          <p:spTgt spid="10"/>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1"/>
                                        </p:tgtEl>
                                        <p:attrNameLst>
                                          <p:attrName>style.visibility</p:attrName>
                                        </p:attrNameLst>
                                      </p:cBhvr>
                                      <p:to>
                                        <p:strVal val="visible"/>
                                      </p:to>
                                    </p:set>
                                    <p:anim calcmode="discrete" valueType="clr">
                                      <p:cBhvr override="childStyle">
                                        <p:cTn id="14" dur="80"/>
                                        <p:tgtEl>
                                          <p:spTgt spid="11"/>
                                        </p:tgtEl>
                                        <p:attrNameLst>
                                          <p:attrName>style.color</p:attrName>
                                        </p:attrNameLst>
                                      </p:cBhvr>
                                      <p:tavLst>
                                        <p:tav tm="0">
                                          <p:val>
                                            <p:clrVal>
                                              <a:srgbClr val="0000FF"/>
                                            </p:clrVal>
                                          </p:val>
                                        </p:tav>
                                        <p:tav tm="50000">
                                          <p:val>
                                            <p:clrVal>
                                              <a:srgbClr val="FFFF00"/>
                                            </p:clrVal>
                                          </p:val>
                                        </p:tav>
                                      </p:tavLst>
                                    </p:anim>
                                    <p:anim calcmode="discrete" valueType="clr">
                                      <p:cBhvr>
                                        <p:cTn id="15" dur="80"/>
                                        <p:tgtEl>
                                          <p:spTgt spid="11"/>
                                        </p:tgtEl>
                                        <p:attrNameLst>
                                          <p:attrName>fillcolor</p:attrName>
                                        </p:attrNameLst>
                                      </p:cBhvr>
                                      <p:tavLst>
                                        <p:tav tm="0">
                                          <p:val>
                                            <p:clrVal>
                                              <a:schemeClr val="accent2"/>
                                            </p:clrVal>
                                          </p:val>
                                        </p:tav>
                                        <p:tav tm="50000">
                                          <p:val>
                                            <p:clrVal>
                                              <a:schemeClr val="hlink"/>
                                            </p:clrVal>
                                          </p:val>
                                        </p:tav>
                                      </p:tavLst>
                                    </p:anim>
                                    <p:set>
                                      <p:cBhvr>
                                        <p:cTn id="16" dur="80"/>
                                        <p:tgtEl>
                                          <p:spTgt spid="11"/>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12"/>
                                        </p:tgtEl>
                                        <p:attrNameLst>
                                          <p:attrName>style.visibility</p:attrName>
                                        </p:attrNameLst>
                                      </p:cBhvr>
                                      <p:to>
                                        <p:strVal val="visible"/>
                                      </p:to>
                                    </p:set>
                                    <p:anim calcmode="discrete" valueType="clr">
                                      <p:cBhvr override="childStyle">
                                        <p:cTn id="21" dur="80"/>
                                        <p:tgtEl>
                                          <p:spTgt spid="12"/>
                                        </p:tgtEl>
                                        <p:attrNameLst>
                                          <p:attrName>style.color</p:attrName>
                                        </p:attrNameLst>
                                      </p:cBhvr>
                                      <p:tavLst>
                                        <p:tav tm="0">
                                          <p:val>
                                            <p:clrVal>
                                              <a:srgbClr val="0000FF"/>
                                            </p:clrVal>
                                          </p:val>
                                        </p:tav>
                                        <p:tav tm="50000">
                                          <p:val>
                                            <p:clrVal>
                                              <a:srgbClr val="FFFF00"/>
                                            </p:clrVal>
                                          </p:val>
                                        </p:tav>
                                      </p:tavLst>
                                    </p:anim>
                                    <p:anim calcmode="discrete" valueType="clr">
                                      <p:cBhvr>
                                        <p:cTn id="22" dur="80"/>
                                        <p:tgtEl>
                                          <p:spTgt spid="12"/>
                                        </p:tgtEl>
                                        <p:attrNameLst>
                                          <p:attrName>fillcolor</p:attrName>
                                        </p:attrNameLst>
                                      </p:cBhvr>
                                      <p:tavLst>
                                        <p:tav tm="0">
                                          <p:val>
                                            <p:clrVal>
                                              <a:schemeClr val="accent2"/>
                                            </p:clrVal>
                                          </p:val>
                                        </p:tav>
                                        <p:tav tm="50000">
                                          <p:val>
                                            <p:clrVal>
                                              <a:schemeClr val="hlink"/>
                                            </p:clrVal>
                                          </p:val>
                                        </p:tav>
                                      </p:tavLst>
                                    </p:anim>
                                    <p:set>
                                      <p:cBhvr>
                                        <p:cTn id="23" dur="80"/>
                                        <p:tgtEl>
                                          <p:spTgt spid="12"/>
                                        </p:tgtEl>
                                        <p:attrNameLst>
                                          <p:attrName>fill.type</p:attrName>
                                        </p:attrNameLst>
                                      </p:cBhvr>
                                      <p:to>
                                        <p:strVal val="solid"/>
                                      </p:to>
                                    </p:set>
                                  </p:childTnLst>
                                </p:cTn>
                              </p:par>
                              <p:par>
                                <p:cTn id="24" presetID="9"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dissolve">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0" grpId="0"/>
      <p:bldP spid="11"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C0A2D17-AE25-4B7F-B57B-59214BF4DB9F}" type="slidenum">
              <a:rPr lang="en-AU" smtClean="0">
                <a:solidFill>
                  <a:srgbClr val="262626"/>
                </a:solidFill>
              </a:rPr>
              <a:pPr>
                <a:defRPr/>
              </a:pPr>
              <a:t>26</a:t>
            </a:fld>
            <a:endParaRPr lang="en-AU" dirty="0">
              <a:solidFill>
                <a:srgbClr val="262626"/>
              </a:solidFill>
            </a:endParaRPr>
          </a:p>
        </p:txBody>
      </p:sp>
      <p:sp>
        <p:nvSpPr>
          <p:cNvPr id="20" name="Oval 2"/>
          <p:cNvSpPr>
            <a:spLocks noChangeAspect="1" noChangeArrowheads="1"/>
          </p:cNvSpPr>
          <p:nvPr/>
        </p:nvSpPr>
        <p:spPr bwMode="auto">
          <a:xfrm>
            <a:off x="8856029" y="6489340"/>
            <a:ext cx="144463" cy="142875"/>
          </a:xfrm>
          <a:prstGeom prst="ellipse">
            <a:avLst/>
          </a:prstGeom>
          <a:solidFill>
            <a:srgbClr val="FF0000"/>
          </a:solidFill>
          <a:ln w="12700">
            <a:solidFill>
              <a:schemeClr val="tx1"/>
            </a:solidFill>
            <a:round/>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altLang="en-US" sz="800" dirty="0">
                <a:latin typeface="Arial" charset="0"/>
              </a:rPr>
              <a:t>L</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92029"/>
            <a:ext cx="8280920" cy="6064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Box 9"/>
          <p:cNvSpPr txBox="1">
            <a:spLocks noChangeArrowheads="1"/>
          </p:cNvSpPr>
          <p:nvPr/>
        </p:nvSpPr>
        <p:spPr bwMode="auto">
          <a:xfrm>
            <a:off x="4319972" y="2096852"/>
            <a:ext cx="407675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lgn="l" eaLnBrk="1" hangingPunct="1"/>
            <a:r>
              <a:rPr lang="en-AU" altLang="en-US" sz="1800" b="1" dirty="0">
                <a:solidFill>
                  <a:srgbClr val="FF0000"/>
                </a:solidFill>
                <a:latin typeface="Comic Sans MS" panose="030F0702030302020204" pitchFamily="66" charset="0"/>
              </a:rPr>
              <a:t>any part of the general electrical </a:t>
            </a:r>
          </a:p>
          <a:p>
            <a:pPr algn="l" eaLnBrk="1" hangingPunct="1"/>
            <a:r>
              <a:rPr lang="en-AU" altLang="en-US" sz="1800" b="1" dirty="0">
                <a:solidFill>
                  <a:srgbClr val="FF0000"/>
                </a:solidFill>
                <a:latin typeface="Comic Sans MS" panose="030F0702030302020204" pitchFamily="66" charset="0"/>
              </a:rPr>
              <a:t>installation; and</a:t>
            </a:r>
          </a:p>
        </p:txBody>
      </p:sp>
      <p:sp>
        <p:nvSpPr>
          <p:cNvPr id="11" name="Text Box 10"/>
          <p:cNvSpPr txBox="1">
            <a:spLocks noChangeArrowheads="1"/>
          </p:cNvSpPr>
          <p:nvPr/>
        </p:nvSpPr>
        <p:spPr bwMode="auto">
          <a:xfrm>
            <a:off x="4319972" y="2744924"/>
            <a:ext cx="36423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AU" altLang="en-US" sz="1800" b="1" dirty="0">
                <a:solidFill>
                  <a:srgbClr val="FF0000"/>
                </a:solidFill>
                <a:latin typeface="Comic Sans MS" panose="030F0702030302020204" pitchFamily="66" charset="0"/>
              </a:rPr>
              <a:t>other types of safety services</a:t>
            </a:r>
          </a:p>
        </p:txBody>
      </p:sp>
      <p:sp>
        <p:nvSpPr>
          <p:cNvPr id="12" name="Text Box 10"/>
          <p:cNvSpPr txBox="1">
            <a:spLocks noChangeArrowheads="1"/>
          </p:cNvSpPr>
          <p:nvPr/>
        </p:nvSpPr>
        <p:spPr bwMode="auto">
          <a:xfrm>
            <a:off x="4463988" y="5517232"/>
            <a:ext cx="10054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AU" altLang="en-US" sz="1800" b="1" dirty="0">
                <a:solidFill>
                  <a:srgbClr val="FF0000"/>
                </a:solidFill>
                <a:latin typeface="Comic Sans MS" panose="030F0702030302020204" pitchFamily="66" charset="0"/>
              </a:rPr>
              <a:t>no limit</a:t>
            </a:r>
          </a:p>
        </p:txBody>
      </p:sp>
    </p:spTree>
    <p:extLst>
      <p:ext uri="{BB962C8B-B14F-4D97-AF65-F5344CB8AC3E}">
        <p14:creationId xmlns:p14="http://schemas.microsoft.com/office/powerpoint/2010/main" val="2361021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
                                        </p:tgtEl>
                                        <p:attrNameLst>
                                          <p:attrName>style.visibility</p:attrName>
                                        </p:attrNameLst>
                                      </p:cBhvr>
                                      <p:to>
                                        <p:strVal val="visible"/>
                                      </p:to>
                                    </p:set>
                                    <p:anim calcmode="discrete" valueType="clr">
                                      <p:cBhvr override="childStyle">
                                        <p:cTn id="7" dur="80"/>
                                        <p:tgtEl>
                                          <p:spTgt spid="10"/>
                                        </p:tgtEl>
                                        <p:attrNameLst>
                                          <p:attrName>style.color</p:attrName>
                                        </p:attrNameLst>
                                      </p:cBhvr>
                                      <p:tavLst>
                                        <p:tav tm="0">
                                          <p:val>
                                            <p:clrVal>
                                              <a:srgbClr val="0000FF"/>
                                            </p:clrVal>
                                          </p:val>
                                        </p:tav>
                                        <p:tav tm="50000">
                                          <p:val>
                                            <p:clrVal>
                                              <a:srgbClr val="FFFF00"/>
                                            </p:clrVal>
                                          </p:val>
                                        </p:tav>
                                      </p:tavLst>
                                    </p:anim>
                                    <p:anim calcmode="discrete" valueType="clr">
                                      <p:cBhvr>
                                        <p:cTn id="8" dur="80"/>
                                        <p:tgtEl>
                                          <p:spTgt spid="10"/>
                                        </p:tgtEl>
                                        <p:attrNameLst>
                                          <p:attrName>fillcolor</p:attrName>
                                        </p:attrNameLst>
                                      </p:cBhvr>
                                      <p:tavLst>
                                        <p:tav tm="0">
                                          <p:val>
                                            <p:clrVal>
                                              <a:schemeClr val="accent2"/>
                                            </p:clrVal>
                                          </p:val>
                                        </p:tav>
                                        <p:tav tm="50000">
                                          <p:val>
                                            <p:clrVal>
                                              <a:schemeClr val="hlink"/>
                                            </p:clrVal>
                                          </p:val>
                                        </p:tav>
                                      </p:tavLst>
                                    </p:anim>
                                    <p:set>
                                      <p:cBhvr>
                                        <p:cTn id="9" dur="80"/>
                                        <p:tgtEl>
                                          <p:spTgt spid="10"/>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1"/>
                                        </p:tgtEl>
                                        <p:attrNameLst>
                                          <p:attrName>style.visibility</p:attrName>
                                        </p:attrNameLst>
                                      </p:cBhvr>
                                      <p:to>
                                        <p:strVal val="visible"/>
                                      </p:to>
                                    </p:set>
                                    <p:anim calcmode="discrete" valueType="clr">
                                      <p:cBhvr override="childStyle">
                                        <p:cTn id="14" dur="80"/>
                                        <p:tgtEl>
                                          <p:spTgt spid="11"/>
                                        </p:tgtEl>
                                        <p:attrNameLst>
                                          <p:attrName>style.color</p:attrName>
                                        </p:attrNameLst>
                                      </p:cBhvr>
                                      <p:tavLst>
                                        <p:tav tm="0">
                                          <p:val>
                                            <p:clrVal>
                                              <a:srgbClr val="0000FF"/>
                                            </p:clrVal>
                                          </p:val>
                                        </p:tav>
                                        <p:tav tm="50000">
                                          <p:val>
                                            <p:clrVal>
                                              <a:srgbClr val="FFFF00"/>
                                            </p:clrVal>
                                          </p:val>
                                        </p:tav>
                                      </p:tavLst>
                                    </p:anim>
                                    <p:anim calcmode="discrete" valueType="clr">
                                      <p:cBhvr>
                                        <p:cTn id="15" dur="80"/>
                                        <p:tgtEl>
                                          <p:spTgt spid="11"/>
                                        </p:tgtEl>
                                        <p:attrNameLst>
                                          <p:attrName>fillcolor</p:attrName>
                                        </p:attrNameLst>
                                      </p:cBhvr>
                                      <p:tavLst>
                                        <p:tav tm="0">
                                          <p:val>
                                            <p:clrVal>
                                              <a:schemeClr val="accent2"/>
                                            </p:clrVal>
                                          </p:val>
                                        </p:tav>
                                        <p:tav tm="50000">
                                          <p:val>
                                            <p:clrVal>
                                              <a:schemeClr val="hlink"/>
                                            </p:clrVal>
                                          </p:val>
                                        </p:tav>
                                      </p:tavLst>
                                    </p:anim>
                                    <p:set>
                                      <p:cBhvr>
                                        <p:cTn id="16" dur="80"/>
                                        <p:tgtEl>
                                          <p:spTgt spid="11"/>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12"/>
                                        </p:tgtEl>
                                        <p:attrNameLst>
                                          <p:attrName>style.visibility</p:attrName>
                                        </p:attrNameLst>
                                      </p:cBhvr>
                                      <p:to>
                                        <p:strVal val="visible"/>
                                      </p:to>
                                    </p:set>
                                    <p:anim calcmode="discrete" valueType="clr">
                                      <p:cBhvr override="childStyle">
                                        <p:cTn id="21" dur="80"/>
                                        <p:tgtEl>
                                          <p:spTgt spid="12"/>
                                        </p:tgtEl>
                                        <p:attrNameLst>
                                          <p:attrName>style.color</p:attrName>
                                        </p:attrNameLst>
                                      </p:cBhvr>
                                      <p:tavLst>
                                        <p:tav tm="0">
                                          <p:val>
                                            <p:clrVal>
                                              <a:srgbClr val="0000FF"/>
                                            </p:clrVal>
                                          </p:val>
                                        </p:tav>
                                        <p:tav tm="50000">
                                          <p:val>
                                            <p:clrVal>
                                              <a:srgbClr val="FFFF00"/>
                                            </p:clrVal>
                                          </p:val>
                                        </p:tav>
                                      </p:tavLst>
                                    </p:anim>
                                    <p:anim calcmode="discrete" valueType="clr">
                                      <p:cBhvr>
                                        <p:cTn id="22" dur="80"/>
                                        <p:tgtEl>
                                          <p:spTgt spid="12"/>
                                        </p:tgtEl>
                                        <p:attrNameLst>
                                          <p:attrName>fillcolor</p:attrName>
                                        </p:attrNameLst>
                                      </p:cBhvr>
                                      <p:tavLst>
                                        <p:tav tm="0">
                                          <p:val>
                                            <p:clrVal>
                                              <a:schemeClr val="accent2"/>
                                            </p:clrVal>
                                          </p:val>
                                        </p:tav>
                                        <p:tav tm="50000">
                                          <p:val>
                                            <p:clrVal>
                                              <a:schemeClr val="hlink"/>
                                            </p:clrVal>
                                          </p:val>
                                        </p:tav>
                                      </p:tavLst>
                                    </p:anim>
                                    <p:set>
                                      <p:cBhvr>
                                        <p:cTn id="23" dur="80"/>
                                        <p:tgtEl>
                                          <p:spTgt spid="12"/>
                                        </p:tgtEl>
                                        <p:attrNameLst>
                                          <p:attrName>fill.type</p:attrName>
                                        </p:attrNameLst>
                                      </p:cBhvr>
                                      <p:to>
                                        <p:strVal val="solid"/>
                                      </p:to>
                                    </p:set>
                                  </p:childTnLst>
                                </p:cTn>
                              </p:par>
                              <p:par>
                                <p:cTn id="24" presetID="9"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dissolve">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0" grpId="0"/>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C0A2D17-AE25-4B7F-B57B-59214BF4DB9F}" type="slidenum">
              <a:rPr lang="en-AU" smtClean="0">
                <a:solidFill>
                  <a:srgbClr val="262626"/>
                </a:solidFill>
              </a:rPr>
              <a:pPr>
                <a:defRPr/>
              </a:pPr>
              <a:t>27</a:t>
            </a:fld>
            <a:endParaRPr lang="en-AU" dirty="0">
              <a:solidFill>
                <a:srgbClr val="262626"/>
              </a:solidFill>
            </a:endParaRPr>
          </a:p>
        </p:txBody>
      </p:sp>
      <p:sp>
        <p:nvSpPr>
          <p:cNvPr id="20" name="Oval 2"/>
          <p:cNvSpPr>
            <a:spLocks noChangeAspect="1" noChangeArrowheads="1"/>
          </p:cNvSpPr>
          <p:nvPr/>
        </p:nvSpPr>
        <p:spPr bwMode="auto">
          <a:xfrm>
            <a:off x="8856029" y="6489340"/>
            <a:ext cx="144463" cy="142875"/>
          </a:xfrm>
          <a:prstGeom prst="ellipse">
            <a:avLst/>
          </a:prstGeom>
          <a:solidFill>
            <a:srgbClr val="FF0000"/>
          </a:solidFill>
          <a:ln w="12700">
            <a:solidFill>
              <a:schemeClr val="tx1"/>
            </a:solidFill>
            <a:round/>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altLang="en-US" sz="800" dirty="0">
                <a:latin typeface="Arial" charset="0"/>
              </a:rPr>
              <a:t>L</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7" y="368660"/>
            <a:ext cx="8505173" cy="381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Box 10"/>
          <p:cNvSpPr txBox="1">
            <a:spLocks noChangeArrowheads="1"/>
          </p:cNvSpPr>
          <p:nvPr/>
        </p:nvSpPr>
        <p:spPr bwMode="auto">
          <a:xfrm>
            <a:off x="4499992" y="3104133"/>
            <a:ext cx="450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US" altLang="en-US" sz="2000" b="1" dirty="0">
                <a:solidFill>
                  <a:srgbClr val="FF0000"/>
                </a:solidFill>
                <a:latin typeface="Comic Sans MS" panose="030F0702030302020204" pitchFamily="66" charset="0"/>
              </a:rPr>
              <a:t>no</a:t>
            </a:r>
            <a:endParaRPr lang="en-AU" altLang="en-US" sz="2000" b="1"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586196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
                                        </p:tgtEl>
                                        <p:attrNameLst>
                                          <p:attrName>style.visibility</p:attrName>
                                        </p:attrNameLst>
                                      </p:cBhvr>
                                      <p:to>
                                        <p:strVal val="visible"/>
                                      </p:to>
                                    </p:set>
                                    <p:anim calcmode="discrete" valueType="clr">
                                      <p:cBhvr override="childStyle">
                                        <p:cTn id="7" dur="80"/>
                                        <p:tgtEl>
                                          <p:spTgt spid="10"/>
                                        </p:tgtEl>
                                        <p:attrNameLst>
                                          <p:attrName>style.color</p:attrName>
                                        </p:attrNameLst>
                                      </p:cBhvr>
                                      <p:tavLst>
                                        <p:tav tm="0">
                                          <p:val>
                                            <p:clrVal>
                                              <a:srgbClr val="0000FF"/>
                                            </p:clrVal>
                                          </p:val>
                                        </p:tav>
                                        <p:tav tm="50000">
                                          <p:val>
                                            <p:clrVal>
                                              <a:srgbClr val="FFFF00"/>
                                            </p:clrVal>
                                          </p:val>
                                        </p:tav>
                                      </p:tavLst>
                                    </p:anim>
                                    <p:anim calcmode="discrete" valueType="clr">
                                      <p:cBhvr>
                                        <p:cTn id="8" dur="80"/>
                                        <p:tgtEl>
                                          <p:spTgt spid="10"/>
                                        </p:tgtEl>
                                        <p:attrNameLst>
                                          <p:attrName>fillcolor</p:attrName>
                                        </p:attrNameLst>
                                      </p:cBhvr>
                                      <p:tavLst>
                                        <p:tav tm="0">
                                          <p:val>
                                            <p:clrVal>
                                              <a:schemeClr val="accent2"/>
                                            </p:clrVal>
                                          </p:val>
                                        </p:tav>
                                        <p:tav tm="50000">
                                          <p:val>
                                            <p:clrVal>
                                              <a:schemeClr val="hlink"/>
                                            </p:clrVal>
                                          </p:val>
                                        </p:tav>
                                      </p:tavLst>
                                    </p:anim>
                                    <p:set>
                                      <p:cBhvr>
                                        <p:cTn id="9" dur="80"/>
                                        <p:tgtEl>
                                          <p:spTgt spid="10"/>
                                        </p:tgtEl>
                                        <p:attrNameLst>
                                          <p:attrName>fill.type</p:attrName>
                                        </p:attrNameLst>
                                      </p:cBhvr>
                                      <p:to>
                                        <p:strVal val="solid"/>
                                      </p:to>
                                    </p:set>
                                  </p:childTnLst>
                                </p:cTn>
                              </p:par>
                              <p:par>
                                <p:cTn id="10" presetID="9"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dissolv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C0A2D17-AE25-4B7F-B57B-59214BF4DB9F}" type="slidenum">
              <a:rPr lang="en-AU" smtClean="0">
                <a:solidFill>
                  <a:srgbClr val="262626"/>
                </a:solidFill>
              </a:rPr>
              <a:pPr>
                <a:defRPr/>
              </a:pPr>
              <a:t>28</a:t>
            </a:fld>
            <a:endParaRPr lang="en-AU" dirty="0">
              <a:solidFill>
                <a:srgbClr val="262626"/>
              </a:solidFill>
            </a:endParaRPr>
          </a:p>
        </p:txBody>
      </p:sp>
      <p:sp>
        <p:nvSpPr>
          <p:cNvPr id="20" name="Oval 2"/>
          <p:cNvSpPr>
            <a:spLocks noChangeAspect="1" noChangeArrowheads="1"/>
          </p:cNvSpPr>
          <p:nvPr/>
        </p:nvSpPr>
        <p:spPr bwMode="auto">
          <a:xfrm>
            <a:off x="8856029" y="6489340"/>
            <a:ext cx="144463" cy="142875"/>
          </a:xfrm>
          <a:prstGeom prst="ellipse">
            <a:avLst/>
          </a:prstGeom>
          <a:solidFill>
            <a:srgbClr val="FF0000"/>
          </a:solidFill>
          <a:ln w="12700">
            <a:solidFill>
              <a:schemeClr val="tx1"/>
            </a:solidFill>
            <a:round/>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altLang="en-US" sz="800" dirty="0">
                <a:latin typeface="Arial" charset="0"/>
              </a:rPr>
              <a:t>L</a:t>
            </a: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672" y="296652"/>
            <a:ext cx="8511804" cy="6084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Box 9"/>
          <p:cNvSpPr txBox="1">
            <a:spLocks noChangeArrowheads="1"/>
          </p:cNvSpPr>
          <p:nvPr/>
        </p:nvSpPr>
        <p:spPr bwMode="auto">
          <a:xfrm>
            <a:off x="3707457" y="2960948"/>
            <a:ext cx="4636206" cy="942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lgn="l" eaLnBrk="1" hangingPunct="1">
              <a:lnSpc>
                <a:spcPts val="3500"/>
              </a:lnSpc>
            </a:pPr>
            <a:r>
              <a:rPr lang="en-AU" altLang="en-US" sz="2000" b="1" dirty="0">
                <a:solidFill>
                  <a:srgbClr val="FF0000"/>
                </a:solidFill>
                <a:latin typeface="Comic Sans MS" panose="030F0702030302020204" pitchFamily="66" charset="0"/>
              </a:rPr>
              <a:t>identified to indicate the safety </a:t>
            </a:r>
          </a:p>
          <a:p>
            <a:pPr algn="l" eaLnBrk="1" hangingPunct="1">
              <a:lnSpc>
                <a:spcPts val="3500"/>
              </a:lnSpc>
            </a:pPr>
            <a:r>
              <a:rPr lang="en-AU" altLang="en-US" sz="2000" b="1" dirty="0">
                <a:solidFill>
                  <a:srgbClr val="FF0000"/>
                </a:solidFill>
                <a:latin typeface="Comic Sans MS" panose="030F0702030302020204" pitchFamily="66" charset="0"/>
              </a:rPr>
              <a:t>service equipment that they control</a:t>
            </a:r>
          </a:p>
        </p:txBody>
      </p:sp>
      <p:sp>
        <p:nvSpPr>
          <p:cNvPr id="11" name="Text Box 12"/>
          <p:cNvSpPr txBox="1">
            <a:spLocks noChangeArrowheads="1"/>
          </p:cNvSpPr>
          <p:nvPr/>
        </p:nvSpPr>
        <p:spPr bwMode="auto">
          <a:xfrm>
            <a:off x="3707904" y="4257092"/>
            <a:ext cx="4716463"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lgn="l" eaLnBrk="1" hangingPunct="1">
              <a:lnSpc>
                <a:spcPts val="3500"/>
              </a:lnSpc>
            </a:pPr>
            <a:r>
              <a:rPr lang="en-AU" altLang="en-US" sz="2000" b="1" dirty="0">
                <a:solidFill>
                  <a:srgbClr val="7030A0"/>
                </a:solidFill>
                <a:latin typeface="Comic Sans MS" panose="030F0702030302020204" pitchFamily="66" charset="0"/>
              </a:rPr>
              <a:t>marked  ‘IN THE EVENT OF FIRE, DO NOT SWITCH OFF’</a:t>
            </a:r>
          </a:p>
        </p:txBody>
      </p:sp>
      <p:sp>
        <p:nvSpPr>
          <p:cNvPr id="12" name="Text Box 13"/>
          <p:cNvSpPr txBox="1">
            <a:spLocks noChangeArrowheads="1"/>
          </p:cNvSpPr>
          <p:nvPr/>
        </p:nvSpPr>
        <p:spPr bwMode="auto">
          <a:xfrm>
            <a:off x="3671900" y="5491944"/>
            <a:ext cx="4716462" cy="49334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lgn="l" eaLnBrk="1" hangingPunct="1">
              <a:lnSpc>
                <a:spcPts val="3500"/>
              </a:lnSpc>
            </a:pPr>
            <a:r>
              <a:rPr lang="en-AU" altLang="en-US" sz="2000" b="1" dirty="0">
                <a:solidFill>
                  <a:schemeClr val="bg1"/>
                </a:solidFill>
                <a:latin typeface="Comic Sans MS" panose="030F0702030302020204" pitchFamily="66" charset="0"/>
              </a:rPr>
              <a:t>identified by contrasting colouring</a:t>
            </a:r>
          </a:p>
        </p:txBody>
      </p:sp>
    </p:spTree>
    <p:extLst>
      <p:ext uri="{BB962C8B-B14F-4D97-AF65-F5344CB8AC3E}">
        <p14:creationId xmlns:p14="http://schemas.microsoft.com/office/powerpoint/2010/main" val="2766764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
                                        </p:tgtEl>
                                        <p:attrNameLst>
                                          <p:attrName>style.visibility</p:attrName>
                                        </p:attrNameLst>
                                      </p:cBhvr>
                                      <p:to>
                                        <p:strVal val="visible"/>
                                      </p:to>
                                    </p:set>
                                    <p:anim calcmode="discrete" valueType="clr">
                                      <p:cBhvr override="childStyle">
                                        <p:cTn id="7" dur="80"/>
                                        <p:tgtEl>
                                          <p:spTgt spid="10"/>
                                        </p:tgtEl>
                                        <p:attrNameLst>
                                          <p:attrName>style.color</p:attrName>
                                        </p:attrNameLst>
                                      </p:cBhvr>
                                      <p:tavLst>
                                        <p:tav tm="0">
                                          <p:val>
                                            <p:clrVal>
                                              <a:srgbClr val="0000FF"/>
                                            </p:clrVal>
                                          </p:val>
                                        </p:tav>
                                        <p:tav tm="50000">
                                          <p:val>
                                            <p:clrVal>
                                              <a:srgbClr val="FFFF00"/>
                                            </p:clrVal>
                                          </p:val>
                                        </p:tav>
                                      </p:tavLst>
                                    </p:anim>
                                    <p:anim calcmode="discrete" valueType="clr">
                                      <p:cBhvr>
                                        <p:cTn id="8" dur="80"/>
                                        <p:tgtEl>
                                          <p:spTgt spid="10"/>
                                        </p:tgtEl>
                                        <p:attrNameLst>
                                          <p:attrName>fillcolor</p:attrName>
                                        </p:attrNameLst>
                                      </p:cBhvr>
                                      <p:tavLst>
                                        <p:tav tm="0">
                                          <p:val>
                                            <p:clrVal>
                                              <a:schemeClr val="accent2"/>
                                            </p:clrVal>
                                          </p:val>
                                        </p:tav>
                                        <p:tav tm="50000">
                                          <p:val>
                                            <p:clrVal>
                                              <a:schemeClr val="hlink"/>
                                            </p:clrVal>
                                          </p:val>
                                        </p:tav>
                                      </p:tavLst>
                                    </p:anim>
                                    <p:set>
                                      <p:cBhvr>
                                        <p:cTn id="9" dur="80"/>
                                        <p:tgtEl>
                                          <p:spTgt spid="10"/>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1"/>
                                        </p:tgtEl>
                                        <p:attrNameLst>
                                          <p:attrName>style.visibility</p:attrName>
                                        </p:attrNameLst>
                                      </p:cBhvr>
                                      <p:to>
                                        <p:strVal val="visible"/>
                                      </p:to>
                                    </p:set>
                                    <p:anim calcmode="discrete" valueType="clr">
                                      <p:cBhvr override="childStyle">
                                        <p:cTn id="14" dur="80"/>
                                        <p:tgtEl>
                                          <p:spTgt spid="11"/>
                                        </p:tgtEl>
                                        <p:attrNameLst>
                                          <p:attrName>style.color</p:attrName>
                                        </p:attrNameLst>
                                      </p:cBhvr>
                                      <p:tavLst>
                                        <p:tav tm="0">
                                          <p:val>
                                            <p:clrVal>
                                              <a:srgbClr val="0000FF"/>
                                            </p:clrVal>
                                          </p:val>
                                        </p:tav>
                                        <p:tav tm="50000">
                                          <p:val>
                                            <p:clrVal>
                                              <a:srgbClr val="FFFF00"/>
                                            </p:clrVal>
                                          </p:val>
                                        </p:tav>
                                      </p:tavLst>
                                    </p:anim>
                                    <p:anim calcmode="discrete" valueType="clr">
                                      <p:cBhvr>
                                        <p:cTn id="15" dur="80"/>
                                        <p:tgtEl>
                                          <p:spTgt spid="11"/>
                                        </p:tgtEl>
                                        <p:attrNameLst>
                                          <p:attrName>fillcolor</p:attrName>
                                        </p:attrNameLst>
                                      </p:cBhvr>
                                      <p:tavLst>
                                        <p:tav tm="0">
                                          <p:val>
                                            <p:clrVal>
                                              <a:schemeClr val="accent2"/>
                                            </p:clrVal>
                                          </p:val>
                                        </p:tav>
                                        <p:tav tm="50000">
                                          <p:val>
                                            <p:clrVal>
                                              <a:schemeClr val="hlink"/>
                                            </p:clrVal>
                                          </p:val>
                                        </p:tav>
                                      </p:tavLst>
                                    </p:anim>
                                    <p:set>
                                      <p:cBhvr>
                                        <p:cTn id="16" dur="80"/>
                                        <p:tgtEl>
                                          <p:spTgt spid="11"/>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12"/>
                                        </p:tgtEl>
                                        <p:attrNameLst>
                                          <p:attrName>style.visibility</p:attrName>
                                        </p:attrNameLst>
                                      </p:cBhvr>
                                      <p:to>
                                        <p:strVal val="visible"/>
                                      </p:to>
                                    </p:set>
                                    <p:anim calcmode="discrete" valueType="clr">
                                      <p:cBhvr override="childStyle">
                                        <p:cTn id="21" dur="80"/>
                                        <p:tgtEl>
                                          <p:spTgt spid="12"/>
                                        </p:tgtEl>
                                        <p:attrNameLst>
                                          <p:attrName>style.color</p:attrName>
                                        </p:attrNameLst>
                                      </p:cBhvr>
                                      <p:tavLst>
                                        <p:tav tm="0">
                                          <p:val>
                                            <p:clrVal>
                                              <a:srgbClr val="0000FF"/>
                                            </p:clrVal>
                                          </p:val>
                                        </p:tav>
                                        <p:tav tm="50000">
                                          <p:val>
                                            <p:clrVal>
                                              <a:srgbClr val="FFFF00"/>
                                            </p:clrVal>
                                          </p:val>
                                        </p:tav>
                                      </p:tavLst>
                                    </p:anim>
                                    <p:anim calcmode="discrete" valueType="clr">
                                      <p:cBhvr>
                                        <p:cTn id="22" dur="80"/>
                                        <p:tgtEl>
                                          <p:spTgt spid="12"/>
                                        </p:tgtEl>
                                        <p:attrNameLst>
                                          <p:attrName>fillcolor</p:attrName>
                                        </p:attrNameLst>
                                      </p:cBhvr>
                                      <p:tavLst>
                                        <p:tav tm="0">
                                          <p:val>
                                            <p:clrVal>
                                              <a:schemeClr val="accent2"/>
                                            </p:clrVal>
                                          </p:val>
                                        </p:tav>
                                        <p:tav tm="50000">
                                          <p:val>
                                            <p:clrVal>
                                              <a:schemeClr val="hlink"/>
                                            </p:clrVal>
                                          </p:val>
                                        </p:tav>
                                      </p:tavLst>
                                    </p:anim>
                                    <p:set>
                                      <p:cBhvr>
                                        <p:cTn id="23" dur="80"/>
                                        <p:tgtEl>
                                          <p:spTgt spid="12"/>
                                        </p:tgtEl>
                                        <p:attrNameLst>
                                          <p:attrName>fill.type</p:attrName>
                                        </p:attrNameLst>
                                      </p:cBhvr>
                                      <p:to>
                                        <p:strVal val="solid"/>
                                      </p:to>
                                    </p:set>
                                  </p:childTnLst>
                                </p:cTn>
                              </p:par>
                              <p:par>
                                <p:cTn id="24" presetID="9"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dissolve">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0" grpId="0"/>
      <p:bldP spid="11" grpId="0"/>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C0A2D17-AE25-4B7F-B57B-59214BF4DB9F}" type="slidenum">
              <a:rPr lang="en-AU" smtClean="0">
                <a:solidFill>
                  <a:srgbClr val="262626"/>
                </a:solidFill>
              </a:rPr>
              <a:pPr>
                <a:defRPr/>
              </a:pPr>
              <a:t>29</a:t>
            </a:fld>
            <a:endParaRPr lang="en-AU" dirty="0">
              <a:solidFill>
                <a:srgbClr val="262626"/>
              </a:solidFill>
            </a:endParaRPr>
          </a:p>
        </p:txBody>
      </p:sp>
      <p:sp>
        <p:nvSpPr>
          <p:cNvPr id="20" name="Oval 2"/>
          <p:cNvSpPr>
            <a:spLocks noChangeAspect="1" noChangeArrowheads="1"/>
          </p:cNvSpPr>
          <p:nvPr/>
        </p:nvSpPr>
        <p:spPr bwMode="auto">
          <a:xfrm>
            <a:off x="8856029" y="6489340"/>
            <a:ext cx="144463" cy="142875"/>
          </a:xfrm>
          <a:prstGeom prst="ellipse">
            <a:avLst/>
          </a:prstGeom>
          <a:solidFill>
            <a:srgbClr val="FF0000"/>
          </a:solidFill>
          <a:ln w="12700">
            <a:solidFill>
              <a:schemeClr val="tx1"/>
            </a:solidFill>
            <a:round/>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altLang="en-US" sz="800" dirty="0">
                <a:latin typeface="Arial" charset="0"/>
              </a:rPr>
              <a:t>L</a:t>
            </a:r>
          </a:p>
        </p:txBody>
      </p:sp>
      <p:sp>
        <p:nvSpPr>
          <p:cNvPr id="10" name="Text Box 9"/>
          <p:cNvSpPr txBox="1">
            <a:spLocks noChangeArrowheads="1"/>
          </p:cNvSpPr>
          <p:nvPr/>
        </p:nvSpPr>
        <p:spPr bwMode="auto">
          <a:xfrm>
            <a:off x="4541215" y="3637124"/>
            <a:ext cx="5549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US" altLang="en-US" sz="1800" b="1">
                <a:solidFill>
                  <a:srgbClr val="FF0000"/>
                </a:solidFill>
                <a:latin typeface="Comic Sans MS" panose="030F0702030302020204" pitchFamily="66" charset="0"/>
              </a:rPr>
              <a:t>yes</a:t>
            </a:r>
            <a:endParaRPr lang="en-AU" altLang="en-US" sz="1800" b="1">
              <a:solidFill>
                <a:srgbClr val="FF0000"/>
              </a:solidFill>
              <a:latin typeface="Comic Sans MS" panose="030F0702030302020204" pitchFamily="66" charset="0"/>
            </a:endParaRPr>
          </a:p>
        </p:txBody>
      </p:sp>
      <p:sp>
        <p:nvSpPr>
          <p:cNvPr id="11" name="Text Box 10"/>
          <p:cNvSpPr txBox="1">
            <a:spLocks noChangeArrowheads="1"/>
          </p:cNvSpPr>
          <p:nvPr/>
        </p:nvSpPr>
        <p:spPr bwMode="auto">
          <a:xfrm>
            <a:off x="4283968" y="4437112"/>
            <a:ext cx="4209807" cy="1369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lgn="l" eaLnBrk="1" hangingPunct="1"/>
            <a:r>
              <a:rPr lang="en-US" altLang="en-US" sz="1800" b="1" dirty="0">
                <a:solidFill>
                  <a:srgbClr val="FF0000"/>
                </a:solidFill>
                <a:latin typeface="Comic Sans MS" panose="030F0702030302020204" pitchFamily="66" charset="0"/>
              </a:rPr>
              <a:t>no – but a notice must be placed on</a:t>
            </a:r>
          </a:p>
          <a:p>
            <a:pPr algn="l" eaLnBrk="1" hangingPunct="1"/>
            <a:r>
              <a:rPr lang="en-US" altLang="en-US" sz="1800" b="1" dirty="0">
                <a:solidFill>
                  <a:srgbClr val="FF0000"/>
                </a:solidFill>
                <a:latin typeface="Comic Sans MS" panose="030F0702030302020204" pitchFamily="66" charset="0"/>
              </a:rPr>
              <a:t>the DB indicating where it is </a:t>
            </a:r>
          </a:p>
          <a:p>
            <a:pPr algn="l" eaLnBrk="1" hangingPunct="1"/>
            <a:r>
              <a:rPr lang="en-US" altLang="en-US" sz="1800" b="1" dirty="0">
                <a:solidFill>
                  <a:srgbClr val="FF0000"/>
                </a:solidFill>
                <a:latin typeface="Comic Sans MS" panose="030F0702030302020204" pitchFamily="66" charset="0"/>
              </a:rPr>
              <a:t>isolated from.</a:t>
            </a:r>
          </a:p>
          <a:p>
            <a:pPr algn="l" eaLnBrk="1" hangingPunct="1">
              <a:spcBef>
                <a:spcPts val="600"/>
              </a:spcBef>
            </a:pPr>
            <a:r>
              <a:rPr lang="en-US" altLang="en-US" sz="1200" b="1" i="1" dirty="0">
                <a:solidFill>
                  <a:srgbClr val="0000FF"/>
                </a:solidFill>
                <a:latin typeface="Comic Sans MS" panose="030F0702030302020204" pitchFamily="66" charset="0"/>
              </a:rPr>
              <a:t>Note that it is good practice to provide a separate</a:t>
            </a:r>
          </a:p>
          <a:p>
            <a:pPr algn="l" eaLnBrk="1" hangingPunct="1"/>
            <a:r>
              <a:rPr lang="en-US" altLang="en-US" sz="1200" b="1" i="1" dirty="0">
                <a:solidFill>
                  <a:srgbClr val="0000FF"/>
                </a:solidFill>
                <a:latin typeface="Comic Sans MS" panose="030F0702030302020204" pitchFamily="66" charset="0"/>
              </a:rPr>
              <a:t>Isolation switch for each distribution board.</a:t>
            </a:r>
            <a:endParaRPr lang="en-AU" altLang="en-US" sz="1200" b="1" i="1" dirty="0">
              <a:solidFill>
                <a:srgbClr val="0000FF"/>
              </a:solidFill>
              <a:latin typeface="Comic Sans MS" panose="030F0702030302020204" pitchFamily="66" charset="0"/>
            </a:endParaRPr>
          </a:p>
        </p:txBody>
      </p:sp>
      <p:pic>
        <p:nvPicPr>
          <p:cNvPr id="4" name="Picture 3"/>
          <p:cNvPicPr>
            <a:picLocks noChangeAspect="1"/>
          </p:cNvPicPr>
          <p:nvPr/>
        </p:nvPicPr>
        <p:blipFill>
          <a:blip r:embed="rId2">
            <a:clrChange>
              <a:clrFrom>
                <a:srgbClr val="FFFFFF"/>
              </a:clrFrom>
              <a:clrTo>
                <a:srgbClr val="FFFFFF">
                  <a:alpha val="0"/>
                </a:srgbClr>
              </a:clrTo>
            </a:clrChange>
          </a:blip>
          <a:stretch>
            <a:fillRect/>
          </a:stretch>
        </p:blipFill>
        <p:spPr>
          <a:xfrm>
            <a:off x="218681" y="296652"/>
            <a:ext cx="8711331" cy="5939544"/>
          </a:xfrm>
          <a:prstGeom prst="rect">
            <a:avLst/>
          </a:prstGeom>
        </p:spPr>
      </p:pic>
    </p:spTree>
    <p:extLst>
      <p:ext uri="{BB962C8B-B14F-4D97-AF65-F5344CB8AC3E}">
        <p14:creationId xmlns:p14="http://schemas.microsoft.com/office/powerpoint/2010/main" val="2260888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
                                        </p:tgtEl>
                                        <p:attrNameLst>
                                          <p:attrName>style.visibility</p:attrName>
                                        </p:attrNameLst>
                                      </p:cBhvr>
                                      <p:to>
                                        <p:strVal val="visible"/>
                                      </p:to>
                                    </p:set>
                                    <p:anim calcmode="discrete" valueType="clr">
                                      <p:cBhvr override="childStyle">
                                        <p:cTn id="7" dur="80"/>
                                        <p:tgtEl>
                                          <p:spTgt spid="10"/>
                                        </p:tgtEl>
                                        <p:attrNameLst>
                                          <p:attrName>style.color</p:attrName>
                                        </p:attrNameLst>
                                      </p:cBhvr>
                                      <p:tavLst>
                                        <p:tav tm="0">
                                          <p:val>
                                            <p:clrVal>
                                              <a:srgbClr val="0000FF"/>
                                            </p:clrVal>
                                          </p:val>
                                        </p:tav>
                                        <p:tav tm="50000">
                                          <p:val>
                                            <p:clrVal>
                                              <a:srgbClr val="FFFF00"/>
                                            </p:clrVal>
                                          </p:val>
                                        </p:tav>
                                      </p:tavLst>
                                    </p:anim>
                                    <p:anim calcmode="discrete" valueType="clr">
                                      <p:cBhvr>
                                        <p:cTn id="8" dur="80"/>
                                        <p:tgtEl>
                                          <p:spTgt spid="10"/>
                                        </p:tgtEl>
                                        <p:attrNameLst>
                                          <p:attrName>fillcolor</p:attrName>
                                        </p:attrNameLst>
                                      </p:cBhvr>
                                      <p:tavLst>
                                        <p:tav tm="0">
                                          <p:val>
                                            <p:clrVal>
                                              <a:schemeClr val="accent2"/>
                                            </p:clrVal>
                                          </p:val>
                                        </p:tav>
                                        <p:tav tm="50000">
                                          <p:val>
                                            <p:clrVal>
                                              <a:schemeClr val="hlink"/>
                                            </p:clrVal>
                                          </p:val>
                                        </p:tav>
                                      </p:tavLst>
                                    </p:anim>
                                    <p:set>
                                      <p:cBhvr>
                                        <p:cTn id="9" dur="80"/>
                                        <p:tgtEl>
                                          <p:spTgt spid="10"/>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1"/>
                                        </p:tgtEl>
                                        <p:attrNameLst>
                                          <p:attrName>style.visibility</p:attrName>
                                        </p:attrNameLst>
                                      </p:cBhvr>
                                      <p:to>
                                        <p:strVal val="visible"/>
                                      </p:to>
                                    </p:set>
                                    <p:anim calcmode="discrete" valueType="clr">
                                      <p:cBhvr override="childStyle">
                                        <p:cTn id="14" dur="80"/>
                                        <p:tgtEl>
                                          <p:spTgt spid="11"/>
                                        </p:tgtEl>
                                        <p:attrNameLst>
                                          <p:attrName>style.color</p:attrName>
                                        </p:attrNameLst>
                                      </p:cBhvr>
                                      <p:tavLst>
                                        <p:tav tm="0">
                                          <p:val>
                                            <p:clrVal>
                                              <a:srgbClr val="0000FF"/>
                                            </p:clrVal>
                                          </p:val>
                                        </p:tav>
                                        <p:tav tm="50000">
                                          <p:val>
                                            <p:clrVal>
                                              <a:srgbClr val="FFFF00"/>
                                            </p:clrVal>
                                          </p:val>
                                        </p:tav>
                                      </p:tavLst>
                                    </p:anim>
                                    <p:anim calcmode="discrete" valueType="clr">
                                      <p:cBhvr>
                                        <p:cTn id="15" dur="80"/>
                                        <p:tgtEl>
                                          <p:spTgt spid="11"/>
                                        </p:tgtEl>
                                        <p:attrNameLst>
                                          <p:attrName>fillcolor</p:attrName>
                                        </p:attrNameLst>
                                      </p:cBhvr>
                                      <p:tavLst>
                                        <p:tav tm="0">
                                          <p:val>
                                            <p:clrVal>
                                              <a:schemeClr val="accent2"/>
                                            </p:clrVal>
                                          </p:val>
                                        </p:tav>
                                        <p:tav tm="50000">
                                          <p:val>
                                            <p:clrVal>
                                              <a:schemeClr val="hlink"/>
                                            </p:clrVal>
                                          </p:val>
                                        </p:tav>
                                      </p:tavLst>
                                    </p:anim>
                                    <p:set>
                                      <p:cBhvr>
                                        <p:cTn id="16" dur="80"/>
                                        <p:tgtEl>
                                          <p:spTgt spid="11"/>
                                        </p:tgtEl>
                                        <p:attrNameLst>
                                          <p:attrName>fill.type</p:attrName>
                                        </p:attrNameLst>
                                      </p:cBhvr>
                                      <p:to>
                                        <p:strVal val="solid"/>
                                      </p:to>
                                    </p:set>
                                  </p:childTnLst>
                                </p:cTn>
                              </p:par>
                              <p:par>
                                <p:cTn id="17" presetID="9"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dissolve">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C0A2D17-AE25-4B7F-B57B-59214BF4DB9F}" type="slidenum">
              <a:rPr lang="en-AU" smtClean="0">
                <a:solidFill>
                  <a:srgbClr val="262626"/>
                </a:solidFill>
              </a:rPr>
              <a:pPr>
                <a:defRPr/>
              </a:pPr>
              <a:t>3</a:t>
            </a:fld>
            <a:endParaRPr lang="en-AU" dirty="0">
              <a:solidFill>
                <a:srgbClr val="262626"/>
              </a:solidFill>
            </a:endParaRPr>
          </a:p>
        </p:txBody>
      </p:sp>
      <p:sp>
        <p:nvSpPr>
          <p:cNvPr id="3" name="Title 1"/>
          <p:cNvSpPr txBox="1">
            <a:spLocks/>
          </p:cNvSpPr>
          <p:nvPr/>
        </p:nvSpPr>
        <p:spPr>
          <a:xfrm>
            <a:off x="612599" y="477329"/>
            <a:ext cx="7928844" cy="1043459"/>
          </a:xfrm>
          <a:prstGeom prst="rect">
            <a:avLst/>
          </a:prstGeom>
        </p:spPr>
        <p:txBody>
          <a:bodyPr vert="horz" lIns="0" tIns="0" rIns="0" bIns="0" rtlCol="0" anchor="t">
            <a:noAutofit/>
          </a:bodyPr>
          <a:lstStyle>
            <a:lvl1pPr algn="l" defTabSz="1217613" rtl="0" eaLnBrk="0" fontAlgn="base" hangingPunct="0">
              <a:lnSpc>
                <a:spcPts val="3463"/>
              </a:lnSpc>
              <a:spcBef>
                <a:spcPct val="0"/>
              </a:spcBef>
              <a:spcAft>
                <a:spcPct val="0"/>
              </a:spcAft>
              <a:defRPr sz="3900" b="1" kern="1200" cap="all">
                <a:solidFill>
                  <a:schemeClr val="bg2"/>
                </a:solidFill>
                <a:latin typeface="+mj-lt"/>
                <a:ea typeface="+mj-ea"/>
                <a:cs typeface="Arial" pitchFamily="34" charset="0"/>
              </a:defRPr>
            </a:lvl1pPr>
            <a:lvl2pPr algn="l" defTabSz="1217613" rtl="0" eaLnBrk="0" fontAlgn="base" hangingPunct="0">
              <a:lnSpc>
                <a:spcPts val="3463"/>
              </a:lnSpc>
              <a:spcBef>
                <a:spcPct val="0"/>
              </a:spcBef>
              <a:spcAft>
                <a:spcPct val="0"/>
              </a:spcAft>
              <a:defRPr sz="3900" b="1">
                <a:solidFill>
                  <a:schemeClr val="bg2"/>
                </a:solidFill>
                <a:latin typeface="Calibri" pitchFamily="34" charset="0"/>
                <a:cs typeface="Arial" charset="0"/>
              </a:defRPr>
            </a:lvl2pPr>
            <a:lvl3pPr algn="l" defTabSz="1217613" rtl="0" eaLnBrk="0" fontAlgn="base" hangingPunct="0">
              <a:lnSpc>
                <a:spcPts val="3463"/>
              </a:lnSpc>
              <a:spcBef>
                <a:spcPct val="0"/>
              </a:spcBef>
              <a:spcAft>
                <a:spcPct val="0"/>
              </a:spcAft>
              <a:defRPr sz="3900" b="1">
                <a:solidFill>
                  <a:schemeClr val="bg2"/>
                </a:solidFill>
                <a:latin typeface="Calibri" pitchFamily="34" charset="0"/>
                <a:cs typeface="Arial" charset="0"/>
              </a:defRPr>
            </a:lvl3pPr>
            <a:lvl4pPr algn="l" defTabSz="1217613" rtl="0" eaLnBrk="0" fontAlgn="base" hangingPunct="0">
              <a:lnSpc>
                <a:spcPts val="3463"/>
              </a:lnSpc>
              <a:spcBef>
                <a:spcPct val="0"/>
              </a:spcBef>
              <a:spcAft>
                <a:spcPct val="0"/>
              </a:spcAft>
              <a:defRPr sz="3900" b="1">
                <a:solidFill>
                  <a:schemeClr val="bg2"/>
                </a:solidFill>
                <a:latin typeface="Calibri" pitchFamily="34" charset="0"/>
                <a:cs typeface="Arial" charset="0"/>
              </a:defRPr>
            </a:lvl4pPr>
            <a:lvl5pPr algn="l" defTabSz="1217613" rtl="0" eaLnBrk="0" fontAlgn="base" hangingPunct="0">
              <a:lnSpc>
                <a:spcPts val="3463"/>
              </a:lnSpc>
              <a:spcBef>
                <a:spcPct val="0"/>
              </a:spcBef>
              <a:spcAft>
                <a:spcPct val="0"/>
              </a:spcAft>
              <a:defRPr sz="3900" b="1">
                <a:solidFill>
                  <a:schemeClr val="bg2"/>
                </a:solidFill>
                <a:latin typeface="Calibri" pitchFamily="34" charset="0"/>
                <a:cs typeface="Arial" charset="0"/>
              </a:defRPr>
            </a:lvl5pPr>
            <a:lvl6pPr marL="457200" algn="l" defTabSz="1217613" rtl="0" fontAlgn="base">
              <a:lnSpc>
                <a:spcPts val="3463"/>
              </a:lnSpc>
              <a:spcBef>
                <a:spcPct val="0"/>
              </a:spcBef>
              <a:spcAft>
                <a:spcPct val="0"/>
              </a:spcAft>
              <a:defRPr sz="3900" b="1">
                <a:solidFill>
                  <a:schemeClr val="bg2"/>
                </a:solidFill>
                <a:latin typeface="Calibri" pitchFamily="34" charset="0"/>
                <a:cs typeface="Arial" charset="0"/>
              </a:defRPr>
            </a:lvl6pPr>
            <a:lvl7pPr marL="914400" algn="l" defTabSz="1217613" rtl="0" fontAlgn="base">
              <a:lnSpc>
                <a:spcPts val="3463"/>
              </a:lnSpc>
              <a:spcBef>
                <a:spcPct val="0"/>
              </a:spcBef>
              <a:spcAft>
                <a:spcPct val="0"/>
              </a:spcAft>
              <a:defRPr sz="3900" b="1">
                <a:solidFill>
                  <a:schemeClr val="bg2"/>
                </a:solidFill>
                <a:latin typeface="Calibri" pitchFamily="34" charset="0"/>
                <a:cs typeface="Arial" charset="0"/>
              </a:defRPr>
            </a:lvl7pPr>
            <a:lvl8pPr marL="1371600" algn="l" defTabSz="1217613" rtl="0" fontAlgn="base">
              <a:lnSpc>
                <a:spcPts val="3463"/>
              </a:lnSpc>
              <a:spcBef>
                <a:spcPct val="0"/>
              </a:spcBef>
              <a:spcAft>
                <a:spcPct val="0"/>
              </a:spcAft>
              <a:defRPr sz="3900" b="1">
                <a:solidFill>
                  <a:schemeClr val="bg2"/>
                </a:solidFill>
                <a:latin typeface="Calibri" pitchFamily="34" charset="0"/>
                <a:cs typeface="Arial" charset="0"/>
              </a:defRPr>
            </a:lvl8pPr>
            <a:lvl9pPr marL="1828800" algn="l" defTabSz="1217613" rtl="0" fontAlgn="base">
              <a:lnSpc>
                <a:spcPts val="3463"/>
              </a:lnSpc>
              <a:spcBef>
                <a:spcPct val="0"/>
              </a:spcBef>
              <a:spcAft>
                <a:spcPct val="0"/>
              </a:spcAft>
              <a:defRPr sz="3900" b="1">
                <a:solidFill>
                  <a:schemeClr val="bg2"/>
                </a:solidFill>
                <a:latin typeface="Calibri" pitchFamily="34" charset="0"/>
                <a:cs typeface="Arial" charset="0"/>
              </a:defRPr>
            </a:lvl9pPr>
          </a:lstStyle>
          <a:p>
            <a:pPr defTabSz="1218804" eaLnBrk="1" fontAlgn="auto" hangingPunct="1">
              <a:lnSpc>
                <a:spcPts val="3466"/>
              </a:lnSpc>
              <a:spcAft>
                <a:spcPts val="0"/>
              </a:spcAft>
              <a:defRPr/>
            </a:pPr>
            <a:r>
              <a:rPr lang="pt-BR" altLang="en-US" sz="3200" dirty="0">
                <a:solidFill>
                  <a:srgbClr val="4596CA"/>
                </a:solidFill>
                <a:latin typeface="Arial" charset="0"/>
              </a:rPr>
              <a:t>SELECTING DEVICES FOR</a:t>
            </a:r>
          </a:p>
          <a:p>
            <a:pPr defTabSz="1218804" eaLnBrk="1" fontAlgn="auto" hangingPunct="1">
              <a:lnSpc>
                <a:spcPts val="3466"/>
              </a:lnSpc>
              <a:spcAft>
                <a:spcPts val="0"/>
              </a:spcAft>
              <a:defRPr/>
            </a:pPr>
            <a:r>
              <a:rPr lang="pt-BR" altLang="en-US" sz="3200" dirty="0">
                <a:solidFill>
                  <a:srgbClr val="4596CA"/>
                </a:solidFill>
                <a:latin typeface="Arial" charset="0"/>
              </a:rPr>
              <a:t>ISOLATION AND SWITCHING</a:t>
            </a:r>
            <a:endParaRPr lang="en-AU" sz="4000" dirty="0">
              <a:solidFill>
                <a:srgbClr val="4596CA"/>
              </a:solidFill>
            </a:endParaRPr>
          </a:p>
        </p:txBody>
      </p:sp>
      <p:sp>
        <p:nvSpPr>
          <p:cNvPr id="4" name="Oval 2"/>
          <p:cNvSpPr>
            <a:spLocks noChangeAspect="1" noChangeArrowheads="1"/>
          </p:cNvSpPr>
          <p:nvPr/>
        </p:nvSpPr>
        <p:spPr bwMode="auto">
          <a:xfrm>
            <a:off x="8856029" y="6489340"/>
            <a:ext cx="144463" cy="142875"/>
          </a:xfrm>
          <a:prstGeom prst="ellipse">
            <a:avLst/>
          </a:prstGeom>
          <a:solidFill>
            <a:srgbClr val="FF0000"/>
          </a:solidFill>
          <a:ln w="12700">
            <a:solidFill>
              <a:schemeClr val="tx1"/>
            </a:solidFill>
            <a:round/>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altLang="en-US" sz="800" dirty="0">
                <a:latin typeface="Arial" charset="0"/>
              </a:rPr>
              <a:t>L</a:t>
            </a:r>
          </a:p>
        </p:txBody>
      </p:sp>
      <p:sp>
        <p:nvSpPr>
          <p:cNvPr id="6" name="Rectangle 5"/>
          <p:cNvSpPr/>
          <p:nvPr/>
        </p:nvSpPr>
        <p:spPr>
          <a:xfrm>
            <a:off x="576595" y="1592796"/>
            <a:ext cx="8072966" cy="3600986"/>
          </a:xfrm>
          <a:prstGeom prst="rect">
            <a:avLst/>
          </a:prstGeom>
        </p:spPr>
        <p:txBody>
          <a:bodyPr wrap="square">
            <a:spAutoFit/>
          </a:bodyPr>
          <a:lstStyle/>
          <a:p>
            <a:r>
              <a:rPr lang="x-none" b="1" i="1" dirty="0"/>
              <a:t> </a:t>
            </a:r>
            <a:endParaRPr lang="en-AU" dirty="0"/>
          </a:p>
          <a:p>
            <a:pPr algn="l">
              <a:spcBef>
                <a:spcPts val="600"/>
              </a:spcBef>
              <a:spcAft>
                <a:spcPts val="600"/>
              </a:spcAft>
            </a:pPr>
            <a:r>
              <a:rPr lang="x-none" sz="2400" b="1" i="1" dirty="0">
                <a:latin typeface="+mj-lt"/>
              </a:rPr>
              <a:t>Learning objectives</a:t>
            </a:r>
            <a:r>
              <a:rPr lang="en-AU" sz="2400" dirty="0">
                <a:latin typeface="+mj-lt"/>
              </a:rPr>
              <a:t>:</a:t>
            </a:r>
          </a:p>
          <a:p>
            <a:pPr algn="l">
              <a:spcBef>
                <a:spcPts val="1200"/>
              </a:spcBef>
              <a:spcAft>
                <a:spcPts val="1200"/>
              </a:spcAft>
            </a:pPr>
            <a:r>
              <a:rPr lang="en-AU" dirty="0">
                <a:latin typeface="+mj-lt"/>
              </a:rPr>
              <a:t>Learners should be able to meet the following learning objectives:</a:t>
            </a:r>
          </a:p>
          <a:p>
            <a:pPr marL="285750" lvl="0" indent="-285750" algn="l">
              <a:spcBef>
                <a:spcPts val="1200"/>
              </a:spcBef>
              <a:spcAft>
                <a:spcPts val="600"/>
              </a:spcAft>
              <a:buFont typeface="Arial" panose="020B0604020202020204" pitchFamily="34" charset="0"/>
              <a:buChar char="•"/>
            </a:pPr>
            <a:r>
              <a:rPr lang="en-AU" dirty="0">
                <a:latin typeface="+mj-lt"/>
              </a:rPr>
              <a:t>Explain the requirements for the provision of the isolation of every circuit in an electrical installation.                               </a:t>
            </a:r>
          </a:p>
          <a:p>
            <a:pPr marL="285750" lvl="0" indent="-285750" algn="l">
              <a:spcBef>
                <a:spcPts val="600"/>
              </a:spcBef>
              <a:spcAft>
                <a:spcPts val="600"/>
              </a:spcAft>
              <a:buFont typeface="Arial" panose="020B0604020202020204" pitchFamily="34" charset="0"/>
              <a:buChar char="•"/>
            </a:pPr>
            <a:r>
              <a:rPr lang="en-AU" dirty="0">
                <a:latin typeface="+mj-lt"/>
              </a:rPr>
              <a:t>Explain the need for protection against mechanical movement of electrically activated equipment.        </a:t>
            </a:r>
          </a:p>
          <a:p>
            <a:pPr marL="285750" lvl="0" indent="-285750" algn="l">
              <a:spcBef>
                <a:spcPts val="600"/>
              </a:spcBef>
              <a:spcAft>
                <a:spcPts val="600"/>
              </a:spcAft>
              <a:buFont typeface="Arial" panose="020B0604020202020204" pitchFamily="34" charset="0"/>
              <a:buChar char="•"/>
            </a:pPr>
            <a:r>
              <a:rPr lang="en-AU" dirty="0">
                <a:latin typeface="+mj-lt"/>
              </a:rPr>
              <a:t>Apply AS/NZS 3000 requirements for selecting devices for isolation and switching for a range of installations and conditions.</a:t>
            </a:r>
          </a:p>
        </p:txBody>
      </p:sp>
    </p:spTree>
    <p:extLst>
      <p:ext uri="{BB962C8B-B14F-4D97-AF65-F5344CB8AC3E}">
        <p14:creationId xmlns:p14="http://schemas.microsoft.com/office/powerpoint/2010/main" val="3108686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C0A2D17-AE25-4B7F-B57B-59214BF4DB9F}" type="slidenum">
              <a:rPr lang="en-AU" smtClean="0">
                <a:solidFill>
                  <a:srgbClr val="262626"/>
                </a:solidFill>
              </a:rPr>
              <a:pPr>
                <a:defRPr/>
              </a:pPr>
              <a:t>30</a:t>
            </a:fld>
            <a:endParaRPr lang="en-AU" dirty="0">
              <a:solidFill>
                <a:srgbClr val="262626"/>
              </a:solidFill>
            </a:endParaRPr>
          </a:p>
        </p:txBody>
      </p:sp>
      <p:sp>
        <p:nvSpPr>
          <p:cNvPr id="20" name="Oval 2"/>
          <p:cNvSpPr>
            <a:spLocks noChangeAspect="1" noChangeArrowheads="1"/>
          </p:cNvSpPr>
          <p:nvPr/>
        </p:nvSpPr>
        <p:spPr bwMode="auto">
          <a:xfrm>
            <a:off x="8856029" y="6489340"/>
            <a:ext cx="144463" cy="142875"/>
          </a:xfrm>
          <a:prstGeom prst="ellipse">
            <a:avLst/>
          </a:prstGeom>
          <a:solidFill>
            <a:srgbClr val="FF0000"/>
          </a:solidFill>
          <a:ln w="12700">
            <a:solidFill>
              <a:schemeClr val="tx1"/>
            </a:solidFill>
            <a:round/>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altLang="en-US" sz="800" dirty="0">
                <a:latin typeface="Arial" charset="0"/>
              </a:rPr>
              <a:t>L</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524" y="296652"/>
            <a:ext cx="8523020" cy="4572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Box 9"/>
          <p:cNvSpPr txBox="1">
            <a:spLocks noChangeArrowheads="1"/>
          </p:cNvSpPr>
          <p:nvPr/>
        </p:nvSpPr>
        <p:spPr bwMode="auto">
          <a:xfrm>
            <a:off x="4247964" y="2564904"/>
            <a:ext cx="375936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lgn="l" eaLnBrk="1" hangingPunct="1"/>
            <a:r>
              <a:rPr lang="en-US" altLang="en-US" sz="2000" b="1" dirty="0">
                <a:solidFill>
                  <a:srgbClr val="FF0000"/>
                </a:solidFill>
                <a:latin typeface="Comic Sans MS" panose="030F0702030302020204" pitchFamily="66" charset="0"/>
              </a:rPr>
              <a:t>separate isolation switch for</a:t>
            </a:r>
          </a:p>
          <a:p>
            <a:pPr algn="l" eaLnBrk="1" hangingPunct="1"/>
            <a:r>
              <a:rPr lang="en-US" altLang="en-US" sz="2000" b="1" dirty="0">
                <a:solidFill>
                  <a:srgbClr val="FF0000"/>
                </a:solidFill>
                <a:latin typeface="Comic Sans MS" panose="030F0702030302020204" pitchFamily="66" charset="0"/>
              </a:rPr>
              <a:t>each circuit.</a:t>
            </a:r>
            <a:endParaRPr lang="en-AU" altLang="en-US" sz="2000" b="1" dirty="0">
              <a:solidFill>
                <a:srgbClr val="FF0000"/>
              </a:solidFill>
              <a:latin typeface="Comic Sans MS" panose="030F0702030302020204" pitchFamily="66" charset="0"/>
            </a:endParaRPr>
          </a:p>
        </p:txBody>
      </p:sp>
      <p:sp>
        <p:nvSpPr>
          <p:cNvPr id="11" name="Text Box 10"/>
          <p:cNvSpPr txBox="1">
            <a:spLocks noChangeArrowheads="1"/>
          </p:cNvSpPr>
          <p:nvPr/>
        </p:nvSpPr>
        <p:spPr bwMode="auto">
          <a:xfrm>
            <a:off x="4338315" y="3713026"/>
            <a:ext cx="593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lgn="l" eaLnBrk="1" hangingPunct="1"/>
            <a:r>
              <a:rPr lang="en-US" altLang="en-US" sz="2000" b="1" dirty="0">
                <a:solidFill>
                  <a:srgbClr val="FF0000"/>
                </a:solidFill>
                <a:latin typeface="Comic Sans MS" panose="030F0702030302020204" pitchFamily="66" charset="0"/>
              </a:rPr>
              <a:t>yes</a:t>
            </a:r>
            <a:endParaRPr lang="en-AU" altLang="en-US" sz="2000" b="1"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1656145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
                                        </p:tgtEl>
                                        <p:attrNameLst>
                                          <p:attrName>style.visibility</p:attrName>
                                        </p:attrNameLst>
                                      </p:cBhvr>
                                      <p:to>
                                        <p:strVal val="visible"/>
                                      </p:to>
                                    </p:set>
                                    <p:anim calcmode="discrete" valueType="clr">
                                      <p:cBhvr override="childStyle">
                                        <p:cTn id="7" dur="80"/>
                                        <p:tgtEl>
                                          <p:spTgt spid="10"/>
                                        </p:tgtEl>
                                        <p:attrNameLst>
                                          <p:attrName>style.color</p:attrName>
                                        </p:attrNameLst>
                                      </p:cBhvr>
                                      <p:tavLst>
                                        <p:tav tm="0">
                                          <p:val>
                                            <p:clrVal>
                                              <a:srgbClr val="0000FF"/>
                                            </p:clrVal>
                                          </p:val>
                                        </p:tav>
                                        <p:tav tm="50000">
                                          <p:val>
                                            <p:clrVal>
                                              <a:srgbClr val="FFFF00"/>
                                            </p:clrVal>
                                          </p:val>
                                        </p:tav>
                                      </p:tavLst>
                                    </p:anim>
                                    <p:anim calcmode="discrete" valueType="clr">
                                      <p:cBhvr>
                                        <p:cTn id="8" dur="80"/>
                                        <p:tgtEl>
                                          <p:spTgt spid="10"/>
                                        </p:tgtEl>
                                        <p:attrNameLst>
                                          <p:attrName>fillcolor</p:attrName>
                                        </p:attrNameLst>
                                      </p:cBhvr>
                                      <p:tavLst>
                                        <p:tav tm="0">
                                          <p:val>
                                            <p:clrVal>
                                              <a:schemeClr val="accent2"/>
                                            </p:clrVal>
                                          </p:val>
                                        </p:tav>
                                        <p:tav tm="50000">
                                          <p:val>
                                            <p:clrVal>
                                              <a:schemeClr val="hlink"/>
                                            </p:clrVal>
                                          </p:val>
                                        </p:tav>
                                      </p:tavLst>
                                    </p:anim>
                                    <p:set>
                                      <p:cBhvr>
                                        <p:cTn id="9" dur="80"/>
                                        <p:tgtEl>
                                          <p:spTgt spid="10"/>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1"/>
                                        </p:tgtEl>
                                        <p:attrNameLst>
                                          <p:attrName>style.visibility</p:attrName>
                                        </p:attrNameLst>
                                      </p:cBhvr>
                                      <p:to>
                                        <p:strVal val="visible"/>
                                      </p:to>
                                    </p:set>
                                    <p:anim calcmode="discrete" valueType="clr">
                                      <p:cBhvr override="childStyle">
                                        <p:cTn id="14" dur="80"/>
                                        <p:tgtEl>
                                          <p:spTgt spid="11"/>
                                        </p:tgtEl>
                                        <p:attrNameLst>
                                          <p:attrName>style.color</p:attrName>
                                        </p:attrNameLst>
                                      </p:cBhvr>
                                      <p:tavLst>
                                        <p:tav tm="0">
                                          <p:val>
                                            <p:clrVal>
                                              <a:srgbClr val="0000FF"/>
                                            </p:clrVal>
                                          </p:val>
                                        </p:tav>
                                        <p:tav tm="50000">
                                          <p:val>
                                            <p:clrVal>
                                              <a:srgbClr val="FFFF00"/>
                                            </p:clrVal>
                                          </p:val>
                                        </p:tav>
                                      </p:tavLst>
                                    </p:anim>
                                    <p:anim calcmode="discrete" valueType="clr">
                                      <p:cBhvr>
                                        <p:cTn id="15" dur="80"/>
                                        <p:tgtEl>
                                          <p:spTgt spid="11"/>
                                        </p:tgtEl>
                                        <p:attrNameLst>
                                          <p:attrName>fillcolor</p:attrName>
                                        </p:attrNameLst>
                                      </p:cBhvr>
                                      <p:tavLst>
                                        <p:tav tm="0">
                                          <p:val>
                                            <p:clrVal>
                                              <a:schemeClr val="accent2"/>
                                            </p:clrVal>
                                          </p:val>
                                        </p:tav>
                                        <p:tav tm="50000">
                                          <p:val>
                                            <p:clrVal>
                                              <a:schemeClr val="hlink"/>
                                            </p:clrVal>
                                          </p:val>
                                        </p:tav>
                                      </p:tavLst>
                                    </p:anim>
                                    <p:set>
                                      <p:cBhvr>
                                        <p:cTn id="16" dur="80"/>
                                        <p:tgtEl>
                                          <p:spTgt spid="11"/>
                                        </p:tgtEl>
                                        <p:attrNameLst>
                                          <p:attrName>fill.type</p:attrName>
                                        </p:attrNameLst>
                                      </p:cBhvr>
                                      <p:to>
                                        <p:strVal val="solid"/>
                                      </p:to>
                                    </p:set>
                                  </p:childTnLst>
                                </p:cTn>
                              </p:par>
                              <p:par>
                                <p:cTn id="17" presetID="9"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dissolve">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0"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C0A2D17-AE25-4B7F-B57B-59214BF4DB9F}" type="slidenum">
              <a:rPr lang="en-AU" smtClean="0">
                <a:solidFill>
                  <a:srgbClr val="262626"/>
                </a:solidFill>
              </a:rPr>
              <a:pPr>
                <a:defRPr/>
              </a:pPr>
              <a:t>31</a:t>
            </a:fld>
            <a:endParaRPr lang="en-AU" dirty="0">
              <a:solidFill>
                <a:srgbClr val="262626"/>
              </a:solidFill>
            </a:endParaRPr>
          </a:p>
        </p:txBody>
      </p:sp>
      <p:sp>
        <p:nvSpPr>
          <p:cNvPr id="20" name="Oval 2"/>
          <p:cNvSpPr>
            <a:spLocks noChangeAspect="1" noChangeArrowheads="1"/>
          </p:cNvSpPr>
          <p:nvPr/>
        </p:nvSpPr>
        <p:spPr bwMode="auto">
          <a:xfrm>
            <a:off x="8856029" y="6489340"/>
            <a:ext cx="144463" cy="142875"/>
          </a:xfrm>
          <a:prstGeom prst="ellipse">
            <a:avLst/>
          </a:prstGeom>
          <a:solidFill>
            <a:srgbClr val="FF0000"/>
          </a:solidFill>
          <a:ln w="12700">
            <a:solidFill>
              <a:schemeClr val="tx1"/>
            </a:solidFill>
            <a:round/>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altLang="en-US" sz="800" dirty="0">
                <a:latin typeface="Arial" charset="0"/>
              </a:rPr>
              <a:t>L</a:t>
            </a: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540" y="224644"/>
            <a:ext cx="8244916" cy="6129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a:spLocks noChangeArrowheads="1"/>
          </p:cNvSpPr>
          <p:nvPr/>
        </p:nvSpPr>
        <p:spPr bwMode="auto">
          <a:xfrm rot="10800000" flipV="1">
            <a:off x="3851920" y="814062"/>
            <a:ext cx="306034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a:solidFill>
                  <a:schemeClr val="tx1"/>
                </a:solidFill>
                <a:latin typeface="Times New Roman" panose="02020603050405020304" pitchFamily="18" charset="0"/>
              </a:defRPr>
            </a:lvl1pPr>
            <a:lvl2pPr marL="742950" indent="-285750" algn="ctr">
              <a:defRPr>
                <a:solidFill>
                  <a:schemeClr val="tx1"/>
                </a:solidFill>
                <a:latin typeface="Times New Roman" panose="02020603050405020304" pitchFamily="18" charset="0"/>
              </a:defRPr>
            </a:lvl2pPr>
            <a:lvl3pPr marL="1143000" indent="-228600" algn="ctr">
              <a:defRPr>
                <a:solidFill>
                  <a:schemeClr val="tx1"/>
                </a:solidFill>
                <a:latin typeface="Times New Roman" panose="02020603050405020304" pitchFamily="18" charset="0"/>
              </a:defRPr>
            </a:lvl3pPr>
            <a:lvl4pPr marL="1600200" indent="-228600" algn="ctr">
              <a:defRPr>
                <a:solidFill>
                  <a:schemeClr val="tx1"/>
                </a:solidFill>
                <a:latin typeface="Times New Roman" panose="02020603050405020304" pitchFamily="18" charset="0"/>
              </a:defRPr>
            </a:lvl4pPr>
            <a:lvl5pPr marL="2057400" indent="-228600" algn="ctr">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r>
              <a:rPr lang="en-AU" altLang="en-US" sz="1600" b="1" i="1" dirty="0">
                <a:solidFill>
                  <a:srgbClr val="FF0000"/>
                </a:solidFill>
                <a:latin typeface="Comic Sans MS" panose="030F0702030302020204" pitchFamily="66" charset="0"/>
              </a:rPr>
              <a:t>Provides a list of relevant clauses for rules relating to appliances accessories and motors</a:t>
            </a:r>
          </a:p>
        </p:txBody>
      </p:sp>
      <p:sp>
        <p:nvSpPr>
          <p:cNvPr id="11" name="TextBox 10"/>
          <p:cNvSpPr txBox="1">
            <a:spLocks noChangeArrowheads="1"/>
          </p:cNvSpPr>
          <p:nvPr/>
        </p:nvSpPr>
        <p:spPr bwMode="auto">
          <a:xfrm rot="10800000" flipV="1">
            <a:off x="3851920" y="2902293"/>
            <a:ext cx="331236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a:solidFill>
                  <a:schemeClr val="tx1"/>
                </a:solidFill>
                <a:latin typeface="Times New Roman" panose="02020603050405020304" pitchFamily="18" charset="0"/>
              </a:defRPr>
            </a:lvl1pPr>
            <a:lvl2pPr marL="742950" indent="-285750" algn="ctr">
              <a:defRPr>
                <a:solidFill>
                  <a:schemeClr val="tx1"/>
                </a:solidFill>
                <a:latin typeface="Times New Roman" panose="02020603050405020304" pitchFamily="18" charset="0"/>
              </a:defRPr>
            </a:lvl2pPr>
            <a:lvl3pPr marL="1143000" indent="-228600" algn="ctr">
              <a:defRPr>
                <a:solidFill>
                  <a:schemeClr val="tx1"/>
                </a:solidFill>
                <a:latin typeface="Times New Roman" panose="02020603050405020304" pitchFamily="18" charset="0"/>
              </a:defRPr>
            </a:lvl3pPr>
            <a:lvl4pPr marL="1600200" indent="-228600" algn="ctr">
              <a:defRPr>
                <a:solidFill>
                  <a:schemeClr val="tx1"/>
                </a:solidFill>
                <a:latin typeface="Times New Roman" panose="02020603050405020304" pitchFamily="18" charset="0"/>
              </a:defRPr>
            </a:lvl4pPr>
            <a:lvl5pPr marL="2057400" indent="-228600" algn="ctr">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r>
              <a:rPr lang="en-AU" altLang="en-US" sz="1600" b="1" i="1" dirty="0">
                <a:solidFill>
                  <a:srgbClr val="FF0000"/>
                </a:solidFill>
                <a:latin typeface="Comic Sans MS" panose="030F0702030302020204" pitchFamily="66" charset="0"/>
              </a:rPr>
              <a:t>Rules such as switching requirements, accessibility, location, earthing ,polarity and phase sequence etc.</a:t>
            </a:r>
          </a:p>
        </p:txBody>
      </p:sp>
      <p:sp>
        <p:nvSpPr>
          <p:cNvPr id="12" name="TextBox 11"/>
          <p:cNvSpPr txBox="1">
            <a:spLocks noChangeArrowheads="1"/>
          </p:cNvSpPr>
          <p:nvPr/>
        </p:nvSpPr>
        <p:spPr bwMode="auto">
          <a:xfrm rot="10800000" flipV="1">
            <a:off x="3851921" y="5041627"/>
            <a:ext cx="331236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a:solidFill>
                  <a:schemeClr val="tx1"/>
                </a:solidFill>
                <a:latin typeface="Times New Roman" panose="02020603050405020304" pitchFamily="18" charset="0"/>
              </a:defRPr>
            </a:lvl1pPr>
            <a:lvl2pPr marL="742950" indent="-285750" algn="ctr">
              <a:defRPr>
                <a:solidFill>
                  <a:schemeClr val="tx1"/>
                </a:solidFill>
                <a:latin typeface="Times New Roman" panose="02020603050405020304" pitchFamily="18" charset="0"/>
              </a:defRPr>
            </a:lvl2pPr>
            <a:lvl3pPr marL="1143000" indent="-228600" algn="ctr">
              <a:defRPr>
                <a:solidFill>
                  <a:schemeClr val="tx1"/>
                </a:solidFill>
                <a:latin typeface="Times New Roman" panose="02020603050405020304" pitchFamily="18" charset="0"/>
              </a:defRPr>
            </a:lvl3pPr>
            <a:lvl4pPr marL="1600200" indent="-228600" algn="ctr">
              <a:defRPr>
                <a:solidFill>
                  <a:schemeClr val="tx1"/>
                </a:solidFill>
                <a:latin typeface="Times New Roman" panose="02020603050405020304" pitchFamily="18" charset="0"/>
              </a:defRPr>
            </a:lvl4pPr>
            <a:lvl5pPr marL="2057400" indent="-228600" algn="ctr">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r>
              <a:rPr lang="en-AU" altLang="en-US" sz="1600" b="1" i="1" dirty="0">
                <a:solidFill>
                  <a:srgbClr val="FF0000"/>
                </a:solidFill>
                <a:latin typeface="Comic Sans MS" panose="030F0702030302020204" pitchFamily="66" charset="0"/>
              </a:rPr>
              <a:t>Rules such what requires isolation, location, marking and accessibility, etc.</a:t>
            </a:r>
          </a:p>
        </p:txBody>
      </p:sp>
    </p:spTree>
    <p:extLst>
      <p:ext uri="{BB962C8B-B14F-4D97-AF65-F5344CB8AC3E}">
        <p14:creationId xmlns:p14="http://schemas.microsoft.com/office/powerpoint/2010/main" val="68936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9"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dissolve">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0" grpId="0"/>
      <p:bldP spid="11"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2"/>
          <p:cNvSpPr>
            <a:spLocks noChangeAspect="1" noChangeArrowheads="1"/>
          </p:cNvSpPr>
          <p:nvPr/>
        </p:nvSpPr>
        <p:spPr bwMode="auto">
          <a:xfrm>
            <a:off x="8856029" y="6489340"/>
            <a:ext cx="144463" cy="142875"/>
          </a:xfrm>
          <a:prstGeom prst="ellipse">
            <a:avLst/>
          </a:prstGeom>
          <a:solidFill>
            <a:srgbClr val="FF0000"/>
          </a:solidFill>
          <a:ln w="12700">
            <a:solidFill>
              <a:schemeClr val="tx1"/>
            </a:solidFill>
            <a:round/>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altLang="en-US" sz="800" dirty="0">
                <a:latin typeface="Arial" charset="0"/>
              </a:rPr>
              <a:t>L</a:t>
            </a:r>
          </a:p>
        </p:txBody>
      </p:sp>
      <p:pic>
        <p:nvPicPr>
          <p:cNvPr id="337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671" y="440668"/>
            <a:ext cx="8562805" cy="5292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21"/>
          <p:cNvSpPr>
            <a:spLocks noChangeArrowheads="1"/>
          </p:cNvSpPr>
          <p:nvPr/>
        </p:nvSpPr>
        <p:spPr bwMode="auto">
          <a:xfrm>
            <a:off x="323527" y="4689140"/>
            <a:ext cx="8532501" cy="396044"/>
          </a:xfrm>
          <a:prstGeom prst="rect">
            <a:avLst/>
          </a:prstGeom>
          <a:solidFill>
            <a:srgbClr val="FFFF00">
              <a:alpha val="18039"/>
            </a:srgbClr>
          </a:solidFill>
          <a:ln w="15875" algn="ctr">
            <a:solidFill>
              <a:srgbClr val="FF0000"/>
            </a:solidFill>
            <a:round/>
            <a:headEnd/>
            <a:tailEnd/>
          </a:ln>
        </p:spPr>
        <p:txBody>
          <a:bodyPr wrap="none" anchor="ctr"/>
          <a:lstStyle>
            <a:lvl1pPr eaLnBrk="0" hangingPunct="0">
              <a:defRPr baseline="-25000">
                <a:solidFill>
                  <a:schemeClr val="tx1"/>
                </a:solidFill>
                <a:latin typeface="Times New Roman" pitchFamily="18" charset="0"/>
              </a:defRPr>
            </a:lvl1pPr>
            <a:lvl2pPr marL="742950" indent="-285750" eaLnBrk="0" hangingPunct="0">
              <a:defRPr baseline="-25000">
                <a:solidFill>
                  <a:schemeClr val="tx1"/>
                </a:solidFill>
                <a:latin typeface="Times New Roman" pitchFamily="18" charset="0"/>
              </a:defRPr>
            </a:lvl2pPr>
            <a:lvl3pPr marL="1143000" indent="-228600" eaLnBrk="0" hangingPunct="0">
              <a:defRPr baseline="-25000">
                <a:solidFill>
                  <a:schemeClr val="tx1"/>
                </a:solidFill>
                <a:latin typeface="Times New Roman" pitchFamily="18" charset="0"/>
              </a:defRPr>
            </a:lvl3pPr>
            <a:lvl4pPr marL="1600200" indent="-228600" eaLnBrk="0" hangingPunct="0">
              <a:defRPr baseline="-25000">
                <a:solidFill>
                  <a:schemeClr val="tx1"/>
                </a:solidFill>
                <a:latin typeface="Times New Roman" pitchFamily="18" charset="0"/>
              </a:defRPr>
            </a:lvl4pPr>
            <a:lvl5pPr marL="2057400" indent="-228600" eaLnBrk="0" hangingPunct="0">
              <a:defRPr baseline="-25000">
                <a:solidFill>
                  <a:schemeClr val="tx1"/>
                </a:solidFill>
                <a:latin typeface="Times New Roman" pitchFamily="18" charset="0"/>
              </a:defRPr>
            </a:lvl5pPr>
            <a:lvl6pPr marL="2514600" indent="-228600" algn="ctr" eaLnBrk="0" fontAlgn="base" hangingPunct="0">
              <a:spcBef>
                <a:spcPct val="0"/>
              </a:spcBef>
              <a:spcAft>
                <a:spcPct val="0"/>
              </a:spcAft>
              <a:defRPr baseline="-25000">
                <a:solidFill>
                  <a:schemeClr val="tx1"/>
                </a:solidFill>
                <a:latin typeface="Times New Roman" pitchFamily="18" charset="0"/>
              </a:defRPr>
            </a:lvl6pPr>
            <a:lvl7pPr marL="2971800" indent="-228600" algn="ctr" eaLnBrk="0" fontAlgn="base" hangingPunct="0">
              <a:spcBef>
                <a:spcPct val="0"/>
              </a:spcBef>
              <a:spcAft>
                <a:spcPct val="0"/>
              </a:spcAft>
              <a:defRPr baseline="-25000">
                <a:solidFill>
                  <a:schemeClr val="tx1"/>
                </a:solidFill>
                <a:latin typeface="Times New Roman" pitchFamily="18" charset="0"/>
              </a:defRPr>
            </a:lvl7pPr>
            <a:lvl8pPr marL="3429000" indent="-228600" algn="ctr" eaLnBrk="0" fontAlgn="base" hangingPunct="0">
              <a:spcBef>
                <a:spcPct val="0"/>
              </a:spcBef>
              <a:spcAft>
                <a:spcPct val="0"/>
              </a:spcAft>
              <a:defRPr baseline="-25000">
                <a:solidFill>
                  <a:schemeClr val="tx1"/>
                </a:solidFill>
                <a:latin typeface="Times New Roman" pitchFamily="18" charset="0"/>
              </a:defRPr>
            </a:lvl8pPr>
            <a:lvl9pPr marL="3886200" indent="-228600" algn="ctr" eaLnBrk="0" fontAlgn="base" hangingPunct="0">
              <a:spcBef>
                <a:spcPct val="0"/>
              </a:spcBef>
              <a:spcAft>
                <a:spcPct val="0"/>
              </a:spcAft>
              <a:defRPr baseline="-25000">
                <a:solidFill>
                  <a:schemeClr val="tx1"/>
                </a:solidFill>
                <a:latin typeface="Times New Roman" pitchFamily="18" charset="0"/>
              </a:defRPr>
            </a:lvl9pPr>
          </a:lstStyle>
          <a:p>
            <a:pPr eaLnBrk="1" hangingPunct="1"/>
            <a:endParaRPr lang="en-AU" altLang="en-US" baseline="0"/>
          </a:p>
        </p:txBody>
      </p:sp>
      <p:sp>
        <p:nvSpPr>
          <p:cNvPr id="6" name="Oval 5"/>
          <p:cNvSpPr/>
          <p:nvPr/>
        </p:nvSpPr>
        <p:spPr>
          <a:xfrm>
            <a:off x="179512" y="4581128"/>
            <a:ext cx="648000" cy="504000"/>
          </a:xfrm>
          <a:prstGeom prst="ellipse">
            <a:avLst/>
          </a:pr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279982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9"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dissolve">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2"/>
          <p:cNvSpPr>
            <a:spLocks noChangeAspect="1" noChangeArrowheads="1"/>
          </p:cNvSpPr>
          <p:nvPr/>
        </p:nvSpPr>
        <p:spPr bwMode="auto">
          <a:xfrm>
            <a:off x="8856029" y="6489340"/>
            <a:ext cx="144463" cy="142875"/>
          </a:xfrm>
          <a:prstGeom prst="ellipse">
            <a:avLst/>
          </a:prstGeom>
          <a:solidFill>
            <a:srgbClr val="FF0000"/>
          </a:solidFill>
          <a:ln w="12700">
            <a:solidFill>
              <a:schemeClr val="tx1"/>
            </a:solidFill>
            <a:round/>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altLang="en-US" sz="800" dirty="0">
                <a:latin typeface="Arial" charset="0"/>
              </a:rPr>
              <a:t>L</a:t>
            </a:r>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785143"/>
            <a:ext cx="8196106" cy="5704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Box 9"/>
          <p:cNvSpPr txBox="1">
            <a:spLocks noChangeArrowheads="1"/>
          </p:cNvSpPr>
          <p:nvPr/>
        </p:nvSpPr>
        <p:spPr bwMode="auto">
          <a:xfrm>
            <a:off x="467544" y="188640"/>
            <a:ext cx="8196105" cy="493340"/>
          </a:xfrm>
          <a:prstGeom prst="rect">
            <a:avLst/>
          </a:prstGeom>
          <a:solidFill>
            <a:srgbClr val="FFFFFF"/>
          </a:solidFill>
          <a:ln>
            <a:noFill/>
          </a:ln>
        </p:spPr>
        <p:txBody>
          <a:bodyPr wrap="squar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lnSpc>
                <a:spcPts val="3500"/>
              </a:lnSpc>
            </a:pPr>
            <a:r>
              <a:rPr lang="en-AU" altLang="en-US" sz="2000" b="1" dirty="0">
                <a:solidFill>
                  <a:srgbClr val="FF0000"/>
                </a:solidFill>
                <a:latin typeface="Comic Sans MS" panose="030F0702030302020204" pitchFamily="66" charset="0"/>
              </a:rPr>
              <a:t>Each relevant clause has specific rules in context</a:t>
            </a:r>
          </a:p>
        </p:txBody>
      </p:sp>
    </p:spTree>
    <p:extLst>
      <p:ext uri="{BB962C8B-B14F-4D97-AF65-F5344CB8AC3E}">
        <p14:creationId xmlns:p14="http://schemas.microsoft.com/office/powerpoint/2010/main" val="1024215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rgbClr val="0000FF"/>
                                            </p:clrVal>
                                          </p:val>
                                        </p:tav>
                                        <p:tav tm="50000">
                                          <p:val>
                                            <p:clrVal>
                                              <a:srgbClr val="FFFF00"/>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par>
                                <p:cTn id="10" presetID="9"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dissolv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2"/>
          <p:cNvSpPr>
            <a:spLocks noChangeAspect="1" noChangeArrowheads="1"/>
          </p:cNvSpPr>
          <p:nvPr/>
        </p:nvSpPr>
        <p:spPr bwMode="auto">
          <a:xfrm>
            <a:off x="8856029" y="6489340"/>
            <a:ext cx="144463" cy="142875"/>
          </a:xfrm>
          <a:prstGeom prst="ellipse">
            <a:avLst/>
          </a:prstGeom>
          <a:solidFill>
            <a:srgbClr val="FF0000"/>
          </a:solidFill>
          <a:ln w="12700">
            <a:solidFill>
              <a:schemeClr val="tx1"/>
            </a:solidFill>
            <a:round/>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altLang="en-US" sz="800" dirty="0">
                <a:latin typeface="Arial" charset="0"/>
              </a:rPr>
              <a:t>L</a:t>
            </a:r>
          </a:p>
        </p:txBody>
      </p:sp>
      <p:pic>
        <p:nvPicPr>
          <p:cNvPr id="3" name="Picture 7"/>
          <p:cNvPicPr>
            <a:picLocks noChangeAspect="1" noChangeArrowheads="1"/>
          </p:cNvPicPr>
          <p:nvPr/>
        </p:nvPicPr>
        <p:blipFill rotWithShape="1">
          <a:blip r:embed="rId2">
            <a:extLst>
              <a:ext uri="{28A0092B-C50C-407E-A947-70E740481C1C}">
                <a14:useLocalDpi xmlns:a14="http://schemas.microsoft.com/office/drawing/2010/main" val="0"/>
              </a:ext>
            </a:extLst>
          </a:blip>
          <a:srcRect l="1586"/>
          <a:stretch/>
        </p:blipFill>
        <p:spPr bwMode="auto">
          <a:xfrm>
            <a:off x="431540" y="152636"/>
            <a:ext cx="8219546" cy="5629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p:cNvPicPr>
            <a:picLocks noChangeAspect="1" noChangeArrowheads="1"/>
          </p:cNvPicPr>
          <p:nvPr/>
        </p:nvPicPr>
        <p:blipFill rotWithShape="1">
          <a:blip r:embed="rId3">
            <a:extLst>
              <a:ext uri="{28A0092B-C50C-407E-A947-70E740481C1C}">
                <a14:useLocalDpi xmlns:a14="http://schemas.microsoft.com/office/drawing/2010/main" val="0"/>
              </a:ext>
            </a:extLst>
          </a:blip>
          <a:srcRect l="1000"/>
          <a:stretch/>
        </p:blipFill>
        <p:spPr bwMode="auto">
          <a:xfrm>
            <a:off x="431541" y="5799873"/>
            <a:ext cx="8219546" cy="757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7838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C0A2D17-AE25-4B7F-B57B-59214BF4DB9F}" type="slidenum">
              <a:rPr lang="en-AU" smtClean="0">
                <a:solidFill>
                  <a:srgbClr val="262626"/>
                </a:solidFill>
              </a:rPr>
              <a:pPr>
                <a:defRPr/>
              </a:pPr>
              <a:t>35</a:t>
            </a:fld>
            <a:endParaRPr lang="en-AU" dirty="0">
              <a:solidFill>
                <a:srgbClr val="262626"/>
              </a:solidFill>
            </a:endParaRPr>
          </a:p>
        </p:txBody>
      </p:sp>
      <p:sp>
        <p:nvSpPr>
          <p:cNvPr id="20" name="Oval 2"/>
          <p:cNvSpPr>
            <a:spLocks noChangeAspect="1" noChangeArrowheads="1"/>
          </p:cNvSpPr>
          <p:nvPr/>
        </p:nvSpPr>
        <p:spPr bwMode="auto">
          <a:xfrm>
            <a:off x="8856029" y="6489340"/>
            <a:ext cx="144463" cy="142875"/>
          </a:xfrm>
          <a:prstGeom prst="ellipse">
            <a:avLst/>
          </a:prstGeom>
          <a:solidFill>
            <a:srgbClr val="FF0000"/>
          </a:solidFill>
          <a:ln w="12700">
            <a:solidFill>
              <a:schemeClr val="tx1"/>
            </a:solidFill>
            <a:round/>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altLang="en-US" sz="800" dirty="0">
                <a:latin typeface="Arial" charset="0"/>
              </a:rPr>
              <a:t>L</a:t>
            </a: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524" y="332656"/>
            <a:ext cx="8614369" cy="4968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Box 9"/>
          <p:cNvSpPr txBox="1">
            <a:spLocks noChangeArrowheads="1"/>
          </p:cNvSpPr>
          <p:nvPr/>
        </p:nvSpPr>
        <p:spPr bwMode="auto">
          <a:xfrm>
            <a:off x="4368167" y="2636912"/>
            <a:ext cx="403347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lgn="l" eaLnBrk="1" hangingPunct="1"/>
            <a:r>
              <a:rPr lang="en-AU" altLang="en-US" sz="2000" b="1" dirty="0">
                <a:solidFill>
                  <a:srgbClr val="FF0000"/>
                </a:solidFill>
                <a:latin typeface="Comic Sans MS" panose="030F0702030302020204" pitchFamily="66" charset="0"/>
              </a:rPr>
              <a:t>on or adjacent to the water</a:t>
            </a:r>
          </a:p>
          <a:p>
            <a:pPr algn="l" eaLnBrk="1" hangingPunct="1"/>
            <a:r>
              <a:rPr lang="en-AU" altLang="en-US" sz="2000" b="1" dirty="0">
                <a:solidFill>
                  <a:srgbClr val="FF0000"/>
                </a:solidFill>
                <a:latin typeface="Comic Sans MS" panose="030F0702030302020204" pitchFamily="66" charset="0"/>
              </a:rPr>
              <a:t>heater or on the switchboard</a:t>
            </a:r>
            <a:r>
              <a:rPr lang="en-US" altLang="en-US" sz="2000" b="1" dirty="0">
                <a:solidFill>
                  <a:srgbClr val="FF0000"/>
                </a:solidFill>
                <a:latin typeface="Comic Sans MS" panose="030F0702030302020204" pitchFamily="66" charset="0"/>
              </a:rPr>
              <a:t>s</a:t>
            </a:r>
            <a:endParaRPr lang="en-AU" altLang="en-US" sz="2000" b="1" dirty="0">
              <a:solidFill>
                <a:srgbClr val="FF0000"/>
              </a:solidFill>
              <a:latin typeface="Comic Sans MS" panose="030F0702030302020204" pitchFamily="66" charset="0"/>
            </a:endParaRPr>
          </a:p>
        </p:txBody>
      </p:sp>
      <p:sp>
        <p:nvSpPr>
          <p:cNvPr id="11" name="Text Box 10"/>
          <p:cNvSpPr txBox="1">
            <a:spLocks noChangeArrowheads="1"/>
          </p:cNvSpPr>
          <p:nvPr/>
        </p:nvSpPr>
        <p:spPr bwMode="auto">
          <a:xfrm>
            <a:off x="4391980" y="4037062"/>
            <a:ext cx="593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lgn="l" eaLnBrk="1" hangingPunct="1"/>
            <a:r>
              <a:rPr lang="en-US" altLang="en-US" sz="2000" b="1" dirty="0">
                <a:solidFill>
                  <a:srgbClr val="FF0000"/>
                </a:solidFill>
                <a:latin typeface="Comic Sans MS" panose="030F0702030302020204" pitchFamily="66" charset="0"/>
              </a:rPr>
              <a:t>yes</a:t>
            </a:r>
            <a:endParaRPr lang="en-AU" altLang="en-US" sz="2000" b="1"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4124785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
                                        </p:tgtEl>
                                        <p:attrNameLst>
                                          <p:attrName>style.visibility</p:attrName>
                                        </p:attrNameLst>
                                      </p:cBhvr>
                                      <p:to>
                                        <p:strVal val="visible"/>
                                      </p:to>
                                    </p:set>
                                    <p:anim calcmode="discrete" valueType="clr">
                                      <p:cBhvr override="childStyle">
                                        <p:cTn id="7" dur="80"/>
                                        <p:tgtEl>
                                          <p:spTgt spid="10"/>
                                        </p:tgtEl>
                                        <p:attrNameLst>
                                          <p:attrName>style.color</p:attrName>
                                        </p:attrNameLst>
                                      </p:cBhvr>
                                      <p:tavLst>
                                        <p:tav tm="0">
                                          <p:val>
                                            <p:clrVal>
                                              <a:srgbClr val="0000FF"/>
                                            </p:clrVal>
                                          </p:val>
                                        </p:tav>
                                        <p:tav tm="50000">
                                          <p:val>
                                            <p:clrVal>
                                              <a:srgbClr val="FFFF00"/>
                                            </p:clrVal>
                                          </p:val>
                                        </p:tav>
                                      </p:tavLst>
                                    </p:anim>
                                    <p:anim calcmode="discrete" valueType="clr">
                                      <p:cBhvr>
                                        <p:cTn id="8" dur="80"/>
                                        <p:tgtEl>
                                          <p:spTgt spid="10"/>
                                        </p:tgtEl>
                                        <p:attrNameLst>
                                          <p:attrName>fillcolor</p:attrName>
                                        </p:attrNameLst>
                                      </p:cBhvr>
                                      <p:tavLst>
                                        <p:tav tm="0">
                                          <p:val>
                                            <p:clrVal>
                                              <a:schemeClr val="accent2"/>
                                            </p:clrVal>
                                          </p:val>
                                        </p:tav>
                                        <p:tav tm="50000">
                                          <p:val>
                                            <p:clrVal>
                                              <a:schemeClr val="hlink"/>
                                            </p:clrVal>
                                          </p:val>
                                        </p:tav>
                                      </p:tavLst>
                                    </p:anim>
                                    <p:set>
                                      <p:cBhvr>
                                        <p:cTn id="9" dur="80"/>
                                        <p:tgtEl>
                                          <p:spTgt spid="10"/>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1"/>
                                        </p:tgtEl>
                                        <p:attrNameLst>
                                          <p:attrName>style.visibility</p:attrName>
                                        </p:attrNameLst>
                                      </p:cBhvr>
                                      <p:to>
                                        <p:strVal val="visible"/>
                                      </p:to>
                                    </p:set>
                                    <p:anim calcmode="discrete" valueType="clr">
                                      <p:cBhvr override="childStyle">
                                        <p:cTn id="14" dur="80"/>
                                        <p:tgtEl>
                                          <p:spTgt spid="11"/>
                                        </p:tgtEl>
                                        <p:attrNameLst>
                                          <p:attrName>style.color</p:attrName>
                                        </p:attrNameLst>
                                      </p:cBhvr>
                                      <p:tavLst>
                                        <p:tav tm="0">
                                          <p:val>
                                            <p:clrVal>
                                              <a:srgbClr val="0000FF"/>
                                            </p:clrVal>
                                          </p:val>
                                        </p:tav>
                                        <p:tav tm="50000">
                                          <p:val>
                                            <p:clrVal>
                                              <a:srgbClr val="FFFF00"/>
                                            </p:clrVal>
                                          </p:val>
                                        </p:tav>
                                      </p:tavLst>
                                    </p:anim>
                                    <p:anim calcmode="discrete" valueType="clr">
                                      <p:cBhvr>
                                        <p:cTn id="15" dur="80"/>
                                        <p:tgtEl>
                                          <p:spTgt spid="11"/>
                                        </p:tgtEl>
                                        <p:attrNameLst>
                                          <p:attrName>fillcolor</p:attrName>
                                        </p:attrNameLst>
                                      </p:cBhvr>
                                      <p:tavLst>
                                        <p:tav tm="0">
                                          <p:val>
                                            <p:clrVal>
                                              <a:schemeClr val="accent2"/>
                                            </p:clrVal>
                                          </p:val>
                                        </p:tav>
                                        <p:tav tm="50000">
                                          <p:val>
                                            <p:clrVal>
                                              <a:schemeClr val="hlink"/>
                                            </p:clrVal>
                                          </p:val>
                                        </p:tav>
                                      </p:tavLst>
                                    </p:anim>
                                    <p:set>
                                      <p:cBhvr>
                                        <p:cTn id="16" dur="80"/>
                                        <p:tgtEl>
                                          <p:spTgt spid="11"/>
                                        </p:tgtEl>
                                        <p:attrNameLst>
                                          <p:attrName>fill.type</p:attrName>
                                        </p:attrNameLst>
                                      </p:cBhvr>
                                      <p:to>
                                        <p:strVal val="solid"/>
                                      </p:to>
                                    </p:set>
                                  </p:childTnLst>
                                </p:cTn>
                              </p:par>
                              <p:par>
                                <p:cTn id="17" presetID="9"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dissolve">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0"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C0A2D17-AE25-4B7F-B57B-59214BF4DB9F}" type="slidenum">
              <a:rPr lang="en-AU" smtClean="0">
                <a:solidFill>
                  <a:srgbClr val="262626"/>
                </a:solidFill>
              </a:rPr>
              <a:pPr>
                <a:defRPr/>
              </a:pPr>
              <a:t>36</a:t>
            </a:fld>
            <a:endParaRPr lang="en-AU" dirty="0">
              <a:solidFill>
                <a:srgbClr val="262626"/>
              </a:solidFill>
            </a:endParaRPr>
          </a:p>
        </p:txBody>
      </p:sp>
      <p:sp>
        <p:nvSpPr>
          <p:cNvPr id="20" name="Oval 2"/>
          <p:cNvSpPr>
            <a:spLocks noChangeAspect="1" noChangeArrowheads="1"/>
          </p:cNvSpPr>
          <p:nvPr/>
        </p:nvSpPr>
        <p:spPr bwMode="auto">
          <a:xfrm>
            <a:off x="8856029" y="6489340"/>
            <a:ext cx="144463" cy="142875"/>
          </a:xfrm>
          <a:prstGeom prst="ellipse">
            <a:avLst/>
          </a:prstGeom>
          <a:solidFill>
            <a:srgbClr val="FF0000"/>
          </a:solidFill>
          <a:ln w="12700">
            <a:solidFill>
              <a:schemeClr val="tx1"/>
            </a:solidFill>
            <a:round/>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altLang="en-US" sz="800" dirty="0">
                <a:latin typeface="Arial" charset="0"/>
              </a:rPr>
              <a:t>L</a:t>
            </a: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540" y="188640"/>
            <a:ext cx="8280920" cy="6169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a:spLocks noChangeArrowheads="1"/>
          </p:cNvSpPr>
          <p:nvPr/>
        </p:nvSpPr>
        <p:spPr bwMode="auto">
          <a:xfrm rot="10800000" flipV="1">
            <a:off x="3815916" y="803610"/>
            <a:ext cx="331236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a:solidFill>
                  <a:schemeClr val="tx1"/>
                </a:solidFill>
                <a:latin typeface="Times New Roman" panose="02020603050405020304" pitchFamily="18" charset="0"/>
              </a:defRPr>
            </a:lvl1pPr>
            <a:lvl2pPr marL="742950" indent="-285750" algn="ctr">
              <a:defRPr>
                <a:solidFill>
                  <a:schemeClr val="tx1"/>
                </a:solidFill>
                <a:latin typeface="Times New Roman" panose="02020603050405020304" pitchFamily="18" charset="0"/>
              </a:defRPr>
            </a:lvl2pPr>
            <a:lvl3pPr marL="1143000" indent="-228600" algn="ctr">
              <a:defRPr>
                <a:solidFill>
                  <a:schemeClr val="tx1"/>
                </a:solidFill>
                <a:latin typeface="Times New Roman" panose="02020603050405020304" pitchFamily="18" charset="0"/>
              </a:defRPr>
            </a:lvl3pPr>
            <a:lvl4pPr marL="1600200" indent="-228600" algn="ctr">
              <a:defRPr>
                <a:solidFill>
                  <a:schemeClr val="tx1"/>
                </a:solidFill>
                <a:latin typeface="Times New Roman" panose="02020603050405020304" pitchFamily="18" charset="0"/>
              </a:defRPr>
            </a:lvl4pPr>
            <a:lvl5pPr marL="2057400" indent="-228600" algn="ctr">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r>
              <a:rPr lang="en-AU" altLang="en-US" sz="1600" b="1" i="1" dirty="0">
                <a:solidFill>
                  <a:srgbClr val="FF0000"/>
                </a:solidFill>
                <a:latin typeface="Comic Sans MS" panose="030F0702030302020204" pitchFamily="66" charset="0"/>
              </a:rPr>
              <a:t>Rules such as location, marking and accessibility, etc. for hard wired room heaters / space heaters</a:t>
            </a:r>
          </a:p>
        </p:txBody>
      </p:sp>
      <p:sp>
        <p:nvSpPr>
          <p:cNvPr id="11" name="TextBox 10"/>
          <p:cNvSpPr txBox="1">
            <a:spLocks noChangeArrowheads="1"/>
          </p:cNvSpPr>
          <p:nvPr/>
        </p:nvSpPr>
        <p:spPr bwMode="auto">
          <a:xfrm rot="10800000" flipV="1">
            <a:off x="3815916" y="2891841"/>
            <a:ext cx="331236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a:solidFill>
                  <a:schemeClr val="tx1"/>
                </a:solidFill>
                <a:latin typeface="Times New Roman" panose="02020603050405020304" pitchFamily="18" charset="0"/>
              </a:defRPr>
            </a:lvl1pPr>
            <a:lvl2pPr marL="742950" indent="-285750" algn="ctr">
              <a:defRPr>
                <a:solidFill>
                  <a:schemeClr val="tx1"/>
                </a:solidFill>
                <a:latin typeface="Times New Roman" panose="02020603050405020304" pitchFamily="18" charset="0"/>
              </a:defRPr>
            </a:lvl2pPr>
            <a:lvl3pPr marL="1143000" indent="-228600" algn="ctr">
              <a:defRPr>
                <a:solidFill>
                  <a:schemeClr val="tx1"/>
                </a:solidFill>
                <a:latin typeface="Times New Roman" panose="02020603050405020304" pitchFamily="18" charset="0"/>
              </a:defRPr>
            </a:lvl3pPr>
            <a:lvl4pPr marL="1600200" indent="-228600" algn="ctr">
              <a:defRPr>
                <a:solidFill>
                  <a:schemeClr val="tx1"/>
                </a:solidFill>
                <a:latin typeface="Times New Roman" panose="02020603050405020304" pitchFamily="18" charset="0"/>
              </a:defRPr>
            </a:lvl4pPr>
            <a:lvl5pPr marL="2057400" indent="-228600" algn="ctr">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r>
              <a:rPr lang="en-AU" altLang="en-US" sz="1600" b="1" i="1" dirty="0">
                <a:solidFill>
                  <a:srgbClr val="FF0000"/>
                </a:solidFill>
                <a:latin typeface="Comic Sans MS" panose="030F0702030302020204" pitchFamily="66" charset="0"/>
              </a:rPr>
              <a:t>Rules specific to floor / ceiling heating cables including RCD protection requirements and location of cables signage etc.</a:t>
            </a:r>
          </a:p>
        </p:txBody>
      </p:sp>
      <p:sp>
        <p:nvSpPr>
          <p:cNvPr id="12" name="TextBox 11"/>
          <p:cNvSpPr txBox="1">
            <a:spLocks noChangeArrowheads="1"/>
          </p:cNvSpPr>
          <p:nvPr/>
        </p:nvSpPr>
        <p:spPr bwMode="auto">
          <a:xfrm rot="10800000" flipV="1">
            <a:off x="3815916" y="4908066"/>
            <a:ext cx="331236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a:solidFill>
                  <a:schemeClr val="tx1"/>
                </a:solidFill>
                <a:latin typeface="Times New Roman" panose="02020603050405020304" pitchFamily="18" charset="0"/>
              </a:defRPr>
            </a:lvl1pPr>
            <a:lvl2pPr marL="742950" indent="-285750" algn="ctr">
              <a:defRPr>
                <a:solidFill>
                  <a:schemeClr val="tx1"/>
                </a:solidFill>
                <a:latin typeface="Times New Roman" panose="02020603050405020304" pitchFamily="18" charset="0"/>
              </a:defRPr>
            </a:lvl2pPr>
            <a:lvl3pPr marL="1143000" indent="-228600" algn="ctr">
              <a:defRPr>
                <a:solidFill>
                  <a:schemeClr val="tx1"/>
                </a:solidFill>
                <a:latin typeface="Times New Roman" panose="02020603050405020304" pitchFamily="18" charset="0"/>
              </a:defRPr>
            </a:lvl3pPr>
            <a:lvl4pPr marL="1600200" indent="-228600" algn="ctr">
              <a:defRPr>
                <a:solidFill>
                  <a:schemeClr val="tx1"/>
                </a:solidFill>
                <a:latin typeface="Times New Roman" panose="02020603050405020304" pitchFamily="18" charset="0"/>
              </a:defRPr>
            </a:lvl4pPr>
            <a:lvl5pPr marL="2057400" indent="-228600" algn="ctr">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r>
              <a:rPr lang="en-AU" altLang="en-US" sz="1600" b="1" i="1" dirty="0">
                <a:solidFill>
                  <a:srgbClr val="FF0000"/>
                </a:solidFill>
                <a:latin typeface="Comic Sans MS" panose="030F0702030302020204" pitchFamily="66" charset="0"/>
              </a:rPr>
              <a:t>Rules specific for devices such as UPS systems, inverters, voltage stabilizers, motor-generator sets etc.</a:t>
            </a:r>
          </a:p>
        </p:txBody>
      </p:sp>
    </p:spTree>
    <p:extLst>
      <p:ext uri="{BB962C8B-B14F-4D97-AF65-F5344CB8AC3E}">
        <p14:creationId xmlns:p14="http://schemas.microsoft.com/office/powerpoint/2010/main" val="2535312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par>
                                <p:cTn id="24" presetID="9"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dissolve">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0" grpId="0"/>
      <p:bldP spid="11"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C0A2D17-AE25-4B7F-B57B-59214BF4DB9F}" type="slidenum">
              <a:rPr lang="en-AU" smtClean="0">
                <a:solidFill>
                  <a:srgbClr val="262626"/>
                </a:solidFill>
              </a:rPr>
              <a:pPr>
                <a:defRPr/>
              </a:pPr>
              <a:t>37</a:t>
            </a:fld>
            <a:endParaRPr lang="en-AU" dirty="0">
              <a:solidFill>
                <a:srgbClr val="262626"/>
              </a:solidFill>
            </a:endParaRPr>
          </a:p>
        </p:txBody>
      </p:sp>
      <p:sp>
        <p:nvSpPr>
          <p:cNvPr id="20" name="Oval 2"/>
          <p:cNvSpPr>
            <a:spLocks noChangeAspect="1" noChangeArrowheads="1"/>
          </p:cNvSpPr>
          <p:nvPr/>
        </p:nvSpPr>
        <p:spPr bwMode="auto">
          <a:xfrm>
            <a:off x="8856029" y="6489340"/>
            <a:ext cx="144463" cy="142875"/>
          </a:xfrm>
          <a:prstGeom prst="ellipse">
            <a:avLst/>
          </a:prstGeom>
          <a:solidFill>
            <a:srgbClr val="FF0000"/>
          </a:solidFill>
          <a:ln w="12700">
            <a:solidFill>
              <a:schemeClr val="tx1"/>
            </a:solidFill>
            <a:round/>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altLang="en-US" sz="800" dirty="0">
                <a:latin typeface="Arial" charset="0"/>
              </a:rPr>
              <a:t>L</a:t>
            </a: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523" y="296651"/>
            <a:ext cx="8568505" cy="6019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a:spLocks noChangeArrowheads="1"/>
          </p:cNvSpPr>
          <p:nvPr/>
        </p:nvSpPr>
        <p:spPr bwMode="auto">
          <a:xfrm rot="10800000" flipV="1">
            <a:off x="3815916" y="1340769"/>
            <a:ext cx="331236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a:solidFill>
                  <a:schemeClr val="tx1"/>
                </a:solidFill>
                <a:latin typeface="Times New Roman" panose="02020603050405020304" pitchFamily="18" charset="0"/>
              </a:defRPr>
            </a:lvl1pPr>
            <a:lvl2pPr marL="742950" indent="-285750" algn="ctr">
              <a:defRPr>
                <a:solidFill>
                  <a:schemeClr val="tx1"/>
                </a:solidFill>
                <a:latin typeface="Times New Roman" panose="02020603050405020304" pitchFamily="18" charset="0"/>
              </a:defRPr>
            </a:lvl2pPr>
            <a:lvl3pPr marL="1143000" indent="-228600" algn="ctr">
              <a:defRPr>
                <a:solidFill>
                  <a:schemeClr val="tx1"/>
                </a:solidFill>
                <a:latin typeface="Times New Roman" panose="02020603050405020304" pitchFamily="18" charset="0"/>
              </a:defRPr>
            </a:lvl3pPr>
            <a:lvl4pPr marL="1600200" indent="-228600" algn="ctr">
              <a:defRPr>
                <a:solidFill>
                  <a:schemeClr val="tx1"/>
                </a:solidFill>
                <a:latin typeface="Times New Roman" panose="02020603050405020304" pitchFamily="18" charset="0"/>
              </a:defRPr>
            </a:lvl4pPr>
            <a:lvl5pPr marL="2057400" indent="-228600" algn="ctr">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r>
              <a:rPr lang="en-AU" altLang="en-US" sz="1600" b="1" i="1" dirty="0">
                <a:solidFill>
                  <a:srgbClr val="FF0000"/>
                </a:solidFill>
                <a:latin typeface="Comic Sans MS" panose="030F0702030302020204" pitchFamily="66" charset="0"/>
              </a:rPr>
              <a:t>Protection requirements to eliminate physical injury and unexpected danger resulting from moving parts etc.</a:t>
            </a:r>
          </a:p>
        </p:txBody>
      </p:sp>
    </p:spTree>
    <p:extLst>
      <p:ext uri="{BB962C8B-B14F-4D97-AF65-F5344CB8AC3E}">
        <p14:creationId xmlns:p14="http://schemas.microsoft.com/office/powerpoint/2010/main" val="1019324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9"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dissolv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2"/>
          <p:cNvSpPr>
            <a:spLocks noChangeAspect="1" noChangeArrowheads="1"/>
          </p:cNvSpPr>
          <p:nvPr/>
        </p:nvSpPr>
        <p:spPr bwMode="auto">
          <a:xfrm>
            <a:off x="8856029" y="6489340"/>
            <a:ext cx="144463" cy="142875"/>
          </a:xfrm>
          <a:prstGeom prst="ellipse">
            <a:avLst/>
          </a:prstGeom>
          <a:solidFill>
            <a:srgbClr val="FF0000"/>
          </a:solidFill>
          <a:ln w="12700">
            <a:solidFill>
              <a:schemeClr val="tx1"/>
            </a:solidFill>
            <a:round/>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altLang="en-US" sz="800" dirty="0">
                <a:latin typeface="Arial" charset="0"/>
              </a:rPr>
              <a:t>L</a:t>
            </a:r>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532" y="584684"/>
            <a:ext cx="8424936"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21"/>
          <p:cNvSpPr>
            <a:spLocks noChangeArrowheads="1"/>
          </p:cNvSpPr>
          <p:nvPr/>
        </p:nvSpPr>
        <p:spPr bwMode="auto">
          <a:xfrm>
            <a:off x="359532" y="984950"/>
            <a:ext cx="5076564" cy="247805"/>
          </a:xfrm>
          <a:prstGeom prst="rect">
            <a:avLst/>
          </a:prstGeom>
          <a:solidFill>
            <a:srgbClr val="FFFF00">
              <a:alpha val="18039"/>
            </a:srgbClr>
          </a:solidFill>
          <a:ln w="15875" algn="ctr">
            <a:solidFill>
              <a:srgbClr val="FF0000"/>
            </a:solidFill>
            <a:round/>
            <a:headEnd/>
            <a:tailEnd/>
          </a:ln>
        </p:spPr>
        <p:txBody>
          <a:bodyPr wrap="none" anchor="ctr"/>
          <a:lstStyle>
            <a:lvl1pPr eaLnBrk="0" hangingPunct="0">
              <a:defRPr baseline="-25000">
                <a:solidFill>
                  <a:schemeClr val="tx1"/>
                </a:solidFill>
                <a:latin typeface="Times New Roman" pitchFamily="18" charset="0"/>
              </a:defRPr>
            </a:lvl1pPr>
            <a:lvl2pPr marL="742950" indent="-285750" eaLnBrk="0" hangingPunct="0">
              <a:defRPr baseline="-25000">
                <a:solidFill>
                  <a:schemeClr val="tx1"/>
                </a:solidFill>
                <a:latin typeface="Times New Roman" pitchFamily="18" charset="0"/>
              </a:defRPr>
            </a:lvl2pPr>
            <a:lvl3pPr marL="1143000" indent="-228600" eaLnBrk="0" hangingPunct="0">
              <a:defRPr baseline="-25000">
                <a:solidFill>
                  <a:schemeClr val="tx1"/>
                </a:solidFill>
                <a:latin typeface="Times New Roman" pitchFamily="18" charset="0"/>
              </a:defRPr>
            </a:lvl3pPr>
            <a:lvl4pPr marL="1600200" indent="-228600" eaLnBrk="0" hangingPunct="0">
              <a:defRPr baseline="-25000">
                <a:solidFill>
                  <a:schemeClr val="tx1"/>
                </a:solidFill>
                <a:latin typeface="Times New Roman" pitchFamily="18" charset="0"/>
              </a:defRPr>
            </a:lvl4pPr>
            <a:lvl5pPr marL="2057400" indent="-228600" eaLnBrk="0" hangingPunct="0">
              <a:defRPr baseline="-25000">
                <a:solidFill>
                  <a:schemeClr val="tx1"/>
                </a:solidFill>
                <a:latin typeface="Times New Roman" pitchFamily="18" charset="0"/>
              </a:defRPr>
            </a:lvl5pPr>
            <a:lvl6pPr marL="2514600" indent="-228600" algn="ctr" eaLnBrk="0" fontAlgn="base" hangingPunct="0">
              <a:spcBef>
                <a:spcPct val="0"/>
              </a:spcBef>
              <a:spcAft>
                <a:spcPct val="0"/>
              </a:spcAft>
              <a:defRPr baseline="-25000">
                <a:solidFill>
                  <a:schemeClr val="tx1"/>
                </a:solidFill>
                <a:latin typeface="Times New Roman" pitchFamily="18" charset="0"/>
              </a:defRPr>
            </a:lvl6pPr>
            <a:lvl7pPr marL="2971800" indent="-228600" algn="ctr" eaLnBrk="0" fontAlgn="base" hangingPunct="0">
              <a:spcBef>
                <a:spcPct val="0"/>
              </a:spcBef>
              <a:spcAft>
                <a:spcPct val="0"/>
              </a:spcAft>
              <a:defRPr baseline="-25000">
                <a:solidFill>
                  <a:schemeClr val="tx1"/>
                </a:solidFill>
                <a:latin typeface="Times New Roman" pitchFamily="18" charset="0"/>
              </a:defRPr>
            </a:lvl7pPr>
            <a:lvl8pPr marL="3429000" indent="-228600" algn="ctr" eaLnBrk="0" fontAlgn="base" hangingPunct="0">
              <a:spcBef>
                <a:spcPct val="0"/>
              </a:spcBef>
              <a:spcAft>
                <a:spcPct val="0"/>
              </a:spcAft>
              <a:defRPr baseline="-25000">
                <a:solidFill>
                  <a:schemeClr val="tx1"/>
                </a:solidFill>
                <a:latin typeface="Times New Roman" pitchFamily="18" charset="0"/>
              </a:defRPr>
            </a:lvl8pPr>
            <a:lvl9pPr marL="3886200" indent="-228600" algn="ctr" eaLnBrk="0" fontAlgn="base" hangingPunct="0">
              <a:spcBef>
                <a:spcPct val="0"/>
              </a:spcBef>
              <a:spcAft>
                <a:spcPct val="0"/>
              </a:spcAft>
              <a:defRPr baseline="-25000">
                <a:solidFill>
                  <a:schemeClr val="tx1"/>
                </a:solidFill>
                <a:latin typeface="Times New Roman" pitchFamily="18" charset="0"/>
              </a:defRPr>
            </a:lvl9pPr>
          </a:lstStyle>
          <a:p>
            <a:pPr eaLnBrk="1" hangingPunct="1"/>
            <a:endParaRPr lang="en-AU" altLang="en-US" baseline="0"/>
          </a:p>
        </p:txBody>
      </p:sp>
      <p:sp>
        <p:nvSpPr>
          <p:cNvPr id="5" name="Rectangle 21"/>
          <p:cNvSpPr>
            <a:spLocks noChangeArrowheads="1"/>
          </p:cNvSpPr>
          <p:nvPr/>
        </p:nvSpPr>
        <p:spPr bwMode="auto">
          <a:xfrm>
            <a:off x="899592" y="1619835"/>
            <a:ext cx="7056784" cy="247805"/>
          </a:xfrm>
          <a:prstGeom prst="rect">
            <a:avLst/>
          </a:prstGeom>
          <a:solidFill>
            <a:srgbClr val="FFFF00">
              <a:alpha val="18039"/>
            </a:srgbClr>
          </a:solidFill>
          <a:ln w="15875" algn="ctr">
            <a:solidFill>
              <a:srgbClr val="FF0000"/>
            </a:solidFill>
            <a:round/>
            <a:headEnd/>
            <a:tailEnd/>
          </a:ln>
        </p:spPr>
        <p:txBody>
          <a:bodyPr wrap="none" anchor="ctr"/>
          <a:lstStyle>
            <a:lvl1pPr eaLnBrk="0" hangingPunct="0">
              <a:defRPr baseline="-25000">
                <a:solidFill>
                  <a:schemeClr val="tx1"/>
                </a:solidFill>
                <a:latin typeface="Times New Roman" pitchFamily="18" charset="0"/>
              </a:defRPr>
            </a:lvl1pPr>
            <a:lvl2pPr marL="742950" indent="-285750" eaLnBrk="0" hangingPunct="0">
              <a:defRPr baseline="-25000">
                <a:solidFill>
                  <a:schemeClr val="tx1"/>
                </a:solidFill>
                <a:latin typeface="Times New Roman" pitchFamily="18" charset="0"/>
              </a:defRPr>
            </a:lvl2pPr>
            <a:lvl3pPr marL="1143000" indent="-228600" eaLnBrk="0" hangingPunct="0">
              <a:defRPr baseline="-25000">
                <a:solidFill>
                  <a:schemeClr val="tx1"/>
                </a:solidFill>
                <a:latin typeface="Times New Roman" pitchFamily="18" charset="0"/>
              </a:defRPr>
            </a:lvl3pPr>
            <a:lvl4pPr marL="1600200" indent="-228600" eaLnBrk="0" hangingPunct="0">
              <a:defRPr baseline="-25000">
                <a:solidFill>
                  <a:schemeClr val="tx1"/>
                </a:solidFill>
                <a:latin typeface="Times New Roman" pitchFamily="18" charset="0"/>
              </a:defRPr>
            </a:lvl4pPr>
            <a:lvl5pPr marL="2057400" indent="-228600" eaLnBrk="0" hangingPunct="0">
              <a:defRPr baseline="-25000">
                <a:solidFill>
                  <a:schemeClr val="tx1"/>
                </a:solidFill>
                <a:latin typeface="Times New Roman" pitchFamily="18" charset="0"/>
              </a:defRPr>
            </a:lvl5pPr>
            <a:lvl6pPr marL="2514600" indent="-228600" algn="ctr" eaLnBrk="0" fontAlgn="base" hangingPunct="0">
              <a:spcBef>
                <a:spcPct val="0"/>
              </a:spcBef>
              <a:spcAft>
                <a:spcPct val="0"/>
              </a:spcAft>
              <a:defRPr baseline="-25000">
                <a:solidFill>
                  <a:schemeClr val="tx1"/>
                </a:solidFill>
                <a:latin typeface="Times New Roman" pitchFamily="18" charset="0"/>
              </a:defRPr>
            </a:lvl6pPr>
            <a:lvl7pPr marL="2971800" indent="-228600" algn="ctr" eaLnBrk="0" fontAlgn="base" hangingPunct="0">
              <a:spcBef>
                <a:spcPct val="0"/>
              </a:spcBef>
              <a:spcAft>
                <a:spcPct val="0"/>
              </a:spcAft>
              <a:defRPr baseline="-25000">
                <a:solidFill>
                  <a:schemeClr val="tx1"/>
                </a:solidFill>
                <a:latin typeface="Times New Roman" pitchFamily="18" charset="0"/>
              </a:defRPr>
            </a:lvl7pPr>
            <a:lvl8pPr marL="3429000" indent="-228600" algn="ctr" eaLnBrk="0" fontAlgn="base" hangingPunct="0">
              <a:spcBef>
                <a:spcPct val="0"/>
              </a:spcBef>
              <a:spcAft>
                <a:spcPct val="0"/>
              </a:spcAft>
              <a:defRPr baseline="-25000">
                <a:solidFill>
                  <a:schemeClr val="tx1"/>
                </a:solidFill>
                <a:latin typeface="Times New Roman" pitchFamily="18" charset="0"/>
              </a:defRPr>
            </a:lvl8pPr>
            <a:lvl9pPr marL="3886200" indent="-228600" algn="ctr" eaLnBrk="0" fontAlgn="base" hangingPunct="0">
              <a:spcBef>
                <a:spcPct val="0"/>
              </a:spcBef>
              <a:spcAft>
                <a:spcPct val="0"/>
              </a:spcAft>
              <a:defRPr baseline="-25000">
                <a:solidFill>
                  <a:schemeClr val="tx1"/>
                </a:solidFill>
                <a:latin typeface="Times New Roman" pitchFamily="18" charset="0"/>
              </a:defRPr>
            </a:lvl9pPr>
          </a:lstStyle>
          <a:p>
            <a:pPr eaLnBrk="1" hangingPunct="1"/>
            <a:endParaRPr lang="en-AU" altLang="en-US" baseline="0"/>
          </a:p>
        </p:txBody>
      </p:sp>
      <p:sp>
        <p:nvSpPr>
          <p:cNvPr id="6" name="Rectangle 21"/>
          <p:cNvSpPr>
            <a:spLocks noChangeArrowheads="1"/>
          </p:cNvSpPr>
          <p:nvPr/>
        </p:nvSpPr>
        <p:spPr bwMode="auto">
          <a:xfrm>
            <a:off x="5868144" y="1957059"/>
            <a:ext cx="2908412" cy="247805"/>
          </a:xfrm>
          <a:prstGeom prst="rect">
            <a:avLst/>
          </a:prstGeom>
          <a:solidFill>
            <a:srgbClr val="FFFF00">
              <a:alpha val="18039"/>
            </a:srgbClr>
          </a:solidFill>
          <a:ln w="15875" algn="ctr">
            <a:solidFill>
              <a:srgbClr val="FF0000"/>
            </a:solidFill>
            <a:round/>
            <a:headEnd/>
            <a:tailEnd/>
          </a:ln>
        </p:spPr>
        <p:txBody>
          <a:bodyPr wrap="none" anchor="ctr"/>
          <a:lstStyle>
            <a:lvl1pPr eaLnBrk="0" hangingPunct="0">
              <a:defRPr baseline="-25000">
                <a:solidFill>
                  <a:schemeClr val="tx1"/>
                </a:solidFill>
                <a:latin typeface="Times New Roman" pitchFamily="18" charset="0"/>
              </a:defRPr>
            </a:lvl1pPr>
            <a:lvl2pPr marL="742950" indent="-285750" eaLnBrk="0" hangingPunct="0">
              <a:defRPr baseline="-25000">
                <a:solidFill>
                  <a:schemeClr val="tx1"/>
                </a:solidFill>
                <a:latin typeface="Times New Roman" pitchFamily="18" charset="0"/>
              </a:defRPr>
            </a:lvl2pPr>
            <a:lvl3pPr marL="1143000" indent="-228600" eaLnBrk="0" hangingPunct="0">
              <a:defRPr baseline="-25000">
                <a:solidFill>
                  <a:schemeClr val="tx1"/>
                </a:solidFill>
                <a:latin typeface="Times New Roman" pitchFamily="18" charset="0"/>
              </a:defRPr>
            </a:lvl3pPr>
            <a:lvl4pPr marL="1600200" indent="-228600" eaLnBrk="0" hangingPunct="0">
              <a:defRPr baseline="-25000">
                <a:solidFill>
                  <a:schemeClr val="tx1"/>
                </a:solidFill>
                <a:latin typeface="Times New Roman" pitchFamily="18" charset="0"/>
              </a:defRPr>
            </a:lvl4pPr>
            <a:lvl5pPr marL="2057400" indent="-228600" eaLnBrk="0" hangingPunct="0">
              <a:defRPr baseline="-25000">
                <a:solidFill>
                  <a:schemeClr val="tx1"/>
                </a:solidFill>
                <a:latin typeface="Times New Roman" pitchFamily="18" charset="0"/>
              </a:defRPr>
            </a:lvl5pPr>
            <a:lvl6pPr marL="2514600" indent="-228600" algn="ctr" eaLnBrk="0" fontAlgn="base" hangingPunct="0">
              <a:spcBef>
                <a:spcPct val="0"/>
              </a:spcBef>
              <a:spcAft>
                <a:spcPct val="0"/>
              </a:spcAft>
              <a:defRPr baseline="-25000">
                <a:solidFill>
                  <a:schemeClr val="tx1"/>
                </a:solidFill>
                <a:latin typeface="Times New Roman" pitchFamily="18" charset="0"/>
              </a:defRPr>
            </a:lvl6pPr>
            <a:lvl7pPr marL="2971800" indent="-228600" algn="ctr" eaLnBrk="0" fontAlgn="base" hangingPunct="0">
              <a:spcBef>
                <a:spcPct val="0"/>
              </a:spcBef>
              <a:spcAft>
                <a:spcPct val="0"/>
              </a:spcAft>
              <a:defRPr baseline="-25000">
                <a:solidFill>
                  <a:schemeClr val="tx1"/>
                </a:solidFill>
                <a:latin typeface="Times New Roman" pitchFamily="18" charset="0"/>
              </a:defRPr>
            </a:lvl7pPr>
            <a:lvl8pPr marL="3429000" indent="-228600" algn="ctr" eaLnBrk="0" fontAlgn="base" hangingPunct="0">
              <a:spcBef>
                <a:spcPct val="0"/>
              </a:spcBef>
              <a:spcAft>
                <a:spcPct val="0"/>
              </a:spcAft>
              <a:defRPr baseline="-25000">
                <a:solidFill>
                  <a:schemeClr val="tx1"/>
                </a:solidFill>
                <a:latin typeface="Times New Roman" pitchFamily="18" charset="0"/>
              </a:defRPr>
            </a:lvl8pPr>
            <a:lvl9pPr marL="3886200" indent="-228600" algn="ctr" eaLnBrk="0" fontAlgn="base" hangingPunct="0">
              <a:spcBef>
                <a:spcPct val="0"/>
              </a:spcBef>
              <a:spcAft>
                <a:spcPct val="0"/>
              </a:spcAft>
              <a:defRPr baseline="-25000">
                <a:solidFill>
                  <a:schemeClr val="tx1"/>
                </a:solidFill>
                <a:latin typeface="Times New Roman" pitchFamily="18" charset="0"/>
              </a:defRPr>
            </a:lvl9pPr>
          </a:lstStyle>
          <a:p>
            <a:pPr eaLnBrk="1" hangingPunct="1"/>
            <a:endParaRPr lang="en-AU" altLang="en-US" baseline="0"/>
          </a:p>
        </p:txBody>
      </p:sp>
      <p:sp>
        <p:nvSpPr>
          <p:cNvPr id="7" name="Rectangle 21"/>
          <p:cNvSpPr>
            <a:spLocks noChangeArrowheads="1"/>
          </p:cNvSpPr>
          <p:nvPr/>
        </p:nvSpPr>
        <p:spPr bwMode="auto">
          <a:xfrm>
            <a:off x="915235" y="2233361"/>
            <a:ext cx="956465" cy="247805"/>
          </a:xfrm>
          <a:prstGeom prst="rect">
            <a:avLst/>
          </a:prstGeom>
          <a:solidFill>
            <a:srgbClr val="FFFF00">
              <a:alpha val="18039"/>
            </a:srgbClr>
          </a:solidFill>
          <a:ln w="15875" algn="ctr">
            <a:solidFill>
              <a:srgbClr val="FF0000"/>
            </a:solidFill>
            <a:round/>
            <a:headEnd/>
            <a:tailEnd/>
          </a:ln>
        </p:spPr>
        <p:txBody>
          <a:bodyPr wrap="none" anchor="ctr"/>
          <a:lstStyle>
            <a:lvl1pPr eaLnBrk="0" hangingPunct="0">
              <a:defRPr baseline="-25000">
                <a:solidFill>
                  <a:schemeClr val="tx1"/>
                </a:solidFill>
                <a:latin typeface="Times New Roman" pitchFamily="18" charset="0"/>
              </a:defRPr>
            </a:lvl1pPr>
            <a:lvl2pPr marL="742950" indent="-285750" eaLnBrk="0" hangingPunct="0">
              <a:defRPr baseline="-25000">
                <a:solidFill>
                  <a:schemeClr val="tx1"/>
                </a:solidFill>
                <a:latin typeface="Times New Roman" pitchFamily="18" charset="0"/>
              </a:defRPr>
            </a:lvl2pPr>
            <a:lvl3pPr marL="1143000" indent="-228600" eaLnBrk="0" hangingPunct="0">
              <a:defRPr baseline="-25000">
                <a:solidFill>
                  <a:schemeClr val="tx1"/>
                </a:solidFill>
                <a:latin typeface="Times New Roman" pitchFamily="18" charset="0"/>
              </a:defRPr>
            </a:lvl3pPr>
            <a:lvl4pPr marL="1600200" indent="-228600" eaLnBrk="0" hangingPunct="0">
              <a:defRPr baseline="-25000">
                <a:solidFill>
                  <a:schemeClr val="tx1"/>
                </a:solidFill>
                <a:latin typeface="Times New Roman" pitchFamily="18" charset="0"/>
              </a:defRPr>
            </a:lvl4pPr>
            <a:lvl5pPr marL="2057400" indent="-228600" eaLnBrk="0" hangingPunct="0">
              <a:defRPr baseline="-25000">
                <a:solidFill>
                  <a:schemeClr val="tx1"/>
                </a:solidFill>
                <a:latin typeface="Times New Roman" pitchFamily="18" charset="0"/>
              </a:defRPr>
            </a:lvl5pPr>
            <a:lvl6pPr marL="2514600" indent="-228600" algn="ctr" eaLnBrk="0" fontAlgn="base" hangingPunct="0">
              <a:spcBef>
                <a:spcPct val="0"/>
              </a:spcBef>
              <a:spcAft>
                <a:spcPct val="0"/>
              </a:spcAft>
              <a:defRPr baseline="-25000">
                <a:solidFill>
                  <a:schemeClr val="tx1"/>
                </a:solidFill>
                <a:latin typeface="Times New Roman" pitchFamily="18" charset="0"/>
              </a:defRPr>
            </a:lvl6pPr>
            <a:lvl7pPr marL="2971800" indent="-228600" algn="ctr" eaLnBrk="0" fontAlgn="base" hangingPunct="0">
              <a:spcBef>
                <a:spcPct val="0"/>
              </a:spcBef>
              <a:spcAft>
                <a:spcPct val="0"/>
              </a:spcAft>
              <a:defRPr baseline="-25000">
                <a:solidFill>
                  <a:schemeClr val="tx1"/>
                </a:solidFill>
                <a:latin typeface="Times New Roman" pitchFamily="18" charset="0"/>
              </a:defRPr>
            </a:lvl7pPr>
            <a:lvl8pPr marL="3429000" indent="-228600" algn="ctr" eaLnBrk="0" fontAlgn="base" hangingPunct="0">
              <a:spcBef>
                <a:spcPct val="0"/>
              </a:spcBef>
              <a:spcAft>
                <a:spcPct val="0"/>
              </a:spcAft>
              <a:defRPr baseline="-25000">
                <a:solidFill>
                  <a:schemeClr val="tx1"/>
                </a:solidFill>
                <a:latin typeface="Times New Roman" pitchFamily="18" charset="0"/>
              </a:defRPr>
            </a:lvl8pPr>
            <a:lvl9pPr marL="3886200" indent="-228600" algn="ctr" eaLnBrk="0" fontAlgn="base" hangingPunct="0">
              <a:spcBef>
                <a:spcPct val="0"/>
              </a:spcBef>
              <a:spcAft>
                <a:spcPct val="0"/>
              </a:spcAft>
              <a:defRPr baseline="-25000">
                <a:solidFill>
                  <a:schemeClr val="tx1"/>
                </a:solidFill>
                <a:latin typeface="Times New Roman" pitchFamily="18" charset="0"/>
              </a:defRPr>
            </a:lvl9pPr>
          </a:lstStyle>
          <a:p>
            <a:pPr eaLnBrk="1" hangingPunct="1"/>
            <a:endParaRPr lang="en-AU" altLang="en-US" baseline="0"/>
          </a:p>
        </p:txBody>
      </p:sp>
    </p:spTree>
    <p:extLst>
      <p:ext uri="{BB962C8B-B14F-4D97-AF65-F5344CB8AC3E}">
        <p14:creationId xmlns:p14="http://schemas.microsoft.com/office/powerpoint/2010/main" val="58330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dissolv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 grpId="0" animBg="1"/>
      <p:bldP spid="5" grpId="0" animBg="1"/>
      <p:bldP spid="6"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C0A2D17-AE25-4B7F-B57B-59214BF4DB9F}" type="slidenum">
              <a:rPr lang="en-AU" smtClean="0">
                <a:solidFill>
                  <a:srgbClr val="262626"/>
                </a:solidFill>
              </a:rPr>
              <a:pPr>
                <a:defRPr/>
              </a:pPr>
              <a:t>39</a:t>
            </a:fld>
            <a:endParaRPr lang="en-AU" dirty="0">
              <a:solidFill>
                <a:srgbClr val="262626"/>
              </a:solidFill>
            </a:endParaRPr>
          </a:p>
        </p:txBody>
      </p:sp>
      <p:sp>
        <p:nvSpPr>
          <p:cNvPr id="20" name="Oval 2"/>
          <p:cNvSpPr>
            <a:spLocks noChangeAspect="1" noChangeArrowheads="1"/>
          </p:cNvSpPr>
          <p:nvPr/>
        </p:nvSpPr>
        <p:spPr bwMode="auto">
          <a:xfrm>
            <a:off x="8856029" y="6489340"/>
            <a:ext cx="144463" cy="142875"/>
          </a:xfrm>
          <a:prstGeom prst="ellipse">
            <a:avLst/>
          </a:prstGeom>
          <a:solidFill>
            <a:srgbClr val="FF0000"/>
          </a:solidFill>
          <a:ln w="12700">
            <a:solidFill>
              <a:schemeClr val="tx1"/>
            </a:solidFill>
            <a:round/>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altLang="en-US" sz="800" dirty="0">
                <a:latin typeface="Arial" charset="0"/>
              </a:rPr>
              <a:t>L</a:t>
            </a: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523" y="296651"/>
            <a:ext cx="8568505" cy="6019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Box 10"/>
          <p:cNvSpPr txBox="1">
            <a:spLocks noChangeArrowheads="1"/>
          </p:cNvSpPr>
          <p:nvPr/>
        </p:nvSpPr>
        <p:spPr bwMode="auto">
          <a:xfrm>
            <a:off x="4427538" y="5409220"/>
            <a:ext cx="1016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US" altLang="en-US" sz="2000" b="1" dirty="0">
                <a:solidFill>
                  <a:srgbClr val="FF0000"/>
                </a:solidFill>
                <a:latin typeface="Comic Sans MS" panose="030F0702030302020204" pitchFamily="66" charset="0"/>
              </a:rPr>
              <a:t>150VA</a:t>
            </a:r>
            <a:endParaRPr lang="en-AU" altLang="en-US" sz="2000" b="1" dirty="0">
              <a:solidFill>
                <a:srgbClr val="FF0000"/>
              </a:solidFill>
              <a:latin typeface="Comic Sans MS" panose="030F0702030302020204" pitchFamily="66" charset="0"/>
            </a:endParaRPr>
          </a:p>
        </p:txBody>
      </p:sp>
      <p:sp>
        <p:nvSpPr>
          <p:cNvPr id="11" name="TextBox 10"/>
          <p:cNvSpPr txBox="1">
            <a:spLocks noChangeArrowheads="1"/>
          </p:cNvSpPr>
          <p:nvPr/>
        </p:nvSpPr>
        <p:spPr bwMode="auto">
          <a:xfrm rot="10800000" flipV="1">
            <a:off x="3815916" y="1340769"/>
            <a:ext cx="331236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a:solidFill>
                  <a:schemeClr val="tx1"/>
                </a:solidFill>
                <a:latin typeface="Times New Roman" panose="02020603050405020304" pitchFamily="18" charset="0"/>
              </a:defRPr>
            </a:lvl1pPr>
            <a:lvl2pPr marL="742950" indent="-285750" algn="ctr">
              <a:defRPr>
                <a:solidFill>
                  <a:schemeClr val="tx1"/>
                </a:solidFill>
                <a:latin typeface="Times New Roman" panose="02020603050405020304" pitchFamily="18" charset="0"/>
              </a:defRPr>
            </a:lvl2pPr>
            <a:lvl3pPr marL="1143000" indent="-228600" algn="ctr">
              <a:defRPr>
                <a:solidFill>
                  <a:schemeClr val="tx1"/>
                </a:solidFill>
                <a:latin typeface="Times New Roman" panose="02020603050405020304" pitchFamily="18" charset="0"/>
              </a:defRPr>
            </a:lvl3pPr>
            <a:lvl4pPr marL="1600200" indent="-228600" algn="ctr">
              <a:defRPr>
                <a:solidFill>
                  <a:schemeClr val="tx1"/>
                </a:solidFill>
                <a:latin typeface="Times New Roman" panose="02020603050405020304" pitchFamily="18" charset="0"/>
              </a:defRPr>
            </a:lvl4pPr>
            <a:lvl5pPr marL="2057400" indent="-228600" algn="ctr">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r>
              <a:rPr lang="en-AU" altLang="en-US" sz="1600" b="1" i="1" dirty="0">
                <a:solidFill>
                  <a:srgbClr val="FF0000"/>
                </a:solidFill>
                <a:latin typeface="Comic Sans MS" panose="030F0702030302020204" pitchFamily="66" charset="0"/>
              </a:rPr>
              <a:t>Protection requirements to eliminate physical injury and unexpected danger resulting from moving parts etc.</a:t>
            </a:r>
          </a:p>
        </p:txBody>
      </p:sp>
    </p:spTree>
    <p:extLst>
      <p:ext uri="{BB962C8B-B14F-4D97-AF65-F5344CB8AC3E}">
        <p14:creationId xmlns:p14="http://schemas.microsoft.com/office/powerpoint/2010/main" val="2083003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
                                        </p:tgtEl>
                                        <p:attrNameLst>
                                          <p:attrName>style.visibility</p:attrName>
                                        </p:attrNameLst>
                                      </p:cBhvr>
                                      <p:to>
                                        <p:strVal val="visible"/>
                                      </p:to>
                                    </p:set>
                                    <p:anim calcmode="discrete" valueType="clr">
                                      <p:cBhvr override="childStyle">
                                        <p:cTn id="7" dur="80"/>
                                        <p:tgtEl>
                                          <p:spTgt spid="10"/>
                                        </p:tgtEl>
                                        <p:attrNameLst>
                                          <p:attrName>style.color</p:attrName>
                                        </p:attrNameLst>
                                      </p:cBhvr>
                                      <p:tavLst>
                                        <p:tav tm="0">
                                          <p:val>
                                            <p:clrVal>
                                              <a:srgbClr val="0000FF"/>
                                            </p:clrVal>
                                          </p:val>
                                        </p:tav>
                                        <p:tav tm="50000">
                                          <p:val>
                                            <p:clrVal>
                                              <a:srgbClr val="FFFF00"/>
                                            </p:clrVal>
                                          </p:val>
                                        </p:tav>
                                      </p:tavLst>
                                    </p:anim>
                                    <p:anim calcmode="discrete" valueType="clr">
                                      <p:cBhvr>
                                        <p:cTn id="8" dur="80"/>
                                        <p:tgtEl>
                                          <p:spTgt spid="10"/>
                                        </p:tgtEl>
                                        <p:attrNameLst>
                                          <p:attrName>fillcolor</p:attrName>
                                        </p:attrNameLst>
                                      </p:cBhvr>
                                      <p:tavLst>
                                        <p:tav tm="0">
                                          <p:val>
                                            <p:clrVal>
                                              <a:schemeClr val="accent2"/>
                                            </p:clrVal>
                                          </p:val>
                                        </p:tav>
                                        <p:tav tm="50000">
                                          <p:val>
                                            <p:clrVal>
                                              <a:schemeClr val="hlink"/>
                                            </p:clrVal>
                                          </p:val>
                                        </p:tav>
                                      </p:tavLst>
                                    </p:anim>
                                    <p:set>
                                      <p:cBhvr>
                                        <p:cTn id="9" dur="80"/>
                                        <p:tgtEl>
                                          <p:spTgt spid="10"/>
                                        </p:tgtEl>
                                        <p:attrNameLst>
                                          <p:attrName>fill.type</p:attrName>
                                        </p:attrNameLst>
                                      </p:cBhvr>
                                      <p:to>
                                        <p:strVal val="solid"/>
                                      </p:to>
                                    </p:set>
                                  </p:childTnLst>
                                </p:cTn>
                              </p:par>
                              <p:par>
                                <p:cTn id="10" presetID="9"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dissolv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99459" y="1124772"/>
            <a:ext cx="8556570" cy="252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AU"/>
          </a:p>
        </p:txBody>
      </p:sp>
      <p:sp>
        <p:nvSpPr>
          <p:cNvPr id="2" name="Slide Number Placeholder 1"/>
          <p:cNvSpPr>
            <a:spLocks noGrp="1"/>
          </p:cNvSpPr>
          <p:nvPr>
            <p:ph type="sldNum" sz="quarter" idx="10"/>
          </p:nvPr>
        </p:nvSpPr>
        <p:spPr/>
        <p:txBody>
          <a:bodyPr/>
          <a:lstStyle/>
          <a:p>
            <a:pPr>
              <a:defRPr/>
            </a:pPr>
            <a:fld id="{CC0A2D17-AE25-4B7F-B57B-59214BF4DB9F}" type="slidenum">
              <a:rPr lang="en-AU" smtClean="0">
                <a:solidFill>
                  <a:srgbClr val="262626"/>
                </a:solidFill>
              </a:rPr>
              <a:pPr>
                <a:defRPr/>
              </a:pPr>
              <a:t>4</a:t>
            </a:fld>
            <a:endParaRPr lang="en-AU" dirty="0">
              <a:solidFill>
                <a:srgbClr val="262626"/>
              </a:solidFill>
            </a:endParaRPr>
          </a:p>
        </p:txBody>
      </p:sp>
      <p:sp>
        <p:nvSpPr>
          <p:cNvPr id="20" name="Oval 2"/>
          <p:cNvSpPr>
            <a:spLocks noChangeAspect="1" noChangeArrowheads="1"/>
          </p:cNvSpPr>
          <p:nvPr/>
        </p:nvSpPr>
        <p:spPr bwMode="auto">
          <a:xfrm>
            <a:off x="8856029" y="6489340"/>
            <a:ext cx="144463" cy="142875"/>
          </a:xfrm>
          <a:prstGeom prst="ellipse">
            <a:avLst/>
          </a:prstGeom>
          <a:solidFill>
            <a:srgbClr val="FF0000"/>
          </a:solidFill>
          <a:ln w="12700">
            <a:solidFill>
              <a:schemeClr val="tx1"/>
            </a:solidFill>
            <a:round/>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altLang="en-US" sz="800" dirty="0">
                <a:latin typeface="Arial" charset="0"/>
              </a:rPr>
              <a:t>L</a:t>
            </a:r>
          </a:p>
        </p:txBody>
      </p:sp>
      <p:pic>
        <p:nvPicPr>
          <p:cNvPr id="1026"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9459" y="266630"/>
            <a:ext cx="8593021" cy="5862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a:spLocks noChangeArrowheads="1"/>
          </p:cNvSpPr>
          <p:nvPr/>
        </p:nvSpPr>
        <p:spPr bwMode="auto">
          <a:xfrm rot="10800000" flipV="1">
            <a:off x="3923928" y="2528900"/>
            <a:ext cx="28443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a:solidFill>
                  <a:schemeClr val="tx1"/>
                </a:solidFill>
                <a:latin typeface="Times New Roman" panose="02020603050405020304" pitchFamily="18" charset="0"/>
              </a:defRPr>
            </a:lvl1pPr>
            <a:lvl2pPr marL="742950" indent="-285750" algn="ctr">
              <a:defRPr>
                <a:solidFill>
                  <a:schemeClr val="tx1"/>
                </a:solidFill>
                <a:latin typeface="Times New Roman" panose="02020603050405020304" pitchFamily="18" charset="0"/>
              </a:defRPr>
            </a:lvl2pPr>
            <a:lvl3pPr marL="1143000" indent="-228600" algn="ctr">
              <a:defRPr>
                <a:solidFill>
                  <a:schemeClr val="tx1"/>
                </a:solidFill>
                <a:latin typeface="Times New Roman" panose="02020603050405020304" pitchFamily="18" charset="0"/>
              </a:defRPr>
            </a:lvl3pPr>
            <a:lvl4pPr marL="1600200" indent="-228600" algn="ctr">
              <a:defRPr>
                <a:solidFill>
                  <a:schemeClr val="tx1"/>
                </a:solidFill>
                <a:latin typeface="Times New Roman" panose="02020603050405020304" pitchFamily="18" charset="0"/>
              </a:defRPr>
            </a:lvl4pPr>
            <a:lvl5pPr marL="2057400" indent="-228600" algn="ctr">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r>
              <a:rPr lang="en-AU" altLang="en-US" b="1" i="1" dirty="0">
                <a:solidFill>
                  <a:srgbClr val="FF0000"/>
                </a:solidFill>
                <a:latin typeface="Comic Sans MS" panose="030F0702030302020204" pitchFamily="66" charset="0"/>
              </a:rPr>
              <a:t>Control and Isolation</a:t>
            </a:r>
          </a:p>
        </p:txBody>
      </p:sp>
      <p:sp>
        <p:nvSpPr>
          <p:cNvPr id="12" name="TextBox 11"/>
          <p:cNvSpPr txBox="1">
            <a:spLocks noChangeArrowheads="1"/>
          </p:cNvSpPr>
          <p:nvPr/>
        </p:nvSpPr>
        <p:spPr bwMode="auto">
          <a:xfrm rot="10800000" flipV="1">
            <a:off x="3923928" y="4798892"/>
            <a:ext cx="284431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a:solidFill>
                  <a:schemeClr val="tx1"/>
                </a:solidFill>
                <a:latin typeface="Times New Roman" panose="02020603050405020304" pitchFamily="18" charset="0"/>
              </a:defRPr>
            </a:lvl1pPr>
            <a:lvl2pPr marL="742950" indent="-285750" algn="ctr">
              <a:defRPr>
                <a:solidFill>
                  <a:schemeClr val="tx1"/>
                </a:solidFill>
                <a:latin typeface="Times New Roman" panose="02020603050405020304" pitchFamily="18" charset="0"/>
              </a:defRPr>
            </a:lvl2pPr>
            <a:lvl3pPr marL="1143000" indent="-228600" algn="ctr">
              <a:defRPr>
                <a:solidFill>
                  <a:schemeClr val="tx1"/>
                </a:solidFill>
                <a:latin typeface="Times New Roman" panose="02020603050405020304" pitchFamily="18" charset="0"/>
              </a:defRPr>
            </a:lvl3pPr>
            <a:lvl4pPr marL="1600200" indent="-228600" algn="ctr">
              <a:defRPr>
                <a:solidFill>
                  <a:schemeClr val="tx1"/>
                </a:solidFill>
                <a:latin typeface="Times New Roman" panose="02020603050405020304" pitchFamily="18" charset="0"/>
              </a:defRPr>
            </a:lvl4pPr>
            <a:lvl5pPr marL="2057400" indent="-228600" algn="ctr">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r>
              <a:rPr lang="en-AU" altLang="en-US" b="1" i="1" dirty="0">
                <a:solidFill>
                  <a:srgbClr val="FF0000"/>
                </a:solidFill>
                <a:latin typeface="Comic Sans MS" panose="030F0702030302020204" pitchFamily="66" charset="0"/>
              </a:rPr>
              <a:t>Design of an Electrical Installation</a:t>
            </a:r>
          </a:p>
        </p:txBody>
      </p:sp>
    </p:spTree>
    <p:extLst>
      <p:ext uri="{BB962C8B-B14F-4D97-AF65-F5344CB8AC3E}">
        <p14:creationId xmlns:p14="http://schemas.microsoft.com/office/powerpoint/2010/main" val="217135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par>
                                <p:cTn id="21" presetID="9"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dissolv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0" grpId="0" animBg="1"/>
      <p:bldP spid="11"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C0A2D17-AE25-4B7F-B57B-59214BF4DB9F}" type="slidenum">
              <a:rPr lang="en-AU" smtClean="0">
                <a:solidFill>
                  <a:srgbClr val="262626"/>
                </a:solidFill>
              </a:rPr>
              <a:pPr>
                <a:defRPr/>
              </a:pPr>
              <a:t>40</a:t>
            </a:fld>
            <a:endParaRPr lang="en-AU" dirty="0">
              <a:solidFill>
                <a:srgbClr val="262626"/>
              </a:solidFill>
            </a:endParaRPr>
          </a:p>
        </p:txBody>
      </p:sp>
      <p:sp>
        <p:nvSpPr>
          <p:cNvPr id="20" name="Oval 2"/>
          <p:cNvSpPr>
            <a:spLocks noChangeAspect="1" noChangeArrowheads="1"/>
          </p:cNvSpPr>
          <p:nvPr/>
        </p:nvSpPr>
        <p:spPr bwMode="auto">
          <a:xfrm>
            <a:off x="8856029" y="6489340"/>
            <a:ext cx="144463" cy="142875"/>
          </a:xfrm>
          <a:prstGeom prst="ellipse">
            <a:avLst/>
          </a:prstGeom>
          <a:solidFill>
            <a:srgbClr val="FF0000"/>
          </a:solidFill>
          <a:ln w="12700">
            <a:solidFill>
              <a:schemeClr val="tx1"/>
            </a:solidFill>
            <a:round/>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altLang="en-US" sz="800" dirty="0">
                <a:latin typeface="Arial" charset="0"/>
              </a:rPr>
              <a:t>L</a:t>
            </a: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524" y="188640"/>
            <a:ext cx="8649592" cy="5004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Box 9"/>
          <p:cNvSpPr txBox="1">
            <a:spLocks noChangeArrowheads="1"/>
          </p:cNvSpPr>
          <p:nvPr/>
        </p:nvSpPr>
        <p:spPr bwMode="auto">
          <a:xfrm>
            <a:off x="4716016" y="3177481"/>
            <a:ext cx="603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US" altLang="en-US" sz="2000" b="1">
                <a:solidFill>
                  <a:srgbClr val="FF0000"/>
                </a:solidFill>
                <a:latin typeface="Comic Sans MS" panose="030F0702030302020204" pitchFamily="66" charset="0"/>
              </a:rPr>
              <a:t>8 x</a:t>
            </a:r>
            <a:endParaRPr lang="en-AU" altLang="en-US" sz="2000" b="1">
              <a:solidFill>
                <a:srgbClr val="FF0000"/>
              </a:solidFill>
              <a:latin typeface="Comic Sans MS" panose="030F0702030302020204" pitchFamily="66" charset="0"/>
            </a:endParaRPr>
          </a:p>
        </p:txBody>
      </p:sp>
      <p:sp>
        <p:nvSpPr>
          <p:cNvPr id="11" name="Text Box 10"/>
          <p:cNvSpPr txBox="1">
            <a:spLocks noChangeArrowheads="1"/>
          </p:cNvSpPr>
          <p:nvPr/>
        </p:nvSpPr>
        <p:spPr bwMode="auto">
          <a:xfrm>
            <a:off x="6959153" y="3140968"/>
            <a:ext cx="603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US" altLang="en-US" sz="2000" b="1">
                <a:solidFill>
                  <a:srgbClr val="FF0000"/>
                </a:solidFill>
                <a:latin typeface="Comic Sans MS" panose="030F0702030302020204" pitchFamily="66" charset="0"/>
              </a:rPr>
              <a:t>4 x</a:t>
            </a:r>
            <a:endParaRPr lang="en-AU" altLang="en-US" sz="2000" b="1">
              <a:solidFill>
                <a:srgbClr val="FF0000"/>
              </a:solidFill>
              <a:latin typeface="Comic Sans MS" panose="030F0702030302020204" pitchFamily="66" charset="0"/>
            </a:endParaRPr>
          </a:p>
        </p:txBody>
      </p:sp>
      <p:sp>
        <p:nvSpPr>
          <p:cNvPr id="12" name="Text Box 11"/>
          <p:cNvSpPr txBox="1">
            <a:spLocks noChangeArrowheads="1"/>
          </p:cNvSpPr>
          <p:nvPr/>
        </p:nvSpPr>
        <p:spPr bwMode="auto">
          <a:xfrm>
            <a:off x="4730608" y="3897052"/>
            <a:ext cx="24336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US" altLang="en-US" sz="2000" b="1" dirty="0">
                <a:solidFill>
                  <a:srgbClr val="FF0000"/>
                </a:solidFill>
                <a:latin typeface="Comic Sans MS" panose="030F0702030302020204" pitchFamily="66" charset="0"/>
              </a:rPr>
              <a:t>M   (motor rated)</a:t>
            </a:r>
            <a:endParaRPr lang="en-AU" altLang="en-US" sz="2000" b="1" dirty="0">
              <a:solidFill>
                <a:srgbClr val="FF0000"/>
              </a:solidFill>
              <a:latin typeface="Comic Sans MS" panose="030F0702030302020204" pitchFamily="66" charset="0"/>
            </a:endParaRPr>
          </a:p>
        </p:txBody>
      </p:sp>
      <p:sp>
        <p:nvSpPr>
          <p:cNvPr id="13" name="Text Box 11"/>
          <p:cNvSpPr txBox="1">
            <a:spLocks noChangeArrowheads="1"/>
          </p:cNvSpPr>
          <p:nvPr/>
        </p:nvSpPr>
        <p:spPr bwMode="auto">
          <a:xfrm>
            <a:off x="251519" y="5277978"/>
            <a:ext cx="86045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lgn="l" eaLnBrk="1" hangingPunct="1"/>
            <a:r>
              <a:rPr lang="en-US" altLang="en-US" b="1" i="1" dirty="0">
                <a:solidFill>
                  <a:srgbClr val="FF0000"/>
                </a:solidFill>
                <a:latin typeface="Comic Sans MS" panose="030F0702030302020204" pitchFamily="66" charset="0"/>
              </a:rPr>
              <a:t>Note: An M rated isolator may meet the full rated current requirements, without meeting the locked rotor current requirements. An isolator with a higher I rated current may be required to achieve the minimum locked rotor current requirements. </a:t>
            </a:r>
            <a:endParaRPr lang="en-AU" altLang="en-US" b="1" i="1"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4004052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
                                        </p:tgtEl>
                                        <p:attrNameLst>
                                          <p:attrName>style.visibility</p:attrName>
                                        </p:attrNameLst>
                                      </p:cBhvr>
                                      <p:to>
                                        <p:strVal val="visible"/>
                                      </p:to>
                                    </p:set>
                                    <p:anim calcmode="discrete" valueType="clr">
                                      <p:cBhvr override="childStyle">
                                        <p:cTn id="7" dur="80"/>
                                        <p:tgtEl>
                                          <p:spTgt spid="10"/>
                                        </p:tgtEl>
                                        <p:attrNameLst>
                                          <p:attrName>style.color</p:attrName>
                                        </p:attrNameLst>
                                      </p:cBhvr>
                                      <p:tavLst>
                                        <p:tav tm="0">
                                          <p:val>
                                            <p:clrVal>
                                              <a:srgbClr val="0000FF"/>
                                            </p:clrVal>
                                          </p:val>
                                        </p:tav>
                                        <p:tav tm="50000">
                                          <p:val>
                                            <p:clrVal>
                                              <a:srgbClr val="FFFF00"/>
                                            </p:clrVal>
                                          </p:val>
                                        </p:tav>
                                      </p:tavLst>
                                    </p:anim>
                                    <p:anim calcmode="discrete" valueType="clr">
                                      <p:cBhvr>
                                        <p:cTn id="8" dur="80"/>
                                        <p:tgtEl>
                                          <p:spTgt spid="10"/>
                                        </p:tgtEl>
                                        <p:attrNameLst>
                                          <p:attrName>fillcolor</p:attrName>
                                        </p:attrNameLst>
                                      </p:cBhvr>
                                      <p:tavLst>
                                        <p:tav tm="0">
                                          <p:val>
                                            <p:clrVal>
                                              <a:schemeClr val="accent2"/>
                                            </p:clrVal>
                                          </p:val>
                                        </p:tav>
                                        <p:tav tm="50000">
                                          <p:val>
                                            <p:clrVal>
                                              <a:schemeClr val="hlink"/>
                                            </p:clrVal>
                                          </p:val>
                                        </p:tav>
                                      </p:tavLst>
                                    </p:anim>
                                    <p:set>
                                      <p:cBhvr>
                                        <p:cTn id="9" dur="80"/>
                                        <p:tgtEl>
                                          <p:spTgt spid="10"/>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1"/>
                                        </p:tgtEl>
                                        <p:attrNameLst>
                                          <p:attrName>style.visibility</p:attrName>
                                        </p:attrNameLst>
                                      </p:cBhvr>
                                      <p:to>
                                        <p:strVal val="visible"/>
                                      </p:to>
                                    </p:set>
                                    <p:anim calcmode="discrete" valueType="clr">
                                      <p:cBhvr override="childStyle">
                                        <p:cTn id="14" dur="80"/>
                                        <p:tgtEl>
                                          <p:spTgt spid="11"/>
                                        </p:tgtEl>
                                        <p:attrNameLst>
                                          <p:attrName>style.color</p:attrName>
                                        </p:attrNameLst>
                                      </p:cBhvr>
                                      <p:tavLst>
                                        <p:tav tm="0">
                                          <p:val>
                                            <p:clrVal>
                                              <a:srgbClr val="0000FF"/>
                                            </p:clrVal>
                                          </p:val>
                                        </p:tav>
                                        <p:tav tm="50000">
                                          <p:val>
                                            <p:clrVal>
                                              <a:srgbClr val="FFFF00"/>
                                            </p:clrVal>
                                          </p:val>
                                        </p:tav>
                                      </p:tavLst>
                                    </p:anim>
                                    <p:anim calcmode="discrete" valueType="clr">
                                      <p:cBhvr>
                                        <p:cTn id="15" dur="80"/>
                                        <p:tgtEl>
                                          <p:spTgt spid="11"/>
                                        </p:tgtEl>
                                        <p:attrNameLst>
                                          <p:attrName>fillcolor</p:attrName>
                                        </p:attrNameLst>
                                      </p:cBhvr>
                                      <p:tavLst>
                                        <p:tav tm="0">
                                          <p:val>
                                            <p:clrVal>
                                              <a:schemeClr val="accent2"/>
                                            </p:clrVal>
                                          </p:val>
                                        </p:tav>
                                        <p:tav tm="50000">
                                          <p:val>
                                            <p:clrVal>
                                              <a:schemeClr val="hlink"/>
                                            </p:clrVal>
                                          </p:val>
                                        </p:tav>
                                      </p:tavLst>
                                    </p:anim>
                                    <p:set>
                                      <p:cBhvr>
                                        <p:cTn id="16" dur="80"/>
                                        <p:tgtEl>
                                          <p:spTgt spid="11"/>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12"/>
                                        </p:tgtEl>
                                        <p:attrNameLst>
                                          <p:attrName>style.visibility</p:attrName>
                                        </p:attrNameLst>
                                      </p:cBhvr>
                                      <p:to>
                                        <p:strVal val="visible"/>
                                      </p:to>
                                    </p:set>
                                    <p:anim calcmode="discrete" valueType="clr">
                                      <p:cBhvr override="childStyle">
                                        <p:cTn id="21" dur="80"/>
                                        <p:tgtEl>
                                          <p:spTgt spid="12"/>
                                        </p:tgtEl>
                                        <p:attrNameLst>
                                          <p:attrName>style.color</p:attrName>
                                        </p:attrNameLst>
                                      </p:cBhvr>
                                      <p:tavLst>
                                        <p:tav tm="0">
                                          <p:val>
                                            <p:clrVal>
                                              <a:srgbClr val="0000FF"/>
                                            </p:clrVal>
                                          </p:val>
                                        </p:tav>
                                        <p:tav tm="50000">
                                          <p:val>
                                            <p:clrVal>
                                              <a:srgbClr val="FFFF00"/>
                                            </p:clrVal>
                                          </p:val>
                                        </p:tav>
                                      </p:tavLst>
                                    </p:anim>
                                    <p:anim calcmode="discrete" valueType="clr">
                                      <p:cBhvr>
                                        <p:cTn id="22" dur="80"/>
                                        <p:tgtEl>
                                          <p:spTgt spid="12"/>
                                        </p:tgtEl>
                                        <p:attrNameLst>
                                          <p:attrName>fillcolor</p:attrName>
                                        </p:attrNameLst>
                                      </p:cBhvr>
                                      <p:tavLst>
                                        <p:tav tm="0">
                                          <p:val>
                                            <p:clrVal>
                                              <a:schemeClr val="accent2"/>
                                            </p:clrVal>
                                          </p:val>
                                        </p:tav>
                                        <p:tav tm="50000">
                                          <p:val>
                                            <p:clrVal>
                                              <a:schemeClr val="hlink"/>
                                            </p:clrVal>
                                          </p:val>
                                        </p:tav>
                                      </p:tavLst>
                                    </p:anim>
                                    <p:set>
                                      <p:cBhvr>
                                        <p:cTn id="23" dur="80"/>
                                        <p:tgtEl>
                                          <p:spTgt spid="12"/>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randombar(horizontal)">
                                      <p:cBhvr>
                                        <p:cTn id="28" dur="500"/>
                                        <p:tgtEl>
                                          <p:spTgt spid="13"/>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dissolve">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0" grpId="0"/>
      <p:bldP spid="11" grpId="0"/>
      <p:bldP spid="12" grpId="0"/>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C0A2D17-AE25-4B7F-B57B-59214BF4DB9F}" type="slidenum">
              <a:rPr lang="en-AU" smtClean="0">
                <a:solidFill>
                  <a:srgbClr val="262626"/>
                </a:solidFill>
              </a:rPr>
              <a:pPr>
                <a:defRPr/>
              </a:pPr>
              <a:t>41</a:t>
            </a:fld>
            <a:endParaRPr lang="en-AU" dirty="0">
              <a:solidFill>
                <a:srgbClr val="262626"/>
              </a:solidFill>
            </a:endParaRPr>
          </a:p>
        </p:txBody>
      </p:sp>
      <p:sp>
        <p:nvSpPr>
          <p:cNvPr id="20" name="Oval 2"/>
          <p:cNvSpPr>
            <a:spLocks noChangeAspect="1" noChangeArrowheads="1"/>
          </p:cNvSpPr>
          <p:nvPr/>
        </p:nvSpPr>
        <p:spPr bwMode="auto">
          <a:xfrm>
            <a:off x="8856029" y="6489340"/>
            <a:ext cx="144463" cy="142875"/>
          </a:xfrm>
          <a:prstGeom prst="ellipse">
            <a:avLst/>
          </a:prstGeom>
          <a:solidFill>
            <a:srgbClr val="FF0000"/>
          </a:solidFill>
          <a:ln w="12700">
            <a:solidFill>
              <a:schemeClr val="tx1"/>
            </a:solidFill>
            <a:round/>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altLang="en-US" sz="800" dirty="0">
                <a:latin typeface="Arial" charset="0"/>
              </a:rPr>
              <a:t>L</a:t>
            </a: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523" y="296652"/>
            <a:ext cx="8611955" cy="6048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Box 9"/>
          <p:cNvSpPr txBox="1">
            <a:spLocks noChangeArrowheads="1"/>
          </p:cNvSpPr>
          <p:nvPr/>
        </p:nvSpPr>
        <p:spPr bwMode="auto">
          <a:xfrm>
            <a:off x="4068638" y="2528900"/>
            <a:ext cx="4895850" cy="1400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lgn="l" eaLnBrk="1" hangingPunct="1">
              <a:lnSpc>
                <a:spcPts val="3400"/>
              </a:lnSpc>
            </a:pPr>
            <a:r>
              <a:rPr lang="en-AU" altLang="en-US" sz="1800" b="1" dirty="0">
                <a:solidFill>
                  <a:srgbClr val="FF0000"/>
                </a:solidFill>
                <a:latin typeface="Comic Sans MS" panose="030F0702030302020204" pitchFamily="66" charset="0"/>
              </a:rPr>
              <a:t>facilities for locking in the open position, </a:t>
            </a:r>
          </a:p>
          <a:p>
            <a:pPr algn="l" eaLnBrk="1" hangingPunct="1">
              <a:lnSpc>
                <a:spcPts val="3400"/>
              </a:lnSpc>
            </a:pPr>
            <a:r>
              <a:rPr lang="en-AU" altLang="en-US" sz="1800" b="1" dirty="0">
                <a:solidFill>
                  <a:srgbClr val="7030A0"/>
                </a:solidFill>
                <a:latin typeface="Comic Sans MS" panose="030F0702030302020204" pitchFamily="66" charset="0"/>
              </a:rPr>
              <a:t>a lockable enclosure, </a:t>
            </a:r>
          </a:p>
          <a:p>
            <a:pPr algn="l" eaLnBrk="1" hangingPunct="1">
              <a:lnSpc>
                <a:spcPts val="3400"/>
              </a:lnSpc>
            </a:pPr>
            <a:r>
              <a:rPr lang="en-AU" altLang="en-US" sz="1800" b="1" dirty="0">
                <a:solidFill>
                  <a:srgbClr val="0000FF"/>
                </a:solidFill>
                <a:latin typeface="Comic Sans MS" panose="030F0702030302020204" pitchFamily="66" charset="0"/>
              </a:rPr>
              <a:t>the attachment of a warning</a:t>
            </a:r>
            <a:r>
              <a:rPr lang="en-AU" altLang="en-US" sz="1800" b="1" dirty="0">
                <a:solidFill>
                  <a:srgbClr val="FF0000"/>
                </a:solidFill>
                <a:latin typeface="Comic Sans MS" panose="030F0702030302020204" pitchFamily="66" charset="0"/>
              </a:rPr>
              <a:t> </a:t>
            </a:r>
          </a:p>
        </p:txBody>
      </p:sp>
      <p:sp>
        <p:nvSpPr>
          <p:cNvPr id="11" name="Text Box 10"/>
          <p:cNvSpPr txBox="1">
            <a:spLocks noChangeArrowheads="1"/>
          </p:cNvSpPr>
          <p:nvPr/>
        </p:nvSpPr>
        <p:spPr bwMode="auto">
          <a:xfrm>
            <a:off x="4031940" y="4545124"/>
            <a:ext cx="45400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r>
              <a:rPr lang="en-AU" sz="1800" b="1" dirty="0">
                <a:solidFill>
                  <a:srgbClr val="FF0000"/>
                </a:solidFill>
                <a:latin typeface="Comic Sans MS" panose="030F0702030302020204" pitchFamily="66" charset="0"/>
              </a:rPr>
              <a:t>where the means of shutting down is </a:t>
            </a:r>
          </a:p>
          <a:p>
            <a:r>
              <a:rPr lang="en-AU" sz="1800" b="1" dirty="0">
                <a:solidFill>
                  <a:srgbClr val="FF0000"/>
                </a:solidFill>
                <a:latin typeface="Comic Sans MS" panose="030F0702030302020204" pitchFamily="66" charset="0"/>
              </a:rPr>
              <a:t>continuously under the control of the</a:t>
            </a:r>
          </a:p>
          <a:p>
            <a:r>
              <a:rPr lang="en-AU" sz="1800" b="1" dirty="0">
                <a:solidFill>
                  <a:srgbClr val="FF0000"/>
                </a:solidFill>
                <a:latin typeface="Comic Sans MS" panose="030F0702030302020204" pitchFamily="66" charset="0"/>
              </a:rPr>
              <a:t>person performing the maintenance</a:t>
            </a:r>
          </a:p>
          <a:p>
            <a:r>
              <a:rPr lang="en-AU" altLang="en-US" sz="1800" b="1" dirty="0" err="1">
                <a:solidFill>
                  <a:srgbClr val="0000FF"/>
                </a:solidFill>
                <a:latin typeface="Comic Sans MS" panose="030F0702030302020204" pitchFamily="66" charset="0"/>
              </a:rPr>
              <a:t>ie</a:t>
            </a:r>
            <a:r>
              <a:rPr lang="en-AU" altLang="en-US" sz="1800" b="1" dirty="0">
                <a:solidFill>
                  <a:srgbClr val="0000FF"/>
                </a:solidFill>
                <a:latin typeface="Comic Sans MS" panose="030F0702030302020204" pitchFamily="66" charset="0"/>
              </a:rPr>
              <a:t>:</a:t>
            </a:r>
            <a:r>
              <a:rPr lang="en-US" altLang="en-US" sz="1800" b="1" dirty="0">
                <a:solidFill>
                  <a:srgbClr val="0000FF"/>
                </a:solidFill>
                <a:latin typeface="Comic Sans MS" panose="030F0702030302020204" pitchFamily="66" charset="0"/>
              </a:rPr>
              <a:t> the isolator is next to the device  </a:t>
            </a:r>
            <a:endParaRPr lang="en-AU" altLang="en-US" sz="1800" b="1" dirty="0">
              <a:solidFill>
                <a:srgbClr val="0000FF"/>
              </a:solidFill>
              <a:latin typeface="Comic Sans MS" panose="030F0702030302020204" pitchFamily="66" charset="0"/>
            </a:endParaRPr>
          </a:p>
        </p:txBody>
      </p:sp>
    </p:spTree>
    <p:extLst>
      <p:ext uri="{BB962C8B-B14F-4D97-AF65-F5344CB8AC3E}">
        <p14:creationId xmlns:p14="http://schemas.microsoft.com/office/powerpoint/2010/main" val="3111804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
                                        </p:tgtEl>
                                        <p:attrNameLst>
                                          <p:attrName>style.visibility</p:attrName>
                                        </p:attrNameLst>
                                      </p:cBhvr>
                                      <p:to>
                                        <p:strVal val="visible"/>
                                      </p:to>
                                    </p:set>
                                    <p:anim calcmode="discrete" valueType="clr">
                                      <p:cBhvr override="childStyle">
                                        <p:cTn id="7" dur="80"/>
                                        <p:tgtEl>
                                          <p:spTgt spid="10"/>
                                        </p:tgtEl>
                                        <p:attrNameLst>
                                          <p:attrName>style.color</p:attrName>
                                        </p:attrNameLst>
                                      </p:cBhvr>
                                      <p:tavLst>
                                        <p:tav tm="0">
                                          <p:val>
                                            <p:clrVal>
                                              <a:srgbClr val="0000FF"/>
                                            </p:clrVal>
                                          </p:val>
                                        </p:tav>
                                        <p:tav tm="50000">
                                          <p:val>
                                            <p:clrVal>
                                              <a:srgbClr val="FFFF00"/>
                                            </p:clrVal>
                                          </p:val>
                                        </p:tav>
                                      </p:tavLst>
                                    </p:anim>
                                    <p:anim calcmode="discrete" valueType="clr">
                                      <p:cBhvr>
                                        <p:cTn id="8" dur="80"/>
                                        <p:tgtEl>
                                          <p:spTgt spid="10"/>
                                        </p:tgtEl>
                                        <p:attrNameLst>
                                          <p:attrName>fillcolor</p:attrName>
                                        </p:attrNameLst>
                                      </p:cBhvr>
                                      <p:tavLst>
                                        <p:tav tm="0">
                                          <p:val>
                                            <p:clrVal>
                                              <a:schemeClr val="accent2"/>
                                            </p:clrVal>
                                          </p:val>
                                        </p:tav>
                                        <p:tav tm="50000">
                                          <p:val>
                                            <p:clrVal>
                                              <a:schemeClr val="hlink"/>
                                            </p:clrVal>
                                          </p:val>
                                        </p:tav>
                                      </p:tavLst>
                                    </p:anim>
                                    <p:set>
                                      <p:cBhvr>
                                        <p:cTn id="9" dur="80"/>
                                        <p:tgtEl>
                                          <p:spTgt spid="10"/>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1"/>
                                        </p:tgtEl>
                                        <p:attrNameLst>
                                          <p:attrName>style.visibility</p:attrName>
                                        </p:attrNameLst>
                                      </p:cBhvr>
                                      <p:to>
                                        <p:strVal val="visible"/>
                                      </p:to>
                                    </p:set>
                                    <p:anim calcmode="discrete" valueType="clr">
                                      <p:cBhvr override="childStyle">
                                        <p:cTn id="14" dur="80"/>
                                        <p:tgtEl>
                                          <p:spTgt spid="11"/>
                                        </p:tgtEl>
                                        <p:attrNameLst>
                                          <p:attrName>style.color</p:attrName>
                                        </p:attrNameLst>
                                      </p:cBhvr>
                                      <p:tavLst>
                                        <p:tav tm="0">
                                          <p:val>
                                            <p:clrVal>
                                              <a:srgbClr val="0000FF"/>
                                            </p:clrVal>
                                          </p:val>
                                        </p:tav>
                                        <p:tav tm="50000">
                                          <p:val>
                                            <p:clrVal>
                                              <a:srgbClr val="FFFF00"/>
                                            </p:clrVal>
                                          </p:val>
                                        </p:tav>
                                      </p:tavLst>
                                    </p:anim>
                                    <p:anim calcmode="discrete" valueType="clr">
                                      <p:cBhvr>
                                        <p:cTn id="15" dur="80"/>
                                        <p:tgtEl>
                                          <p:spTgt spid="11"/>
                                        </p:tgtEl>
                                        <p:attrNameLst>
                                          <p:attrName>fillcolor</p:attrName>
                                        </p:attrNameLst>
                                      </p:cBhvr>
                                      <p:tavLst>
                                        <p:tav tm="0">
                                          <p:val>
                                            <p:clrVal>
                                              <a:schemeClr val="accent2"/>
                                            </p:clrVal>
                                          </p:val>
                                        </p:tav>
                                        <p:tav tm="50000">
                                          <p:val>
                                            <p:clrVal>
                                              <a:schemeClr val="hlink"/>
                                            </p:clrVal>
                                          </p:val>
                                        </p:tav>
                                      </p:tavLst>
                                    </p:anim>
                                    <p:set>
                                      <p:cBhvr>
                                        <p:cTn id="16" dur="80"/>
                                        <p:tgtEl>
                                          <p:spTgt spid="11"/>
                                        </p:tgtEl>
                                        <p:attrNameLst>
                                          <p:attrName>fill.type</p:attrName>
                                        </p:attrNameLst>
                                      </p:cBhvr>
                                      <p:to>
                                        <p:strVal val="solid"/>
                                      </p:to>
                                    </p:set>
                                  </p:childTnLst>
                                </p:cTn>
                              </p:par>
                              <p:par>
                                <p:cTn id="17" presetID="9"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dissolve">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0" grpId="0"/>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C0A2D17-AE25-4B7F-B57B-59214BF4DB9F}" type="slidenum">
              <a:rPr lang="en-AU" smtClean="0">
                <a:solidFill>
                  <a:srgbClr val="262626"/>
                </a:solidFill>
              </a:rPr>
              <a:pPr>
                <a:defRPr/>
              </a:pPr>
              <a:t>42</a:t>
            </a:fld>
            <a:endParaRPr lang="en-AU" dirty="0">
              <a:solidFill>
                <a:srgbClr val="262626"/>
              </a:solidFill>
            </a:endParaRPr>
          </a:p>
        </p:txBody>
      </p:sp>
      <p:sp>
        <p:nvSpPr>
          <p:cNvPr id="20" name="Oval 2"/>
          <p:cNvSpPr>
            <a:spLocks noChangeAspect="1" noChangeArrowheads="1"/>
          </p:cNvSpPr>
          <p:nvPr/>
        </p:nvSpPr>
        <p:spPr bwMode="auto">
          <a:xfrm>
            <a:off x="8856029" y="6489340"/>
            <a:ext cx="144463" cy="142875"/>
          </a:xfrm>
          <a:prstGeom prst="ellipse">
            <a:avLst/>
          </a:prstGeom>
          <a:solidFill>
            <a:srgbClr val="FF0000"/>
          </a:solidFill>
          <a:ln w="12700">
            <a:solidFill>
              <a:schemeClr val="tx1"/>
            </a:solidFill>
            <a:round/>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altLang="en-US" sz="800" dirty="0">
                <a:latin typeface="Arial" charset="0"/>
              </a:rPr>
              <a:t>L</a:t>
            </a:r>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523" y="296652"/>
            <a:ext cx="8581931" cy="5526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Box 9"/>
          <p:cNvSpPr txBox="1">
            <a:spLocks noChangeArrowheads="1"/>
          </p:cNvSpPr>
          <p:nvPr/>
        </p:nvSpPr>
        <p:spPr bwMode="auto">
          <a:xfrm>
            <a:off x="3737682" y="2924944"/>
            <a:ext cx="336662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lgn="l" eaLnBrk="1" hangingPunct="1"/>
            <a:r>
              <a:rPr lang="en-AU" altLang="en-US" sz="2000" b="1" dirty="0">
                <a:solidFill>
                  <a:srgbClr val="FF0000"/>
                </a:solidFill>
                <a:latin typeface="Comic Sans MS" panose="030F0702030302020204" pitchFamily="66" charset="0"/>
              </a:rPr>
              <a:t>requires manual operation</a:t>
            </a:r>
          </a:p>
        </p:txBody>
      </p:sp>
      <p:sp>
        <p:nvSpPr>
          <p:cNvPr id="11" name="Text Box 10"/>
          <p:cNvSpPr txBox="1">
            <a:spLocks noChangeArrowheads="1"/>
          </p:cNvSpPr>
          <p:nvPr/>
        </p:nvSpPr>
        <p:spPr bwMode="auto">
          <a:xfrm>
            <a:off x="3723394" y="3248794"/>
            <a:ext cx="407836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lgn="l" eaLnBrk="1" hangingPunct="1">
              <a:lnSpc>
                <a:spcPct val="160000"/>
              </a:lnSpc>
            </a:pPr>
            <a:r>
              <a:rPr lang="en-AU" altLang="en-US" sz="2000" b="1" dirty="0">
                <a:solidFill>
                  <a:srgbClr val="7030A0"/>
                </a:solidFill>
                <a:latin typeface="Comic Sans MS" panose="030F0702030302020204" pitchFamily="66" charset="0"/>
              </a:rPr>
              <a:t>the device clearly and reliably </a:t>
            </a:r>
          </a:p>
          <a:p>
            <a:pPr algn="l" eaLnBrk="1" hangingPunct="1">
              <a:lnSpc>
                <a:spcPct val="160000"/>
              </a:lnSpc>
            </a:pPr>
            <a:r>
              <a:rPr lang="en-AU" altLang="en-US" sz="2000" b="1" dirty="0">
                <a:solidFill>
                  <a:srgbClr val="7030A0"/>
                </a:solidFill>
                <a:latin typeface="Comic Sans MS" panose="030F0702030302020204" pitchFamily="66" charset="0"/>
              </a:rPr>
              <a:t>indicates the OFF position</a:t>
            </a:r>
          </a:p>
        </p:txBody>
      </p:sp>
      <p:sp>
        <p:nvSpPr>
          <p:cNvPr id="12" name="Text Box 11"/>
          <p:cNvSpPr txBox="1">
            <a:spLocks noChangeArrowheads="1"/>
          </p:cNvSpPr>
          <p:nvPr/>
        </p:nvSpPr>
        <p:spPr bwMode="auto">
          <a:xfrm>
            <a:off x="3702310" y="4113076"/>
            <a:ext cx="501015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lgn="l" eaLnBrk="1" hangingPunct="1">
              <a:lnSpc>
                <a:spcPct val="160000"/>
              </a:lnSpc>
            </a:pPr>
            <a:r>
              <a:rPr lang="en-AU" altLang="en-US" sz="2000" b="1" dirty="0">
                <a:solidFill>
                  <a:srgbClr val="0000FF"/>
                </a:solidFill>
                <a:latin typeface="Comic Sans MS" panose="030F0702030302020204" pitchFamily="66" charset="0"/>
              </a:rPr>
              <a:t>designed or installed so as to prevent </a:t>
            </a:r>
          </a:p>
          <a:p>
            <a:pPr algn="l" eaLnBrk="1" hangingPunct="1">
              <a:lnSpc>
                <a:spcPct val="160000"/>
              </a:lnSpc>
            </a:pPr>
            <a:r>
              <a:rPr lang="en-AU" altLang="en-US" sz="2000" b="1" dirty="0">
                <a:solidFill>
                  <a:srgbClr val="0000FF"/>
                </a:solidFill>
                <a:latin typeface="Comic Sans MS" panose="030F0702030302020204" pitchFamily="66" charset="0"/>
              </a:rPr>
              <a:t>unintentional closure.</a:t>
            </a:r>
          </a:p>
        </p:txBody>
      </p:sp>
    </p:spTree>
    <p:extLst>
      <p:ext uri="{BB962C8B-B14F-4D97-AF65-F5344CB8AC3E}">
        <p14:creationId xmlns:p14="http://schemas.microsoft.com/office/powerpoint/2010/main" val="3527070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
                                        </p:tgtEl>
                                        <p:attrNameLst>
                                          <p:attrName>style.visibility</p:attrName>
                                        </p:attrNameLst>
                                      </p:cBhvr>
                                      <p:to>
                                        <p:strVal val="visible"/>
                                      </p:to>
                                    </p:set>
                                    <p:anim calcmode="discrete" valueType="clr">
                                      <p:cBhvr override="childStyle">
                                        <p:cTn id="7" dur="80"/>
                                        <p:tgtEl>
                                          <p:spTgt spid="10"/>
                                        </p:tgtEl>
                                        <p:attrNameLst>
                                          <p:attrName>style.color</p:attrName>
                                        </p:attrNameLst>
                                      </p:cBhvr>
                                      <p:tavLst>
                                        <p:tav tm="0">
                                          <p:val>
                                            <p:clrVal>
                                              <a:srgbClr val="0000FF"/>
                                            </p:clrVal>
                                          </p:val>
                                        </p:tav>
                                        <p:tav tm="50000">
                                          <p:val>
                                            <p:clrVal>
                                              <a:srgbClr val="FFFF00"/>
                                            </p:clrVal>
                                          </p:val>
                                        </p:tav>
                                      </p:tavLst>
                                    </p:anim>
                                    <p:anim calcmode="discrete" valueType="clr">
                                      <p:cBhvr>
                                        <p:cTn id="8" dur="80"/>
                                        <p:tgtEl>
                                          <p:spTgt spid="10"/>
                                        </p:tgtEl>
                                        <p:attrNameLst>
                                          <p:attrName>fillcolor</p:attrName>
                                        </p:attrNameLst>
                                      </p:cBhvr>
                                      <p:tavLst>
                                        <p:tav tm="0">
                                          <p:val>
                                            <p:clrVal>
                                              <a:schemeClr val="accent2"/>
                                            </p:clrVal>
                                          </p:val>
                                        </p:tav>
                                        <p:tav tm="50000">
                                          <p:val>
                                            <p:clrVal>
                                              <a:schemeClr val="hlink"/>
                                            </p:clrVal>
                                          </p:val>
                                        </p:tav>
                                      </p:tavLst>
                                    </p:anim>
                                    <p:set>
                                      <p:cBhvr>
                                        <p:cTn id="9" dur="80"/>
                                        <p:tgtEl>
                                          <p:spTgt spid="10"/>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1"/>
                                        </p:tgtEl>
                                        <p:attrNameLst>
                                          <p:attrName>style.visibility</p:attrName>
                                        </p:attrNameLst>
                                      </p:cBhvr>
                                      <p:to>
                                        <p:strVal val="visible"/>
                                      </p:to>
                                    </p:set>
                                    <p:anim calcmode="discrete" valueType="clr">
                                      <p:cBhvr override="childStyle">
                                        <p:cTn id="14" dur="80"/>
                                        <p:tgtEl>
                                          <p:spTgt spid="11"/>
                                        </p:tgtEl>
                                        <p:attrNameLst>
                                          <p:attrName>style.color</p:attrName>
                                        </p:attrNameLst>
                                      </p:cBhvr>
                                      <p:tavLst>
                                        <p:tav tm="0">
                                          <p:val>
                                            <p:clrVal>
                                              <a:srgbClr val="0000FF"/>
                                            </p:clrVal>
                                          </p:val>
                                        </p:tav>
                                        <p:tav tm="50000">
                                          <p:val>
                                            <p:clrVal>
                                              <a:srgbClr val="FFFF00"/>
                                            </p:clrVal>
                                          </p:val>
                                        </p:tav>
                                      </p:tavLst>
                                    </p:anim>
                                    <p:anim calcmode="discrete" valueType="clr">
                                      <p:cBhvr>
                                        <p:cTn id="15" dur="80"/>
                                        <p:tgtEl>
                                          <p:spTgt spid="11"/>
                                        </p:tgtEl>
                                        <p:attrNameLst>
                                          <p:attrName>fillcolor</p:attrName>
                                        </p:attrNameLst>
                                      </p:cBhvr>
                                      <p:tavLst>
                                        <p:tav tm="0">
                                          <p:val>
                                            <p:clrVal>
                                              <a:schemeClr val="accent2"/>
                                            </p:clrVal>
                                          </p:val>
                                        </p:tav>
                                        <p:tav tm="50000">
                                          <p:val>
                                            <p:clrVal>
                                              <a:schemeClr val="hlink"/>
                                            </p:clrVal>
                                          </p:val>
                                        </p:tav>
                                      </p:tavLst>
                                    </p:anim>
                                    <p:set>
                                      <p:cBhvr>
                                        <p:cTn id="16" dur="80"/>
                                        <p:tgtEl>
                                          <p:spTgt spid="11"/>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12"/>
                                        </p:tgtEl>
                                        <p:attrNameLst>
                                          <p:attrName>style.visibility</p:attrName>
                                        </p:attrNameLst>
                                      </p:cBhvr>
                                      <p:to>
                                        <p:strVal val="visible"/>
                                      </p:to>
                                    </p:set>
                                    <p:anim calcmode="discrete" valueType="clr">
                                      <p:cBhvr override="childStyle">
                                        <p:cTn id="21" dur="80"/>
                                        <p:tgtEl>
                                          <p:spTgt spid="12"/>
                                        </p:tgtEl>
                                        <p:attrNameLst>
                                          <p:attrName>style.color</p:attrName>
                                        </p:attrNameLst>
                                      </p:cBhvr>
                                      <p:tavLst>
                                        <p:tav tm="0">
                                          <p:val>
                                            <p:clrVal>
                                              <a:srgbClr val="0000FF"/>
                                            </p:clrVal>
                                          </p:val>
                                        </p:tav>
                                        <p:tav tm="50000">
                                          <p:val>
                                            <p:clrVal>
                                              <a:srgbClr val="FFFF00"/>
                                            </p:clrVal>
                                          </p:val>
                                        </p:tav>
                                      </p:tavLst>
                                    </p:anim>
                                    <p:anim calcmode="discrete" valueType="clr">
                                      <p:cBhvr>
                                        <p:cTn id="22" dur="80"/>
                                        <p:tgtEl>
                                          <p:spTgt spid="12"/>
                                        </p:tgtEl>
                                        <p:attrNameLst>
                                          <p:attrName>fillcolor</p:attrName>
                                        </p:attrNameLst>
                                      </p:cBhvr>
                                      <p:tavLst>
                                        <p:tav tm="0">
                                          <p:val>
                                            <p:clrVal>
                                              <a:schemeClr val="accent2"/>
                                            </p:clrVal>
                                          </p:val>
                                        </p:tav>
                                        <p:tav tm="50000">
                                          <p:val>
                                            <p:clrVal>
                                              <a:schemeClr val="hlink"/>
                                            </p:clrVal>
                                          </p:val>
                                        </p:tav>
                                      </p:tavLst>
                                    </p:anim>
                                    <p:set>
                                      <p:cBhvr>
                                        <p:cTn id="23" dur="80"/>
                                        <p:tgtEl>
                                          <p:spTgt spid="12"/>
                                        </p:tgtEl>
                                        <p:attrNameLst>
                                          <p:attrName>fill.type</p:attrName>
                                        </p:attrNameLst>
                                      </p:cBhvr>
                                      <p:to>
                                        <p:strVal val="solid"/>
                                      </p:to>
                                    </p:set>
                                  </p:childTnLst>
                                </p:cTn>
                              </p:par>
                              <p:par>
                                <p:cTn id="24" presetID="9"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dissolve">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0" grpId="0"/>
      <p:bldP spid="11" grpId="0"/>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C0A2D17-AE25-4B7F-B57B-59214BF4DB9F}" type="slidenum">
              <a:rPr lang="en-AU" smtClean="0">
                <a:solidFill>
                  <a:srgbClr val="262626"/>
                </a:solidFill>
              </a:rPr>
              <a:pPr>
                <a:defRPr/>
              </a:pPr>
              <a:t>43</a:t>
            </a:fld>
            <a:endParaRPr lang="en-AU" dirty="0">
              <a:solidFill>
                <a:srgbClr val="262626"/>
              </a:solidFill>
            </a:endParaRPr>
          </a:p>
        </p:txBody>
      </p:sp>
      <p:sp>
        <p:nvSpPr>
          <p:cNvPr id="20" name="Oval 2"/>
          <p:cNvSpPr>
            <a:spLocks noChangeAspect="1" noChangeArrowheads="1"/>
          </p:cNvSpPr>
          <p:nvPr/>
        </p:nvSpPr>
        <p:spPr bwMode="auto">
          <a:xfrm>
            <a:off x="8856029" y="6489340"/>
            <a:ext cx="144463" cy="142875"/>
          </a:xfrm>
          <a:prstGeom prst="ellipse">
            <a:avLst/>
          </a:prstGeom>
          <a:solidFill>
            <a:srgbClr val="FF0000"/>
          </a:solidFill>
          <a:ln w="12700">
            <a:solidFill>
              <a:schemeClr val="tx1"/>
            </a:solidFill>
            <a:round/>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altLang="en-US" sz="800" dirty="0">
                <a:latin typeface="Arial" charset="0"/>
              </a:rPr>
              <a:t>L</a:t>
            </a:r>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532" y="222528"/>
            <a:ext cx="8424489" cy="615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Box 9"/>
          <p:cNvSpPr txBox="1">
            <a:spLocks noChangeArrowheads="1"/>
          </p:cNvSpPr>
          <p:nvPr/>
        </p:nvSpPr>
        <p:spPr bwMode="auto">
          <a:xfrm>
            <a:off x="3757488" y="2193801"/>
            <a:ext cx="395492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lgn="l" eaLnBrk="1" hangingPunct="1">
              <a:lnSpc>
                <a:spcPct val="160000"/>
              </a:lnSpc>
            </a:pPr>
            <a:r>
              <a:rPr lang="en-AU" altLang="en-US" sz="2000" b="1" dirty="0">
                <a:solidFill>
                  <a:srgbClr val="FF0000"/>
                </a:solidFill>
                <a:latin typeface="Comic Sans MS" panose="030F0702030302020204" pitchFamily="66" charset="0"/>
              </a:rPr>
              <a:t>switches, circuit-breakers or </a:t>
            </a:r>
          </a:p>
          <a:p>
            <a:pPr algn="l" eaLnBrk="1" hangingPunct="1">
              <a:lnSpc>
                <a:spcPct val="160000"/>
              </a:lnSpc>
            </a:pPr>
            <a:r>
              <a:rPr lang="en-AU" altLang="en-US" sz="2000" b="1" dirty="0">
                <a:solidFill>
                  <a:srgbClr val="FF0000"/>
                </a:solidFill>
                <a:latin typeface="Comic Sans MS" panose="030F0702030302020204" pitchFamily="66" charset="0"/>
              </a:rPr>
              <a:t>plugs and sockets.</a:t>
            </a:r>
          </a:p>
        </p:txBody>
      </p:sp>
      <p:sp>
        <p:nvSpPr>
          <p:cNvPr id="11" name="TextBox 10"/>
          <p:cNvSpPr txBox="1">
            <a:spLocks noChangeArrowheads="1"/>
          </p:cNvSpPr>
          <p:nvPr/>
        </p:nvSpPr>
        <p:spPr bwMode="auto">
          <a:xfrm rot="10800000" flipV="1">
            <a:off x="3743908" y="5085184"/>
            <a:ext cx="36004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a:solidFill>
                  <a:schemeClr val="tx1"/>
                </a:solidFill>
                <a:latin typeface="Times New Roman" panose="02020603050405020304" pitchFamily="18" charset="0"/>
              </a:defRPr>
            </a:lvl1pPr>
            <a:lvl2pPr marL="742950" indent="-285750" algn="ctr">
              <a:defRPr>
                <a:solidFill>
                  <a:schemeClr val="tx1"/>
                </a:solidFill>
                <a:latin typeface="Times New Roman" panose="02020603050405020304" pitchFamily="18" charset="0"/>
              </a:defRPr>
            </a:lvl2pPr>
            <a:lvl3pPr marL="1143000" indent="-228600" algn="ctr">
              <a:defRPr>
                <a:solidFill>
                  <a:schemeClr val="tx1"/>
                </a:solidFill>
                <a:latin typeface="Times New Roman" panose="02020603050405020304" pitchFamily="18" charset="0"/>
              </a:defRPr>
            </a:lvl3pPr>
            <a:lvl4pPr marL="1600200" indent="-228600" algn="ctr">
              <a:defRPr>
                <a:solidFill>
                  <a:schemeClr val="tx1"/>
                </a:solidFill>
                <a:latin typeface="Times New Roman" panose="02020603050405020304" pitchFamily="18" charset="0"/>
              </a:defRPr>
            </a:lvl4pPr>
            <a:lvl5pPr marL="2057400" indent="-228600" algn="ctr">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a:r>
              <a:rPr lang="en-AU" altLang="en-US" sz="1600" b="1" i="1" dirty="0">
                <a:solidFill>
                  <a:srgbClr val="FF0000"/>
                </a:solidFill>
                <a:latin typeface="Comic Sans MS" panose="030F0702030302020204" pitchFamily="66" charset="0"/>
              </a:rPr>
              <a:t>States that devices </a:t>
            </a:r>
            <a:r>
              <a:rPr lang="en-AU" sz="1600" b="1" i="1" dirty="0">
                <a:solidFill>
                  <a:srgbClr val="FF3300"/>
                </a:solidFill>
                <a:latin typeface="Comic Sans MS" panose="030F0702030302020204" pitchFamily="66" charset="0"/>
              </a:rPr>
              <a:t>shall be placed and marked so as to be readily identifiable and convenient for their intended use</a:t>
            </a:r>
            <a:endParaRPr lang="en-AU" altLang="en-US" sz="1600" b="1" i="1" dirty="0">
              <a:solidFill>
                <a:srgbClr val="FF3300"/>
              </a:solidFill>
              <a:latin typeface="Comic Sans MS" panose="030F0702030302020204" pitchFamily="66" charset="0"/>
            </a:endParaRPr>
          </a:p>
        </p:txBody>
      </p:sp>
    </p:spTree>
    <p:extLst>
      <p:ext uri="{BB962C8B-B14F-4D97-AF65-F5344CB8AC3E}">
        <p14:creationId xmlns:p14="http://schemas.microsoft.com/office/powerpoint/2010/main" val="157207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
                                        </p:tgtEl>
                                        <p:attrNameLst>
                                          <p:attrName>style.visibility</p:attrName>
                                        </p:attrNameLst>
                                      </p:cBhvr>
                                      <p:to>
                                        <p:strVal val="visible"/>
                                      </p:to>
                                    </p:set>
                                    <p:anim calcmode="discrete" valueType="clr">
                                      <p:cBhvr override="childStyle">
                                        <p:cTn id="7" dur="80"/>
                                        <p:tgtEl>
                                          <p:spTgt spid="10"/>
                                        </p:tgtEl>
                                        <p:attrNameLst>
                                          <p:attrName>style.color</p:attrName>
                                        </p:attrNameLst>
                                      </p:cBhvr>
                                      <p:tavLst>
                                        <p:tav tm="0">
                                          <p:val>
                                            <p:clrVal>
                                              <a:srgbClr val="0000FF"/>
                                            </p:clrVal>
                                          </p:val>
                                        </p:tav>
                                        <p:tav tm="50000">
                                          <p:val>
                                            <p:clrVal>
                                              <a:srgbClr val="FFFF00"/>
                                            </p:clrVal>
                                          </p:val>
                                        </p:tav>
                                      </p:tavLst>
                                    </p:anim>
                                    <p:anim calcmode="discrete" valueType="clr">
                                      <p:cBhvr>
                                        <p:cTn id="8" dur="80"/>
                                        <p:tgtEl>
                                          <p:spTgt spid="10"/>
                                        </p:tgtEl>
                                        <p:attrNameLst>
                                          <p:attrName>fillcolor</p:attrName>
                                        </p:attrNameLst>
                                      </p:cBhvr>
                                      <p:tavLst>
                                        <p:tav tm="0">
                                          <p:val>
                                            <p:clrVal>
                                              <a:schemeClr val="accent2"/>
                                            </p:clrVal>
                                          </p:val>
                                        </p:tav>
                                        <p:tav tm="50000">
                                          <p:val>
                                            <p:clrVal>
                                              <a:schemeClr val="hlink"/>
                                            </p:clrVal>
                                          </p:val>
                                        </p:tav>
                                      </p:tavLst>
                                    </p:anim>
                                    <p:set>
                                      <p:cBhvr>
                                        <p:cTn id="9" dur="80"/>
                                        <p:tgtEl>
                                          <p:spTgt spid="10"/>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9"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dissolve">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0" grpId="0"/>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C0A2D17-AE25-4B7F-B57B-59214BF4DB9F}" type="slidenum">
              <a:rPr lang="en-AU" smtClean="0">
                <a:solidFill>
                  <a:srgbClr val="262626"/>
                </a:solidFill>
              </a:rPr>
              <a:pPr>
                <a:defRPr/>
              </a:pPr>
              <a:t>44</a:t>
            </a:fld>
            <a:endParaRPr lang="en-AU" dirty="0">
              <a:solidFill>
                <a:srgbClr val="262626"/>
              </a:solidFill>
            </a:endParaRPr>
          </a:p>
        </p:txBody>
      </p:sp>
      <p:sp>
        <p:nvSpPr>
          <p:cNvPr id="20" name="Oval 2"/>
          <p:cNvSpPr>
            <a:spLocks noChangeAspect="1" noChangeArrowheads="1"/>
          </p:cNvSpPr>
          <p:nvPr/>
        </p:nvSpPr>
        <p:spPr bwMode="auto">
          <a:xfrm>
            <a:off x="8856029" y="6489340"/>
            <a:ext cx="144463" cy="142875"/>
          </a:xfrm>
          <a:prstGeom prst="ellipse">
            <a:avLst/>
          </a:prstGeom>
          <a:solidFill>
            <a:srgbClr val="FF0000"/>
          </a:solidFill>
          <a:ln w="12700">
            <a:solidFill>
              <a:schemeClr val="tx1"/>
            </a:solidFill>
            <a:round/>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altLang="en-US" sz="800" dirty="0">
                <a:latin typeface="Arial" charset="0"/>
              </a:rPr>
              <a:t>L</a:t>
            </a:r>
          </a:p>
        </p:txBody>
      </p:sp>
      <p:sp>
        <p:nvSpPr>
          <p:cNvPr id="9" name="Rectangle 8"/>
          <p:cNvSpPr/>
          <p:nvPr/>
        </p:nvSpPr>
        <p:spPr>
          <a:xfrm>
            <a:off x="323528" y="3068960"/>
            <a:ext cx="5868652" cy="252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AU"/>
          </a:p>
        </p:txBody>
      </p:sp>
      <p:pic>
        <p:nvPicPr>
          <p:cNvPr id="27650"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3528" y="296652"/>
            <a:ext cx="8571194"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a:spLocks noChangeArrowheads="1"/>
          </p:cNvSpPr>
          <p:nvPr/>
        </p:nvSpPr>
        <p:spPr bwMode="auto">
          <a:xfrm rot="10800000" flipV="1">
            <a:off x="3779912" y="1106741"/>
            <a:ext cx="3600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a:solidFill>
                  <a:schemeClr val="tx1"/>
                </a:solidFill>
                <a:latin typeface="Times New Roman" panose="02020603050405020304" pitchFamily="18" charset="0"/>
              </a:defRPr>
            </a:lvl1pPr>
            <a:lvl2pPr marL="742950" indent="-285750" algn="ctr">
              <a:defRPr>
                <a:solidFill>
                  <a:schemeClr val="tx1"/>
                </a:solidFill>
                <a:latin typeface="Times New Roman" panose="02020603050405020304" pitchFamily="18" charset="0"/>
              </a:defRPr>
            </a:lvl2pPr>
            <a:lvl3pPr marL="1143000" indent="-228600" algn="ctr">
              <a:defRPr>
                <a:solidFill>
                  <a:schemeClr val="tx1"/>
                </a:solidFill>
                <a:latin typeface="Times New Roman" panose="02020603050405020304" pitchFamily="18" charset="0"/>
              </a:defRPr>
            </a:lvl3pPr>
            <a:lvl4pPr marL="1600200" indent="-228600" algn="ctr">
              <a:defRPr>
                <a:solidFill>
                  <a:schemeClr val="tx1"/>
                </a:solidFill>
                <a:latin typeface="Times New Roman" panose="02020603050405020304" pitchFamily="18" charset="0"/>
              </a:defRPr>
            </a:lvl4pPr>
            <a:lvl5pPr marL="2057400" indent="-228600" algn="ctr">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a:r>
              <a:rPr lang="en-AU" altLang="en-US" sz="1600" b="1" i="1" dirty="0">
                <a:solidFill>
                  <a:srgbClr val="FF0000"/>
                </a:solidFill>
                <a:latin typeface="Comic Sans MS" panose="030F0702030302020204" pitchFamily="66" charset="0"/>
              </a:rPr>
              <a:t>functional switching is generally used for operational control and not for safety reasons</a:t>
            </a:r>
            <a:endParaRPr lang="en-AU" altLang="en-US" sz="1600" b="1" i="1" dirty="0">
              <a:solidFill>
                <a:srgbClr val="FF3300"/>
              </a:solidFill>
              <a:latin typeface="Comic Sans MS" panose="030F0702030302020204" pitchFamily="66" charset="0"/>
            </a:endParaRPr>
          </a:p>
        </p:txBody>
      </p:sp>
    </p:spTree>
    <p:extLst>
      <p:ext uri="{BB962C8B-B14F-4D97-AF65-F5344CB8AC3E}">
        <p14:creationId xmlns:p14="http://schemas.microsoft.com/office/powerpoint/2010/main" val="218819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dissolv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59532" y="5121216"/>
            <a:ext cx="8325235" cy="252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AU"/>
          </a:p>
        </p:txBody>
      </p:sp>
      <p:sp>
        <p:nvSpPr>
          <p:cNvPr id="11" name="Rectangle 10"/>
          <p:cNvSpPr/>
          <p:nvPr/>
        </p:nvSpPr>
        <p:spPr>
          <a:xfrm>
            <a:off x="359533" y="5337240"/>
            <a:ext cx="2376263" cy="252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AU"/>
          </a:p>
        </p:txBody>
      </p:sp>
      <p:sp>
        <p:nvSpPr>
          <p:cNvPr id="2" name="Slide Number Placeholder 1"/>
          <p:cNvSpPr>
            <a:spLocks noGrp="1"/>
          </p:cNvSpPr>
          <p:nvPr>
            <p:ph type="sldNum" sz="quarter" idx="10"/>
          </p:nvPr>
        </p:nvSpPr>
        <p:spPr/>
        <p:txBody>
          <a:bodyPr/>
          <a:lstStyle/>
          <a:p>
            <a:pPr>
              <a:defRPr/>
            </a:pPr>
            <a:fld id="{CC0A2D17-AE25-4B7F-B57B-59214BF4DB9F}" type="slidenum">
              <a:rPr lang="en-AU" smtClean="0">
                <a:solidFill>
                  <a:srgbClr val="262626"/>
                </a:solidFill>
              </a:rPr>
              <a:pPr>
                <a:defRPr/>
              </a:pPr>
              <a:t>45</a:t>
            </a:fld>
            <a:endParaRPr lang="en-AU" dirty="0">
              <a:solidFill>
                <a:srgbClr val="262626"/>
              </a:solidFill>
            </a:endParaRPr>
          </a:p>
        </p:txBody>
      </p:sp>
      <p:sp>
        <p:nvSpPr>
          <p:cNvPr id="20" name="Oval 2"/>
          <p:cNvSpPr>
            <a:spLocks noChangeAspect="1" noChangeArrowheads="1"/>
          </p:cNvSpPr>
          <p:nvPr/>
        </p:nvSpPr>
        <p:spPr bwMode="auto">
          <a:xfrm>
            <a:off x="8856029" y="6489340"/>
            <a:ext cx="144463" cy="142875"/>
          </a:xfrm>
          <a:prstGeom prst="ellipse">
            <a:avLst/>
          </a:prstGeom>
          <a:solidFill>
            <a:srgbClr val="FF0000"/>
          </a:solidFill>
          <a:ln w="12700">
            <a:solidFill>
              <a:schemeClr val="tx1"/>
            </a:solidFill>
            <a:round/>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altLang="en-US" sz="800" dirty="0">
                <a:latin typeface="Arial" charset="0"/>
              </a:rPr>
              <a:t>L</a:t>
            </a:r>
          </a:p>
        </p:txBody>
      </p:sp>
      <p:sp>
        <p:nvSpPr>
          <p:cNvPr id="9" name="Rectangle 8"/>
          <p:cNvSpPr/>
          <p:nvPr/>
        </p:nvSpPr>
        <p:spPr>
          <a:xfrm>
            <a:off x="359532" y="908720"/>
            <a:ext cx="6948772" cy="252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AU"/>
          </a:p>
        </p:txBody>
      </p:sp>
      <p:sp>
        <p:nvSpPr>
          <p:cNvPr id="8" name="Rectangle 7"/>
          <p:cNvSpPr/>
          <p:nvPr/>
        </p:nvSpPr>
        <p:spPr>
          <a:xfrm>
            <a:off x="351220" y="4869160"/>
            <a:ext cx="8325235" cy="252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AU"/>
          </a:p>
        </p:txBody>
      </p:sp>
      <p:pic>
        <p:nvPicPr>
          <p:cNvPr id="1026"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9532" y="188640"/>
            <a:ext cx="8316924" cy="6118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4239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dissolv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20" grpId="0" animBg="1"/>
      <p:bldP spid="9" grpId="0" animBg="1"/>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2"/>
          <p:cNvSpPr>
            <a:spLocks noChangeAspect="1" noChangeArrowheads="1"/>
          </p:cNvSpPr>
          <p:nvPr/>
        </p:nvSpPr>
        <p:spPr bwMode="auto">
          <a:xfrm>
            <a:off x="8856029" y="6489340"/>
            <a:ext cx="144463" cy="142875"/>
          </a:xfrm>
          <a:prstGeom prst="ellipse">
            <a:avLst/>
          </a:prstGeom>
          <a:solidFill>
            <a:srgbClr val="FF0000"/>
          </a:solidFill>
          <a:ln w="12700">
            <a:solidFill>
              <a:schemeClr val="tx1"/>
            </a:solidFill>
            <a:round/>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altLang="en-US" sz="800" dirty="0">
                <a:latin typeface="Arial" charset="0"/>
              </a:rPr>
              <a:t>L</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827" y="219889"/>
            <a:ext cx="8238157" cy="2613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540" y="2835008"/>
            <a:ext cx="8236800" cy="1362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5"/>
          <p:cNvSpPr txBox="1">
            <a:spLocks noChangeArrowheads="1"/>
          </p:cNvSpPr>
          <p:nvPr/>
        </p:nvSpPr>
        <p:spPr bwMode="auto">
          <a:xfrm>
            <a:off x="7560733" y="215823"/>
            <a:ext cx="1116011" cy="33855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25000">
                <a:solidFill>
                  <a:schemeClr val="tx1"/>
                </a:solidFill>
                <a:latin typeface="Times New Roman" pitchFamily="18" charset="0"/>
              </a:defRPr>
            </a:lvl1pPr>
            <a:lvl2pPr marL="742950" indent="-285750" eaLnBrk="0" hangingPunct="0">
              <a:defRPr baseline="-25000">
                <a:solidFill>
                  <a:schemeClr val="tx1"/>
                </a:solidFill>
                <a:latin typeface="Times New Roman" pitchFamily="18" charset="0"/>
              </a:defRPr>
            </a:lvl2pPr>
            <a:lvl3pPr marL="1143000" indent="-228600" eaLnBrk="0" hangingPunct="0">
              <a:defRPr baseline="-25000">
                <a:solidFill>
                  <a:schemeClr val="tx1"/>
                </a:solidFill>
                <a:latin typeface="Times New Roman" pitchFamily="18" charset="0"/>
              </a:defRPr>
            </a:lvl3pPr>
            <a:lvl4pPr marL="1600200" indent="-228600" eaLnBrk="0" hangingPunct="0">
              <a:defRPr baseline="-25000">
                <a:solidFill>
                  <a:schemeClr val="tx1"/>
                </a:solidFill>
                <a:latin typeface="Times New Roman" pitchFamily="18" charset="0"/>
              </a:defRPr>
            </a:lvl4pPr>
            <a:lvl5pPr marL="2057400" indent="-228600" eaLnBrk="0" hangingPunct="0">
              <a:defRPr baseline="-25000">
                <a:solidFill>
                  <a:schemeClr val="tx1"/>
                </a:solidFill>
                <a:latin typeface="Times New Roman" pitchFamily="18" charset="0"/>
              </a:defRPr>
            </a:lvl5pPr>
            <a:lvl6pPr marL="2514600" indent="-228600" algn="ctr" eaLnBrk="0" fontAlgn="base" hangingPunct="0">
              <a:spcBef>
                <a:spcPct val="0"/>
              </a:spcBef>
              <a:spcAft>
                <a:spcPct val="0"/>
              </a:spcAft>
              <a:defRPr baseline="-25000">
                <a:solidFill>
                  <a:schemeClr val="tx1"/>
                </a:solidFill>
                <a:latin typeface="Times New Roman" pitchFamily="18" charset="0"/>
              </a:defRPr>
            </a:lvl6pPr>
            <a:lvl7pPr marL="2971800" indent="-228600" algn="ctr" eaLnBrk="0" fontAlgn="base" hangingPunct="0">
              <a:spcBef>
                <a:spcPct val="0"/>
              </a:spcBef>
              <a:spcAft>
                <a:spcPct val="0"/>
              </a:spcAft>
              <a:defRPr baseline="-25000">
                <a:solidFill>
                  <a:schemeClr val="tx1"/>
                </a:solidFill>
                <a:latin typeface="Times New Roman" pitchFamily="18" charset="0"/>
              </a:defRPr>
            </a:lvl7pPr>
            <a:lvl8pPr marL="3429000" indent="-228600" algn="ctr" eaLnBrk="0" fontAlgn="base" hangingPunct="0">
              <a:spcBef>
                <a:spcPct val="0"/>
              </a:spcBef>
              <a:spcAft>
                <a:spcPct val="0"/>
              </a:spcAft>
              <a:defRPr baseline="-25000">
                <a:solidFill>
                  <a:schemeClr val="tx1"/>
                </a:solidFill>
                <a:latin typeface="Times New Roman" pitchFamily="18" charset="0"/>
              </a:defRPr>
            </a:lvl8pPr>
            <a:lvl9pPr marL="3886200" indent="-228600" algn="ctr" eaLnBrk="0" fontAlgn="base" hangingPunct="0">
              <a:spcBef>
                <a:spcPct val="0"/>
              </a:spcBef>
              <a:spcAft>
                <a:spcPct val="0"/>
              </a:spcAft>
              <a:defRPr baseline="-25000">
                <a:solidFill>
                  <a:schemeClr val="tx1"/>
                </a:solidFill>
                <a:latin typeface="Times New Roman" pitchFamily="18" charset="0"/>
              </a:defRPr>
            </a:lvl9pPr>
          </a:lstStyle>
          <a:p>
            <a:pPr eaLnBrk="1" hangingPunct="1"/>
            <a:r>
              <a:rPr lang="en-AU" altLang="en-US" sz="1600" b="1" baseline="0" dirty="0">
                <a:solidFill>
                  <a:srgbClr val="FF0000"/>
                </a:solidFill>
                <a:latin typeface="Verdana" pitchFamily="34" charset="0"/>
              </a:rPr>
              <a:t>Page 75</a:t>
            </a:r>
          </a:p>
        </p:txBody>
      </p:sp>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827" y="4192575"/>
            <a:ext cx="8236513" cy="2451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ounded Rectangle 8"/>
          <p:cNvSpPr/>
          <p:nvPr/>
        </p:nvSpPr>
        <p:spPr>
          <a:xfrm>
            <a:off x="431540" y="2819184"/>
            <a:ext cx="8236800" cy="104411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dirty="0">
              <a:solidFill>
                <a:schemeClr val="tx1"/>
              </a:solidFill>
            </a:endParaRPr>
          </a:p>
        </p:txBody>
      </p:sp>
    </p:spTree>
    <p:extLst>
      <p:ext uri="{BB962C8B-B14F-4D97-AF65-F5344CB8AC3E}">
        <p14:creationId xmlns:p14="http://schemas.microsoft.com/office/powerpoint/2010/main" val="635164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2"/>
          <p:cNvSpPr>
            <a:spLocks noChangeAspect="1" noChangeArrowheads="1"/>
          </p:cNvSpPr>
          <p:nvPr/>
        </p:nvSpPr>
        <p:spPr bwMode="auto">
          <a:xfrm>
            <a:off x="8856029" y="6489340"/>
            <a:ext cx="144463" cy="142875"/>
          </a:xfrm>
          <a:prstGeom prst="ellipse">
            <a:avLst/>
          </a:prstGeom>
          <a:solidFill>
            <a:srgbClr val="FF0000"/>
          </a:solidFill>
          <a:ln w="12700">
            <a:solidFill>
              <a:schemeClr val="tx1"/>
            </a:solidFill>
            <a:round/>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altLang="en-US" sz="800" dirty="0">
                <a:latin typeface="Arial" charset="0"/>
              </a:rPr>
              <a:t>L</a:t>
            </a:r>
          </a:p>
        </p:txBody>
      </p:sp>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46321"/>
          <a:stretch/>
        </p:blipFill>
        <p:spPr bwMode="auto">
          <a:xfrm>
            <a:off x="556163" y="296652"/>
            <a:ext cx="8012281" cy="1787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403" y="2268006"/>
            <a:ext cx="8010000" cy="4077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7034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C0A2D17-AE25-4B7F-B57B-59214BF4DB9F}" type="slidenum">
              <a:rPr lang="en-AU" smtClean="0">
                <a:solidFill>
                  <a:srgbClr val="262626"/>
                </a:solidFill>
              </a:rPr>
              <a:pPr>
                <a:defRPr/>
              </a:pPr>
              <a:t>48</a:t>
            </a:fld>
            <a:endParaRPr lang="en-AU" dirty="0">
              <a:solidFill>
                <a:srgbClr val="262626"/>
              </a:solidFill>
            </a:endParaRPr>
          </a:p>
        </p:txBody>
      </p:sp>
      <p:sp>
        <p:nvSpPr>
          <p:cNvPr id="20" name="Oval 2"/>
          <p:cNvSpPr>
            <a:spLocks noChangeAspect="1" noChangeArrowheads="1"/>
          </p:cNvSpPr>
          <p:nvPr/>
        </p:nvSpPr>
        <p:spPr bwMode="auto">
          <a:xfrm>
            <a:off x="8856029" y="6489340"/>
            <a:ext cx="144463" cy="142875"/>
          </a:xfrm>
          <a:prstGeom prst="ellipse">
            <a:avLst/>
          </a:prstGeom>
          <a:solidFill>
            <a:srgbClr val="FF0000"/>
          </a:solidFill>
          <a:ln w="12700">
            <a:solidFill>
              <a:schemeClr val="tx1"/>
            </a:solidFill>
            <a:round/>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altLang="en-US" sz="800" dirty="0">
                <a:latin typeface="Arial" charset="0"/>
              </a:rPr>
              <a:t>L</a:t>
            </a:r>
          </a:p>
        </p:txBody>
      </p:sp>
      <p:sp>
        <p:nvSpPr>
          <p:cNvPr id="9" name="Rectangle 8"/>
          <p:cNvSpPr/>
          <p:nvPr/>
        </p:nvSpPr>
        <p:spPr>
          <a:xfrm>
            <a:off x="323528" y="2816960"/>
            <a:ext cx="5292588" cy="252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AU"/>
          </a:p>
        </p:txBody>
      </p:sp>
      <p:pic>
        <p:nvPicPr>
          <p:cNvPr id="2050"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3528" y="476700"/>
            <a:ext cx="8445666" cy="4932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6918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dissolv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C0A2D17-AE25-4B7F-B57B-59214BF4DB9F}" type="slidenum">
              <a:rPr lang="en-AU" smtClean="0">
                <a:solidFill>
                  <a:srgbClr val="262626"/>
                </a:solidFill>
              </a:rPr>
              <a:pPr>
                <a:defRPr/>
              </a:pPr>
              <a:t>49</a:t>
            </a:fld>
            <a:endParaRPr lang="en-AU" dirty="0">
              <a:solidFill>
                <a:srgbClr val="262626"/>
              </a:solidFill>
            </a:endParaRPr>
          </a:p>
        </p:txBody>
      </p:sp>
      <p:sp>
        <p:nvSpPr>
          <p:cNvPr id="20" name="Oval 2"/>
          <p:cNvSpPr>
            <a:spLocks noChangeAspect="1" noChangeArrowheads="1"/>
          </p:cNvSpPr>
          <p:nvPr/>
        </p:nvSpPr>
        <p:spPr bwMode="auto">
          <a:xfrm>
            <a:off x="8856029" y="6489340"/>
            <a:ext cx="144463" cy="142875"/>
          </a:xfrm>
          <a:prstGeom prst="ellipse">
            <a:avLst/>
          </a:prstGeom>
          <a:solidFill>
            <a:srgbClr val="FF0000"/>
          </a:solidFill>
          <a:ln w="12700">
            <a:solidFill>
              <a:schemeClr val="tx1"/>
            </a:solidFill>
            <a:round/>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altLang="en-US" sz="800" dirty="0">
                <a:latin typeface="Arial" charset="0"/>
              </a:rPr>
              <a:t>L</a:t>
            </a:r>
          </a:p>
        </p:txBody>
      </p:sp>
      <p:sp>
        <p:nvSpPr>
          <p:cNvPr id="7" name="Rectangle 6"/>
          <p:cNvSpPr/>
          <p:nvPr/>
        </p:nvSpPr>
        <p:spPr>
          <a:xfrm>
            <a:off x="323528" y="620688"/>
            <a:ext cx="3780420" cy="252000"/>
          </a:xfrm>
          <a:prstGeom prst="rect">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AU"/>
          </a:p>
        </p:txBody>
      </p:sp>
      <p:pic>
        <p:nvPicPr>
          <p:cNvPr id="3074" name="Picture 2"/>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323528" y="224644"/>
            <a:ext cx="8312066" cy="6064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ounded Rectangle 9"/>
          <p:cNvSpPr/>
          <p:nvPr/>
        </p:nvSpPr>
        <p:spPr>
          <a:xfrm>
            <a:off x="251520" y="5301208"/>
            <a:ext cx="8460940" cy="104411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dirty="0">
              <a:solidFill>
                <a:schemeClr val="tx1"/>
              </a:solidFill>
            </a:endParaRPr>
          </a:p>
        </p:txBody>
      </p:sp>
    </p:spTree>
    <p:extLst>
      <p:ext uri="{BB962C8B-B14F-4D97-AF65-F5344CB8AC3E}">
        <p14:creationId xmlns:p14="http://schemas.microsoft.com/office/powerpoint/2010/main" val="986642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9"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dissolv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7"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2"/>
          <p:cNvSpPr>
            <a:spLocks noChangeAspect="1" noChangeArrowheads="1"/>
          </p:cNvSpPr>
          <p:nvPr/>
        </p:nvSpPr>
        <p:spPr bwMode="auto">
          <a:xfrm>
            <a:off x="8856029" y="6489340"/>
            <a:ext cx="144463" cy="142875"/>
          </a:xfrm>
          <a:prstGeom prst="ellipse">
            <a:avLst/>
          </a:prstGeom>
          <a:solidFill>
            <a:srgbClr val="FF0000"/>
          </a:solidFill>
          <a:ln w="12700">
            <a:solidFill>
              <a:schemeClr val="tx1"/>
            </a:solidFill>
            <a:round/>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altLang="en-US" sz="800" dirty="0">
                <a:latin typeface="Arial" charset="0"/>
              </a:rPr>
              <a:t>L</a:t>
            </a:r>
          </a:p>
        </p:txBody>
      </p:sp>
      <p:pic>
        <p:nvPicPr>
          <p:cNvPr id="3"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338" y="507487"/>
            <a:ext cx="8497887"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p:cNvPicPr>
            <a:picLocks noChangeAspect="1" noChangeArrowheads="1"/>
          </p:cNvPicPr>
          <p:nvPr/>
        </p:nvPicPr>
        <p:blipFill rotWithShape="1">
          <a:blip r:embed="rId3">
            <a:extLst>
              <a:ext uri="{28A0092B-C50C-407E-A947-70E740481C1C}">
                <a14:useLocalDpi xmlns:a14="http://schemas.microsoft.com/office/drawing/2010/main" val="0"/>
              </a:ext>
            </a:extLst>
          </a:blip>
          <a:srcRect t="34750"/>
          <a:stretch/>
        </p:blipFill>
        <p:spPr bwMode="auto">
          <a:xfrm>
            <a:off x="288173" y="3603619"/>
            <a:ext cx="8496000" cy="1841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1"/>
          <p:cNvSpPr>
            <a:spLocks noChangeArrowheads="1"/>
          </p:cNvSpPr>
          <p:nvPr/>
        </p:nvSpPr>
        <p:spPr bwMode="auto">
          <a:xfrm>
            <a:off x="395536" y="3675628"/>
            <a:ext cx="8244916" cy="576064"/>
          </a:xfrm>
          <a:prstGeom prst="rect">
            <a:avLst/>
          </a:prstGeom>
          <a:solidFill>
            <a:srgbClr val="FFFF00">
              <a:alpha val="18039"/>
            </a:srgbClr>
          </a:solidFill>
          <a:ln w="15875" algn="ctr">
            <a:solidFill>
              <a:srgbClr val="FF0000"/>
            </a:solidFill>
            <a:round/>
            <a:headEnd/>
            <a:tailEnd/>
          </a:ln>
        </p:spPr>
        <p:txBody>
          <a:bodyPr wrap="none" anchor="ctr"/>
          <a:lstStyle>
            <a:lvl1pPr eaLnBrk="0" hangingPunct="0">
              <a:defRPr baseline="-25000">
                <a:solidFill>
                  <a:schemeClr val="tx1"/>
                </a:solidFill>
                <a:latin typeface="Times New Roman" pitchFamily="18" charset="0"/>
              </a:defRPr>
            </a:lvl1pPr>
            <a:lvl2pPr marL="742950" indent="-285750" eaLnBrk="0" hangingPunct="0">
              <a:defRPr baseline="-25000">
                <a:solidFill>
                  <a:schemeClr val="tx1"/>
                </a:solidFill>
                <a:latin typeface="Times New Roman" pitchFamily="18" charset="0"/>
              </a:defRPr>
            </a:lvl2pPr>
            <a:lvl3pPr marL="1143000" indent="-228600" eaLnBrk="0" hangingPunct="0">
              <a:defRPr baseline="-25000">
                <a:solidFill>
                  <a:schemeClr val="tx1"/>
                </a:solidFill>
                <a:latin typeface="Times New Roman" pitchFamily="18" charset="0"/>
              </a:defRPr>
            </a:lvl3pPr>
            <a:lvl4pPr marL="1600200" indent="-228600" eaLnBrk="0" hangingPunct="0">
              <a:defRPr baseline="-25000">
                <a:solidFill>
                  <a:schemeClr val="tx1"/>
                </a:solidFill>
                <a:latin typeface="Times New Roman" pitchFamily="18" charset="0"/>
              </a:defRPr>
            </a:lvl4pPr>
            <a:lvl5pPr marL="2057400" indent="-228600" eaLnBrk="0" hangingPunct="0">
              <a:defRPr baseline="-25000">
                <a:solidFill>
                  <a:schemeClr val="tx1"/>
                </a:solidFill>
                <a:latin typeface="Times New Roman" pitchFamily="18" charset="0"/>
              </a:defRPr>
            </a:lvl5pPr>
            <a:lvl6pPr marL="2514600" indent="-228600" algn="ctr" eaLnBrk="0" fontAlgn="base" hangingPunct="0">
              <a:spcBef>
                <a:spcPct val="0"/>
              </a:spcBef>
              <a:spcAft>
                <a:spcPct val="0"/>
              </a:spcAft>
              <a:defRPr baseline="-25000">
                <a:solidFill>
                  <a:schemeClr val="tx1"/>
                </a:solidFill>
                <a:latin typeface="Times New Roman" pitchFamily="18" charset="0"/>
              </a:defRPr>
            </a:lvl6pPr>
            <a:lvl7pPr marL="2971800" indent="-228600" algn="ctr" eaLnBrk="0" fontAlgn="base" hangingPunct="0">
              <a:spcBef>
                <a:spcPct val="0"/>
              </a:spcBef>
              <a:spcAft>
                <a:spcPct val="0"/>
              </a:spcAft>
              <a:defRPr baseline="-25000">
                <a:solidFill>
                  <a:schemeClr val="tx1"/>
                </a:solidFill>
                <a:latin typeface="Times New Roman" pitchFamily="18" charset="0"/>
              </a:defRPr>
            </a:lvl7pPr>
            <a:lvl8pPr marL="3429000" indent="-228600" algn="ctr" eaLnBrk="0" fontAlgn="base" hangingPunct="0">
              <a:spcBef>
                <a:spcPct val="0"/>
              </a:spcBef>
              <a:spcAft>
                <a:spcPct val="0"/>
              </a:spcAft>
              <a:defRPr baseline="-25000">
                <a:solidFill>
                  <a:schemeClr val="tx1"/>
                </a:solidFill>
                <a:latin typeface="Times New Roman" pitchFamily="18" charset="0"/>
              </a:defRPr>
            </a:lvl8pPr>
            <a:lvl9pPr marL="3886200" indent="-228600" algn="ctr" eaLnBrk="0" fontAlgn="base" hangingPunct="0">
              <a:spcBef>
                <a:spcPct val="0"/>
              </a:spcBef>
              <a:spcAft>
                <a:spcPct val="0"/>
              </a:spcAft>
              <a:defRPr baseline="-25000">
                <a:solidFill>
                  <a:schemeClr val="tx1"/>
                </a:solidFill>
                <a:latin typeface="Times New Roman" pitchFamily="18" charset="0"/>
              </a:defRPr>
            </a:lvl9pPr>
          </a:lstStyle>
          <a:p>
            <a:pPr eaLnBrk="1" hangingPunct="1"/>
            <a:endParaRPr lang="en-AU" altLang="en-US" baseline="0"/>
          </a:p>
        </p:txBody>
      </p:sp>
      <p:sp>
        <p:nvSpPr>
          <p:cNvPr id="6" name="Rectangle 21"/>
          <p:cNvSpPr>
            <a:spLocks noChangeArrowheads="1"/>
          </p:cNvSpPr>
          <p:nvPr/>
        </p:nvSpPr>
        <p:spPr bwMode="auto">
          <a:xfrm>
            <a:off x="395536" y="4827756"/>
            <a:ext cx="8244916" cy="576064"/>
          </a:xfrm>
          <a:prstGeom prst="rect">
            <a:avLst/>
          </a:prstGeom>
          <a:solidFill>
            <a:srgbClr val="FFFF00">
              <a:alpha val="18039"/>
            </a:srgbClr>
          </a:solidFill>
          <a:ln w="15875" algn="ctr">
            <a:solidFill>
              <a:srgbClr val="FF0000"/>
            </a:solidFill>
            <a:round/>
            <a:headEnd/>
            <a:tailEnd/>
          </a:ln>
        </p:spPr>
        <p:txBody>
          <a:bodyPr wrap="none" anchor="ctr"/>
          <a:lstStyle>
            <a:lvl1pPr eaLnBrk="0" hangingPunct="0">
              <a:defRPr baseline="-25000">
                <a:solidFill>
                  <a:schemeClr val="tx1"/>
                </a:solidFill>
                <a:latin typeface="Times New Roman" pitchFamily="18" charset="0"/>
              </a:defRPr>
            </a:lvl1pPr>
            <a:lvl2pPr marL="742950" indent="-285750" eaLnBrk="0" hangingPunct="0">
              <a:defRPr baseline="-25000">
                <a:solidFill>
                  <a:schemeClr val="tx1"/>
                </a:solidFill>
                <a:latin typeface="Times New Roman" pitchFamily="18" charset="0"/>
              </a:defRPr>
            </a:lvl2pPr>
            <a:lvl3pPr marL="1143000" indent="-228600" eaLnBrk="0" hangingPunct="0">
              <a:defRPr baseline="-25000">
                <a:solidFill>
                  <a:schemeClr val="tx1"/>
                </a:solidFill>
                <a:latin typeface="Times New Roman" pitchFamily="18" charset="0"/>
              </a:defRPr>
            </a:lvl3pPr>
            <a:lvl4pPr marL="1600200" indent="-228600" eaLnBrk="0" hangingPunct="0">
              <a:defRPr baseline="-25000">
                <a:solidFill>
                  <a:schemeClr val="tx1"/>
                </a:solidFill>
                <a:latin typeface="Times New Roman" pitchFamily="18" charset="0"/>
              </a:defRPr>
            </a:lvl4pPr>
            <a:lvl5pPr marL="2057400" indent="-228600" eaLnBrk="0" hangingPunct="0">
              <a:defRPr baseline="-25000">
                <a:solidFill>
                  <a:schemeClr val="tx1"/>
                </a:solidFill>
                <a:latin typeface="Times New Roman" pitchFamily="18" charset="0"/>
              </a:defRPr>
            </a:lvl5pPr>
            <a:lvl6pPr marL="2514600" indent="-228600" algn="ctr" eaLnBrk="0" fontAlgn="base" hangingPunct="0">
              <a:spcBef>
                <a:spcPct val="0"/>
              </a:spcBef>
              <a:spcAft>
                <a:spcPct val="0"/>
              </a:spcAft>
              <a:defRPr baseline="-25000">
                <a:solidFill>
                  <a:schemeClr val="tx1"/>
                </a:solidFill>
                <a:latin typeface="Times New Roman" pitchFamily="18" charset="0"/>
              </a:defRPr>
            </a:lvl6pPr>
            <a:lvl7pPr marL="2971800" indent="-228600" algn="ctr" eaLnBrk="0" fontAlgn="base" hangingPunct="0">
              <a:spcBef>
                <a:spcPct val="0"/>
              </a:spcBef>
              <a:spcAft>
                <a:spcPct val="0"/>
              </a:spcAft>
              <a:defRPr baseline="-25000">
                <a:solidFill>
                  <a:schemeClr val="tx1"/>
                </a:solidFill>
                <a:latin typeface="Times New Roman" pitchFamily="18" charset="0"/>
              </a:defRPr>
            </a:lvl7pPr>
            <a:lvl8pPr marL="3429000" indent="-228600" algn="ctr" eaLnBrk="0" fontAlgn="base" hangingPunct="0">
              <a:spcBef>
                <a:spcPct val="0"/>
              </a:spcBef>
              <a:spcAft>
                <a:spcPct val="0"/>
              </a:spcAft>
              <a:defRPr baseline="-25000">
                <a:solidFill>
                  <a:schemeClr val="tx1"/>
                </a:solidFill>
                <a:latin typeface="Times New Roman" pitchFamily="18" charset="0"/>
              </a:defRPr>
            </a:lvl8pPr>
            <a:lvl9pPr marL="3886200" indent="-228600" algn="ctr" eaLnBrk="0" fontAlgn="base" hangingPunct="0">
              <a:spcBef>
                <a:spcPct val="0"/>
              </a:spcBef>
              <a:spcAft>
                <a:spcPct val="0"/>
              </a:spcAft>
              <a:defRPr baseline="-25000">
                <a:solidFill>
                  <a:schemeClr val="tx1"/>
                </a:solidFill>
                <a:latin typeface="Times New Roman" pitchFamily="18" charset="0"/>
              </a:defRPr>
            </a:lvl9pPr>
          </a:lstStyle>
          <a:p>
            <a:pPr eaLnBrk="1" hangingPunct="1"/>
            <a:endParaRPr lang="en-AU" altLang="en-US" baseline="0"/>
          </a:p>
        </p:txBody>
      </p:sp>
      <p:sp>
        <p:nvSpPr>
          <p:cNvPr id="7" name="Rectangle 21"/>
          <p:cNvSpPr>
            <a:spLocks noChangeArrowheads="1"/>
          </p:cNvSpPr>
          <p:nvPr/>
        </p:nvSpPr>
        <p:spPr bwMode="auto">
          <a:xfrm>
            <a:off x="547936" y="2343480"/>
            <a:ext cx="8092516" cy="792088"/>
          </a:xfrm>
          <a:prstGeom prst="rect">
            <a:avLst/>
          </a:prstGeom>
          <a:solidFill>
            <a:srgbClr val="FFFF00">
              <a:alpha val="18039"/>
            </a:srgbClr>
          </a:solidFill>
          <a:ln w="15875" algn="ctr">
            <a:solidFill>
              <a:srgbClr val="FF0000"/>
            </a:solidFill>
            <a:round/>
            <a:headEnd/>
            <a:tailEnd/>
          </a:ln>
        </p:spPr>
        <p:txBody>
          <a:bodyPr wrap="none" anchor="ctr"/>
          <a:lstStyle>
            <a:lvl1pPr eaLnBrk="0" hangingPunct="0">
              <a:defRPr baseline="-25000">
                <a:solidFill>
                  <a:schemeClr val="tx1"/>
                </a:solidFill>
                <a:latin typeface="Times New Roman" pitchFamily="18" charset="0"/>
              </a:defRPr>
            </a:lvl1pPr>
            <a:lvl2pPr marL="742950" indent="-285750" eaLnBrk="0" hangingPunct="0">
              <a:defRPr baseline="-25000">
                <a:solidFill>
                  <a:schemeClr val="tx1"/>
                </a:solidFill>
                <a:latin typeface="Times New Roman" pitchFamily="18" charset="0"/>
              </a:defRPr>
            </a:lvl2pPr>
            <a:lvl3pPr marL="1143000" indent="-228600" eaLnBrk="0" hangingPunct="0">
              <a:defRPr baseline="-25000">
                <a:solidFill>
                  <a:schemeClr val="tx1"/>
                </a:solidFill>
                <a:latin typeface="Times New Roman" pitchFamily="18" charset="0"/>
              </a:defRPr>
            </a:lvl3pPr>
            <a:lvl4pPr marL="1600200" indent="-228600" eaLnBrk="0" hangingPunct="0">
              <a:defRPr baseline="-25000">
                <a:solidFill>
                  <a:schemeClr val="tx1"/>
                </a:solidFill>
                <a:latin typeface="Times New Roman" pitchFamily="18" charset="0"/>
              </a:defRPr>
            </a:lvl4pPr>
            <a:lvl5pPr marL="2057400" indent="-228600" eaLnBrk="0" hangingPunct="0">
              <a:defRPr baseline="-25000">
                <a:solidFill>
                  <a:schemeClr val="tx1"/>
                </a:solidFill>
                <a:latin typeface="Times New Roman" pitchFamily="18" charset="0"/>
              </a:defRPr>
            </a:lvl5pPr>
            <a:lvl6pPr marL="2514600" indent="-228600" algn="ctr" eaLnBrk="0" fontAlgn="base" hangingPunct="0">
              <a:spcBef>
                <a:spcPct val="0"/>
              </a:spcBef>
              <a:spcAft>
                <a:spcPct val="0"/>
              </a:spcAft>
              <a:defRPr baseline="-25000">
                <a:solidFill>
                  <a:schemeClr val="tx1"/>
                </a:solidFill>
                <a:latin typeface="Times New Roman" pitchFamily="18" charset="0"/>
              </a:defRPr>
            </a:lvl6pPr>
            <a:lvl7pPr marL="2971800" indent="-228600" algn="ctr" eaLnBrk="0" fontAlgn="base" hangingPunct="0">
              <a:spcBef>
                <a:spcPct val="0"/>
              </a:spcBef>
              <a:spcAft>
                <a:spcPct val="0"/>
              </a:spcAft>
              <a:defRPr baseline="-25000">
                <a:solidFill>
                  <a:schemeClr val="tx1"/>
                </a:solidFill>
                <a:latin typeface="Times New Roman" pitchFamily="18" charset="0"/>
              </a:defRPr>
            </a:lvl7pPr>
            <a:lvl8pPr marL="3429000" indent="-228600" algn="ctr" eaLnBrk="0" fontAlgn="base" hangingPunct="0">
              <a:spcBef>
                <a:spcPct val="0"/>
              </a:spcBef>
              <a:spcAft>
                <a:spcPct val="0"/>
              </a:spcAft>
              <a:defRPr baseline="-25000">
                <a:solidFill>
                  <a:schemeClr val="tx1"/>
                </a:solidFill>
                <a:latin typeface="Times New Roman" pitchFamily="18" charset="0"/>
              </a:defRPr>
            </a:lvl8pPr>
            <a:lvl9pPr marL="3886200" indent="-228600" algn="ctr" eaLnBrk="0" fontAlgn="base" hangingPunct="0">
              <a:spcBef>
                <a:spcPct val="0"/>
              </a:spcBef>
              <a:spcAft>
                <a:spcPct val="0"/>
              </a:spcAft>
              <a:defRPr baseline="-25000">
                <a:solidFill>
                  <a:schemeClr val="tx1"/>
                </a:solidFill>
                <a:latin typeface="Times New Roman" pitchFamily="18" charset="0"/>
              </a:defRPr>
            </a:lvl9pPr>
          </a:lstStyle>
          <a:p>
            <a:pPr eaLnBrk="1" hangingPunct="1"/>
            <a:endParaRPr lang="en-AU" altLang="en-US" baseline="0"/>
          </a:p>
        </p:txBody>
      </p:sp>
    </p:spTree>
    <p:extLst>
      <p:ext uri="{BB962C8B-B14F-4D97-AF65-F5344CB8AC3E}">
        <p14:creationId xmlns:p14="http://schemas.microsoft.com/office/powerpoint/2010/main" val="2567123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dissolve">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animBg="1"/>
      <p:bldP spid="6" grpId="0" animBg="1"/>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C0A2D17-AE25-4B7F-B57B-59214BF4DB9F}" type="slidenum">
              <a:rPr lang="en-AU" smtClean="0">
                <a:solidFill>
                  <a:srgbClr val="262626"/>
                </a:solidFill>
              </a:rPr>
              <a:pPr>
                <a:defRPr/>
              </a:pPr>
              <a:t>50</a:t>
            </a:fld>
            <a:endParaRPr lang="en-AU" dirty="0">
              <a:solidFill>
                <a:srgbClr val="262626"/>
              </a:solidFill>
            </a:endParaRPr>
          </a:p>
        </p:txBody>
      </p:sp>
      <p:sp>
        <p:nvSpPr>
          <p:cNvPr id="20" name="Oval 2"/>
          <p:cNvSpPr>
            <a:spLocks noChangeAspect="1" noChangeArrowheads="1"/>
          </p:cNvSpPr>
          <p:nvPr/>
        </p:nvSpPr>
        <p:spPr bwMode="auto">
          <a:xfrm>
            <a:off x="8856029" y="6489340"/>
            <a:ext cx="144463" cy="142875"/>
          </a:xfrm>
          <a:prstGeom prst="ellipse">
            <a:avLst/>
          </a:prstGeom>
          <a:solidFill>
            <a:srgbClr val="FF0000"/>
          </a:solidFill>
          <a:ln w="12700">
            <a:solidFill>
              <a:schemeClr val="tx1"/>
            </a:solidFill>
            <a:round/>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altLang="en-US" sz="800" dirty="0">
                <a:latin typeface="Arial" charset="0"/>
              </a:rPr>
              <a:t>L</a:t>
            </a:r>
          </a:p>
        </p:txBody>
      </p:sp>
      <p:sp>
        <p:nvSpPr>
          <p:cNvPr id="9" name="Rectangle 8"/>
          <p:cNvSpPr/>
          <p:nvPr/>
        </p:nvSpPr>
        <p:spPr>
          <a:xfrm>
            <a:off x="323528" y="5121216"/>
            <a:ext cx="7668852" cy="252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AU"/>
          </a:p>
        </p:txBody>
      </p:sp>
      <p:pic>
        <p:nvPicPr>
          <p:cNvPr id="4098"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3528" y="368660"/>
            <a:ext cx="8574474" cy="5040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5285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dissolv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C0A2D17-AE25-4B7F-B57B-59214BF4DB9F}" type="slidenum">
              <a:rPr lang="en-AU" smtClean="0">
                <a:solidFill>
                  <a:srgbClr val="262626"/>
                </a:solidFill>
              </a:rPr>
              <a:pPr>
                <a:defRPr/>
              </a:pPr>
              <a:t>51</a:t>
            </a:fld>
            <a:endParaRPr lang="en-AU" dirty="0">
              <a:solidFill>
                <a:srgbClr val="262626"/>
              </a:solidFill>
            </a:endParaRPr>
          </a:p>
        </p:txBody>
      </p:sp>
      <p:sp>
        <p:nvSpPr>
          <p:cNvPr id="20" name="Oval 2"/>
          <p:cNvSpPr>
            <a:spLocks noChangeAspect="1" noChangeArrowheads="1"/>
          </p:cNvSpPr>
          <p:nvPr/>
        </p:nvSpPr>
        <p:spPr bwMode="auto">
          <a:xfrm>
            <a:off x="8856029" y="6489340"/>
            <a:ext cx="144463" cy="142875"/>
          </a:xfrm>
          <a:prstGeom prst="ellipse">
            <a:avLst/>
          </a:prstGeom>
          <a:solidFill>
            <a:srgbClr val="FF0000"/>
          </a:solidFill>
          <a:ln w="12700">
            <a:solidFill>
              <a:schemeClr val="tx1"/>
            </a:solidFill>
            <a:round/>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altLang="en-US" sz="800" dirty="0">
                <a:latin typeface="Arial" charset="0"/>
              </a:rPr>
              <a:t>L</a:t>
            </a:r>
          </a:p>
        </p:txBody>
      </p:sp>
      <p:sp>
        <p:nvSpPr>
          <p:cNvPr id="9" name="Rectangle 8"/>
          <p:cNvSpPr/>
          <p:nvPr/>
        </p:nvSpPr>
        <p:spPr>
          <a:xfrm>
            <a:off x="301352" y="368660"/>
            <a:ext cx="3694584" cy="252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AU"/>
          </a:p>
        </p:txBody>
      </p:sp>
      <p:sp>
        <p:nvSpPr>
          <p:cNvPr id="7" name="Rectangle 6"/>
          <p:cNvSpPr/>
          <p:nvPr/>
        </p:nvSpPr>
        <p:spPr>
          <a:xfrm>
            <a:off x="301352" y="2606021"/>
            <a:ext cx="2578460" cy="252000"/>
          </a:xfrm>
          <a:prstGeom prst="rect">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AU"/>
          </a:p>
        </p:txBody>
      </p:sp>
      <p:pic>
        <p:nvPicPr>
          <p:cNvPr id="5122"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7524" y="368660"/>
            <a:ext cx="8541789" cy="4428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ounded Rectangle 9"/>
          <p:cNvSpPr/>
          <p:nvPr/>
        </p:nvSpPr>
        <p:spPr>
          <a:xfrm>
            <a:off x="269703" y="4185084"/>
            <a:ext cx="8559609" cy="68407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dirty="0">
              <a:solidFill>
                <a:schemeClr val="tx1"/>
              </a:solidFill>
            </a:endParaRPr>
          </a:p>
        </p:txBody>
      </p:sp>
    </p:spTree>
    <p:extLst>
      <p:ext uri="{BB962C8B-B14F-4D97-AF65-F5344CB8AC3E}">
        <p14:creationId xmlns:p14="http://schemas.microsoft.com/office/powerpoint/2010/main" val="473125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9"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dissolv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9" grpId="0" animBg="1"/>
      <p:bldP spid="7" grpId="0" animBg="1"/>
      <p:bldP spid="1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5377943" y="1408529"/>
            <a:ext cx="917526" cy="252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AU"/>
          </a:p>
        </p:txBody>
      </p:sp>
      <p:sp>
        <p:nvSpPr>
          <p:cNvPr id="26" name="Rectangle 25"/>
          <p:cNvSpPr/>
          <p:nvPr/>
        </p:nvSpPr>
        <p:spPr>
          <a:xfrm>
            <a:off x="2359285" y="1641242"/>
            <a:ext cx="3936184" cy="252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AU"/>
          </a:p>
        </p:txBody>
      </p:sp>
      <p:pic>
        <p:nvPicPr>
          <p:cNvPr id="3" name="Picture 2"/>
          <p:cNvPicPr>
            <a:picLocks noChangeAspect="1"/>
          </p:cNvPicPr>
          <p:nvPr/>
        </p:nvPicPr>
        <p:blipFill>
          <a:blip r:embed="rId2">
            <a:clrChange>
              <a:clrFrom>
                <a:srgbClr val="FFFFFF"/>
              </a:clrFrom>
              <a:clrTo>
                <a:srgbClr val="FFFFFF">
                  <a:alpha val="0"/>
                </a:srgbClr>
              </a:clrTo>
            </a:clrChange>
          </a:blip>
          <a:stretch>
            <a:fillRect/>
          </a:stretch>
        </p:blipFill>
        <p:spPr>
          <a:xfrm>
            <a:off x="251520" y="288102"/>
            <a:ext cx="8676964" cy="6021218"/>
          </a:xfrm>
          <a:prstGeom prst="rect">
            <a:avLst/>
          </a:prstGeom>
        </p:spPr>
      </p:pic>
      <p:sp>
        <p:nvSpPr>
          <p:cNvPr id="2" name="Slide Number Placeholder 1"/>
          <p:cNvSpPr>
            <a:spLocks noGrp="1"/>
          </p:cNvSpPr>
          <p:nvPr>
            <p:ph type="sldNum" sz="quarter" idx="10"/>
          </p:nvPr>
        </p:nvSpPr>
        <p:spPr/>
        <p:txBody>
          <a:bodyPr/>
          <a:lstStyle/>
          <a:p>
            <a:pPr>
              <a:defRPr/>
            </a:pPr>
            <a:fld id="{CC0A2D17-AE25-4B7F-B57B-59214BF4DB9F}" type="slidenum">
              <a:rPr lang="en-AU" smtClean="0">
                <a:solidFill>
                  <a:srgbClr val="262626"/>
                </a:solidFill>
              </a:rPr>
              <a:pPr>
                <a:defRPr/>
              </a:pPr>
              <a:t>52</a:t>
            </a:fld>
            <a:endParaRPr lang="en-AU" dirty="0">
              <a:solidFill>
                <a:srgbClr val="262626"/>
              </a:solidFill>
            </a:endParaRPr>
          </a:p>
        </p:txBody>
      </p:sp>
      <p:sp>
        <p:nvSpPr>
          <p:cNvPr id="20" name="Oval 2"/>
          <p:cNvSpPr>
            <a:spLocks noChangeAspect="1" noChangeArrowheads="1"/>
          </p:cNvSpPr>
          <p:nvPr/>
        </p:nvSpPr>
        <p:spPr bwMode="auto">
          <a:xfrm>
            <a:off x="8856029" y="6489340"/>
            <a:ext cx="144463" cy="142875"/>
          </a:xfrm>
          <a:prstGeom prst="ellipse">
            <a:avLst/>
          </a:prstGeom>
          <a:solidFill>
            <a:srgbClr val="FF0000"/>
          </a:solidFill>
          <a:ln w="12700">
            <a:solidFill>
              <a:schemeClr val="tx1"/>
            </a:solidFill>
            <a:round/>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altLang="en-US" sz="800" dirty="0">
                <a:latin typeface="Arial" charset="0"/>
              </a:rPr>
              <a:t>L</a:t>
            </a:r>
          </a:p>
        </p:txBody>
      </p:sp>
      <p:sp>
        <p:nvSpPr>
          <p:cNvPr id="11" name="Text Box 9"/>
          <p:cNvSpPr txBox="1">
            <a:spLocks noChangeArrowheads="1"/>
          </p:cNvSpPr>
          <p:nvPr/>
        </p:nvSpPr>
        <p:spPr bwMode="auto">
          <a:xfrm>
            <a:off x="7185025" y="2632782"/>
            <a:ext cx="339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US" altLang="en-US" sz="2000" b="1">
                <a:solidFill>
                  <a:srgbClr val="FF0000"/>
                </a:solidFill>
                <a:latin typeface="Comic Sans MS" panose="030F0702030302020204" pitchFamily="66" charset="0"/>
              </a:rPr>
              <a:t>5</a:t>
            </a:r>
            <a:endParaRPr lang="en-AU" altLang="en-US" sz="2000" b="1">
              <a:solidFill>
                <a:srgbClr val="FF0000"/>
              </a:solidFill>
              <a:latin typeface="Comic Sans MS" panose="030F0702030302020204" pitchFamily="66" charset="0"/>
            </a:endParaRPr>
          </a:p>
        </p:txBody>
      </p:sp>
      <p:sp>
        <p:nvSpPr>
          <p:cNvPr id="12" name="Text Box 10"/>
          <p:cNvSpPr txBox="1">
            <a:spLocks noChangeArrowheads="1"/>
          </p:cNvSpPr>
          <p:nvPr/>
        </p:nvSpPr>
        <p:spPr bwMode="auto">
          <a:xfrm>
            <a:off x="3142853" y="3785555"/>
            <a:ext cx="1034257"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US" altLang="en-US" sz="2000" b="1" dirty="0">
                <a:solidFill>
                  <a:srgbClr val="FF0000"/>
                </a:solidFill>
                <a:latin typeface="Comic Sans MS" panose="030F0702030302020204" pitchFamily="66" charset="0"/>
              </a:rPr>
              <a:t>63A</a:t>
            </a:r>
          </a:p>
          <a:p>
            <a:pPr eaLnBrk="1" hangingPunct="1"/>
            <a:r>
              <a:rPr lang="en-US" altLang="en-US" sz="1400" b="1" dirty="0">
                <a:solidFill>
                  <a:srgbClr val="FF0000"/>
                </a:solidFill>
                <a:latin typeface="Comic Sans MS" panose="030F0702030302020204" pitchFamily="66" charset="0"/>
              </a:rPr>
              <a:t> (I</a:t>
            </a:r>
            <a:r>
              <a:rPr lang="en-US" altLang="en-US" sz="1400" b="1" baseline="-25000" dirty="0">
                <a:solidFill>
                  <a:srgbClr val="FF0000"/>
                </a:solidFill>
                <a:latin typeface="Comic Sans MS" panose="030F0702030302020204" pitchFamily="66" charset="0"/>
              </a:rPr>
              <a:t>Z</a:t>
            </a:r>
            <a:r>
              <a:rPr lang="en-US" altLang="en-US" sz="1400" b="1" dirty="0">
                <a:solidFill>
                  <a:srgbClr val="FF0000"/>
                </a:solidFill>
                <a:latin typeface="Comic Sans MS" panose="030F0702030302020204" pitchFamily="66" charset="0"/>
              </a:rPr>
              <a:t>=67A)</a:t>
            </a:r>
            <a:endParaRPr lang="en-AU" altLang="en-US" sz="1400" b="1" dirty="0">
              <a:solidFill>
                <a:srgbClr val="FF0000"/>
              </a:solidFill>
              <a:latin typeface="Comic Sans MS" panose="030F0702030302020204" pitchFamily="66" charset="0"/>
            </a:endParaRPr>
          </a:p>
        </p:txBody>
      </p:sp>
      <p:sp>
        <p:nvSpPr>
          <p:cNvPr id="13" name="Text Box 11"/>
          <p:cNvSpPr txBox="1">
            <a:spLocks noChangeArrowheads="1"/>
          </p:cNvSpPr>
          <p:nvPr/>
        </p:nvSpPr>
        <p:spPr bwMode="auto">
          <a:xfrm>
            <a:off x="4808481" y="3789040"/>
            <a:ext cx="138369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r>
              <a:rPr lang="en-US" altLang="en-US" sz="2000" b="1" dirty="0">
                <a:solidFill>
                  <a:srgbClr val="FF0000"/>
                </a:solidFill>
                <a:latin typeface="Comic Sans MS" panose="030F0702030302020204" pitchFamily="66" charset="0"/>
              </a:rPr>
              <a:t>80A </a:t>
            </a:r>
            <a:r>
              <a:rPr lang="en-US" altLang="en-US" sz="1400" b="1" dirty="0">
                <a:solidFill>
                  <a:srgbClr val="FF0000"/>
                </a:solidFill>
                <a:latin typeface="Comic Sans MS" panose="030F0702030302020204" pitchFamily="66" charset="0"/>
              </a:rPr>
              <a:t>(I</a:t>
            </a:r>
            <a:r>
              <a:rPr lang="en-US" altLang="en-US" sz="1400" b="1" baseline="-25000" dirty="0">
                <a:solidFill>
                  <a:srgbClr val="FF0000"/>
                </a:solidFill>
                <a:latin typeface="Comic Sans MS" panose="030F0702030302020204" pitchFamily="66" charset="0"/>
              </a:rPr>
              <a:t>Z</a:t>
            </a:r>
            <a:r>
              <a:rPr lang="en-US" altLang="en-US" sz="1400" b="1" dirty="0">
                <a:solidFill>
                  <a:srgbClr val="FF0000"/>
                </a:solidFill>
                <a:latin typeface="Comic Sans MS" panose="030F0702030302020204" pitchFamily="66" charset="0"/>
              </a:rPr>
              <a:t>=90A)</a:t>
            </a:r>
            <a:endParaRPr lang="en-AU" altLang="en-US" sz="1400" b="1" dirty="0">
              <a:solidFill>
                <a:srgbClr val="FF0000"/>
              </a:solidFill>
              <a:latin typeface="Comic Sans MS" panose="030F0702030302020204" pitchFamily="66" charset="0"/>
            </a:endParaRPr>
          </a:p>
          <a:p>
            <a:pPr eaLnBrk="1" hangingPunct="1"/>
            <a:endParaRPr lang="en-AU" altLang="en-US" sz="2000" b="1" dirty="0">
              <a:solidFill>
                <a:srgbClr val="FF0000"/>
              </a:solidFill>
              <a:latin typeface="Comic Sans MS" panose="030F0702030302020204" pitchFamily="66" charset="0"/>
            </a:endParaRPr>
          </a:p>
        </p:txBody>
      </p:sp>
      <p:sp>
        <p:nvSpPr>
          <p:cNvPr id="14" name="Text Box 12"/>
          <p:cNvSpPr txBox="1">
            <a:spLocks noChangeArrowheads="1"/>
          </p:cNvSpPr>
          <p:nvPr/>
        </p:nvSpPr>
        <p:spPr bwMode="auto">
          <a:xfrm>
            <a:off x="6794264" y="3789040"/>
            <a:ext cx="155815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r>
              <a:rPr lang="en-US" altLang="en-US" sz="2000" b="1" dirty="0">
                <a:solidFill>
                  <a:srgbClr val="FF0000"/>
                </a:solidFill>
                <a:latin typeface="Comic Sans MS" panose="030F0702030302020204" pitchFamily="66" charset="0"/>
              </a:rPr>
              <a:t>100A </a:t>
            </a:r>
            <a:r>
              <a:rPr lang="en-US" altLang="en-US" sz="1400" b="1" dirty="0">
                <a:solidFill>
                  <a:srgbClr val="FF0000"/>
                </a:solidFill>
                <a:latin typeface="Comic Sans MS" panose="030F0702030302020204" pitchFamily="66" charset="0"/>
              </a:rPr>
              <a:t>(I</a:t>
            </a:r>
            <a:r>
              <a:rPr lang="en-US" altLang="en-US" sz="1400" b="1" baseline="-25000" dirty="0">
                <a:solidFill>
                  <a:srgbClr val="FF0000"/>
                </a:solidFill>
                <a:latin typeface="Comic Sans MS" panose="030F0702030302020204" pitchFamily="66" charset="0"/>
              </a:rPr>
              <a:t>Z</a:t>
            </a:r>
            <a:r>
              <a:rPr lang="en-US" altLang="en-US" sz="1400" b="1" dirty="0">
                <a:solidFill>
                  <a:srgbClr val="FF0000"/>
                </a:solidFill>
                <a:latin typeface="Comic Sans MS" panose="030F0702030302020204" pitchFamily="66" charset="0"/>
              </a:rPr>
              <a:t>=108A)</a:t>
            </a:r>
            <a:endParaRPr lang="en-AU" altLang="en-US" sz="1400" b="1" dirty="0">
              <a:solidFill>
                <a:srgbClr val="FF0000"/>
              </a:solidFill>
              <a:latin typeface="Comic Sans MS" panose="030F0702030302020204" pitchFamily="66" charset="0"/>
            </a:endParaRPr>
          </a:p>
          <a:p>
            <a:pPr eaLnBrk="1" hangingPunct="1"/>
            <a:endParaRPr lang="en-AU" altLang="en-US" sz="2000" b="1" dirty="0">
              <a:solidFill>
                <a:srgbClr val="FF0000"/>
              </a:solidFill>
              <a:latin typeface="Comic Sans MS" panose="030F0702030302020204" pitchFamily="66" charset="0"/>
            </a:endParaRPr>
          </a:p>
        </p:txBody>
      </p:sp>
      <p:sp>
        <p:nvSpPr>
          <p:cNvPr id="15" name="Text Box 13"/>
          <p:cNvSpPr txBox="1">
            <a:spLocks noChangeArrowheads="1"/>
          </p:cNvSpPr>
          <p:nvPr/>
        </p:nvSpPr>
        <p:spPr bwMode="auto">
          <a:xfrm>
            <a:off x="2947737" y="4546712"/>
            <a:ext cx="137338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r>
              <a:rPr lang="en-US" altLang="en-US" sz="2000" b="1" dirty="0">
                <a:solidFill>
                  <a:srgbClr val="990099"/>
                </a:solidFill>
                <a:latin typeface="Comic Sans MS" panose="030F0702030302020204" pitchFamily="66" charset="0"/>
              </a:rPr>
              <a:t>80A </a:t>
            </a:r>
            <a:r>
              <a:rPr lang="en-US" altLang="en-US" sz="1400" b="1" dirty="0">
                <a:solidFill>
                  <a:srgbClr val="990099"/>
                </a:solidFill>
                <a:latin typeface="Comic Sans MS" panose="030F0702030302020204" pitchFamily="66" charset="0"/>
              </a:rPr>
              <a:t>(I</a:t>
            </a:r>
            <a:r>
              <a:rPr lang="en-US" altLang="en-US" sz="1400" b="1" baseline="-25000" dirty="0">
                <a:solidFill>
                  <a:srgbClr val="990099"/>
                </a:solidFill>
                <a:latin typeface="Comic Sans MS" panose="030F0702030302020204" pitchFamily="66" charset="0"/>
              </a:rPr>
              <a:t>Z</a:t>
            </a:r>
            <a:r>
              <a:rPr lang="en-US" altLang="en-US" sz="1400" b="1" dirty="0">
                <a:solidFill>
                  <a:srgbClr val="990099"/>
                </a:solidFill>
                <a:latin typeface="Comic Sans MS" panose="030F0702030302020204" pitchFamily="66" charset="0"/>
              </a:rPr>
              <a:t>=86A)</a:t>
            </a:r>
            <a:endParaRPr lang="en-AU" altLang="en-US" sz="1400" b="1" dirty="0">
              <a:solidFill>
                <a:srgbClr val="990099"/>
              </a:solidFill>
              <a:latin typeface="Comic Sans MS" panose="030F0702030302020204" pitchFamily="66" charset="0"/>
            </a:endParaRPr>
          </a:p>
          <a:p>
            <a:pPr eaLnBrk="1" hangingPunct="1"/>
            <a:endParaRPr lang="en-AU" altLang="en-US" sz="2000" b="1" dirty="0">
              <a:solidFill>
                <a:srgbClr val="990099"/>
              </a:solidFill>
              <a:latin typeface="Comic Sans MS" panose="030F0702030302020204" pitchFamily="66" charset="0"/>
            </a:endParaRPr>
          </a:p>
        </p:txBody>
      </p:sp>
      <p:sp>
        <p:nvSpPr>
          <p:cNvPr id="16" name="Text Box 14"/>
          <p:cNvSpPr txBox="1">
            <a:spLocks noChangeArrowheads="1"/>
          </p:cNvSpPr>
          <p:nvPr/>
        </p:nvSpPr>
        <p:spPr bwMode="auto">
          <a:xfrm>
            <a:off x="4752020" y="4545124"/>
            <a:ext cx="152760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r>
              <a:rPr lang="en-US" altLang="en-US" sz="2000" b="1" dirty="0">
                <a:solidFill>
                  <a:srgbClr val="990099"/>
                </a:solidFill>
                <a:latin typeface="Comic Sans MS" panose="030F0702030302020204" pitchFamily="66" charset="0"/>
              </a:rPr>
              <a:t>100A </a:t>
            </a:r>
            <a:r>
              <a:rPr lang="en-US" altLang="en-US" sz="1400" b="1" dirty="0">
                <a:solidFill>
                  <a:srgbClr val="990099"/>
                </a:solidFill>
                <a:latin typeface="Comic Sans MS" panose="030F0702030302020204" pitchFamily="66" charset="0"/>
              </a:rPr>
              <a:t>(I</a:t>
            </a:r>
            <a:r>
              <a:rPr lang="en-US" altLang="en-US" sz="1400" b="1" baseline="-25000" dirty="0">
                <a:solidFill>
                  <a:srgbClr val="990099"/>
                </a:solidFill>
                <a:latin typeface="Comic Sans MS" panose="030F0702030302020204" pitchFamily="66" charset="0"/>
              </a:rPr>
              <a:t>Z</a:t>
            </a:r>
            <a:r>
              <a:rPr lang="en-US" altLang="en-US" sz="1400" b="1" dirty="0">
                <a:solidFill>
                  <a:srgbClr val="990099"/>
                </a:solidFill>
                <a:latin typeface="Comic Sans MS" panose="030F0702030302020204" pitchFamily="66" charset="0"/>
              </a:rPr>
              <a:t>=117A)</a:t>
            </a:r>
            <a:endParaRPr lang="en-AU" altLang="en-US" sz="1400" b="1" dirty="0">
              <a:solidFill>
                <a:srgbClr val="990099"/>
              </a:solidFill>
              <a:latin typeface="Comic Sans MS" panose="030F0702030302020204" pitchFamily="66" charset="0"/>
            </a:endParaRPr>
          </a:p>
          <a:p>
            <a:pPr eaLnBrk="1" hangingPunct="1"/>
            <a:endParaRPr lang="en-AU" altLang="en-US" sz="2000" b="1" dirty="0">
              <a:solidFill>
                <a:srgbClr val="990099"/>
              </a:solidFill>
              <a:latin typeface="Comic Sans MS" panose="030F0702030302020204" pitchFamily="66" charset="0"/>
            </a:endParaRPr>
          </a:p>
        </p:txBody>
      </p:sp>
      <p:sp>
        <p:nvSpPr>
          <p:cNvPr id="17" name="Text Box 15"/>
          <p:cNvSpPr txBox="1">
            <a:spLocks noChangeArrowheads="1"/>
          </p:cNvSpPr>
          <p:nvPr/>
        </p:nvSpPr>
        <p:spPr bwMode="auto">
          <a:xfrm>
            <a:off x="6825000" y="4546712"/>
            <a:ext cx="149141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r>
              <a:rPr lang="en-US" altLang="en-US" sz="2000" b="1" dirty="0">
                <a:solidFill>
                  <a:srgbClr val="990099"/>
                </a:solidFill>
                <a:latin typeface="Comic Sans MS" panose="030F0702030302020204" pitchFamily="66" charset="0"/>
              </a:rPr>
              <a:t>125A </a:t>
            </a:r>
            <a:r>
              <a:rPr lang="en-US" altLang="en-US" sz="1400" b="1" dirty="0">
                <a:solidFill>
                  <a:srgbClr val="990099"/>
                </a:solidFill>
                <a:latin typeface="Comic Sans MS" panose="030F0702030302020204" pitchFamily="66" charset="0"/>
              </a:rPr>
              <a:t>(I</a:t>
            </a:r>
            <a:r>
              <a:rPr lang="en-US" altLang="en-US" sz="1400" b="1" baseline="-25000" dirty="0">
                <a:solidFill>
                  <a:srgbClr val="990099"/>
                </a:solidFill>
                <a:latin typeface="Comic Sans MS" panose="030F0702030302020204" pitchFamily="66" charset="0"/>
              </a:rPr>
              <a:t>Z</a:t>
            </a:r>
            <a:r>
              <a:rPr lang="en-US" altLang="en-US" sz="1400" b="1" dirty="0">
                <a:solidFill>
                  <a:srgbClr val="990099"/>
                </a:solidFill>
                <a:latin typeface="Comic Sans MS" panose="030F0702030302020204" pitchFamily="66" charset="0"/>
              </a:rPr>
              <a:t>=144A)</a:t>
            </a:r>
            <a:endParaRPr lang="en-AU" altLang="en-US" sz="1400" b="1" dirty="0">
              <a:solidFill>
                <a:srgbClr val="990099"/>
              </a:solidFill>
              <a:latin typeface="Comic Sans MS" panose="030F0702030302020204" pitchFamily="66" charset="0"/>
            </a:endParaRPr>
          </a:p>
          <a:p>
            <a:pPr eaLnBrk="1" hangingPunct="1"/>
            <a:endParaRPr lang="en-AU" altLang="en-US" sz="2000" b="1" dirty="0">
              <a:solidFill>
                <a:srgbClr val="990099"/>
              </a:solidFill>
              <a:latin typeface="Comic Sans MS" panose="030F0702030302020204" pitchFamily="66" charset="0"/>
            </a:endParaRPr>
          </a:p>
        </p:txBody>
      </p:sp>
      <p:sp>
        <p:nvSpPr>
          <p:cNvPr id="18" name="Text Box 16"/>
          <p:cNvSpPr txBox="1">
            <a:spLocks noChangeArrowheads="1"/>
          </p:cNvSpPr>
          <p:nvPr/>
        </p:nvSpPr>
        <p:spPr bwMode="auto">
          <a:xfrm>
            <a:off x="2791893" y="5230787"/>
            <a:ext cx="160124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r>
              <a:rPr lang="en-US" altLang="en-US" sz="2000" b="1" dirty="0">
                <a:solidFill>
                  <a:srgbClr val="0000FF"/>
                </a:solidFill>
                <a:latin typeface="Comic Sans MS" panose="030F0702030302020204" pitchFamily="66" charset="0"/>
              </a:rPr>
              <a:t>100A </a:t>
            </a:r>
            <a:r>
              <a:rPr lang="en-US" altLang="en-US" sz="1400" b="1" dirty="0">
                <a:solidFill>
                  <a:srgbClr val="0000FF"/>
                </a:solidFill>
                <a:latin typeface="Comic Sans MS" panose="030F0702030302020204" pitchFamily="66" charset="0"/>
              </a:rPr>
              <a:t>(I</a:t>
            </a:r>
            <a:r>
              <a:rPr lang="en-US" altLang="en-US" sz="1400" b="1" baseline="-25000" dirty="0">
                <a:solidFill>
                  <a:srgbClr val="0000FF"/>
                </a:solidFill>
                <a:latin typeface="Comic Sans MS" panose="030F0702030302020204" pitchFamily="66" charset="0"/>
              </a:rPr>
              <a:t>Z</a:t>
            </a:r>
            <a:r>
              <a:rPr lang="en-US" altLang="en-US" sz="1400" b="1" dirty="0">
                <a:solidFill>
                  <a:srgbClr val="0000FF"/>
                </a:solidFill>
                <a:latin typeface="Comic Sans MS" panose="030F0702030302020204" pitchFamily="66" charset="0"/>
              </a:rPr>
              <a:t>=100A)</a:t>
            </a:r>
            <a:endParaRPr lang="en-AU" altLang="en-US" sz="1400" b="1" dirty="0">
              <a:solidFill>
                <a:srgbClr val="0000FF"/>
              </a:solidFill>
              <a:latin typeface="Comic Sans MS" panose="030F0702030302020204" pitchFamily="66" charset="0"/>
            </a:endParaRPr>
          </a:p>
          <a:p>
            <a:pPr eaLnBrk="1" hangingPunct="1"/>
            <a:endParaRPr lang="en-AU" altLang="en-US" sz="2000" b="1" dirty="0">
              <a:solidFill>
                <a:srgbClr val="0000FF"/>
              </a:solidFill>
              <a:latin typeface="Comic Sans MS" panose="030F0702030302020204" pitchFamily="66" charset="0"/>
            </a:endParaRPr>
          </a:p>
        </p:txBody>
      </p:sp>
      <p:sp>
        <p:nvSpPr>
          <p:cNvPr id="19" name="Text Box 17"/>
          <p:cNvSpPr txBox="1">
            <a:spLocks noChangeArrowheads="1"/>
          </p:cNvSpPr>
          <p:nvPr/>
        </p:nvSpPr>
        <p:spPr bwMode="auto">
          <a:xfrm>
            <a:off x="4700069" y="5229200"/>
            <a:ext cx="165156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r>
              <a:rPr lang="en-US" altLang="en-US" sz="2000" b="1" dirty="0">
                <a:solidFill>
                  <a:srgbClr val="0000FF"/>
                </a:solidFill>
                <a:latin typeface="Comic Sans MS" panose="030F0702030302020204" pitchFamily="66" charset="0"/>
              </a:rPr>
              <a:t>125A </a:t>
            </a:r>
            <a:r>
              <a:rPr lang="en-US" altLang="en-US" sz="1400" b="1" dirty="0">
                <a:solidFill>
                  <a:srgbClr val="0000FF"/>
                </a:solidFill>
                <a:latin typeface="Comic Sans MS" panose="030F0702030302020204" pitchFamily="66" charset="0"/>
              </a:rPr>
              <a:t>(I</a:t>
            </a:r>
            <a:r>
              <a:rPr lang="en-US" altLang="en-US" sz="1400" b="1" baseline="-25000" dirty="0">
                <a:solidFill>
                  <a:srgbClr val="0000FF"/>
                </a:solidFill>
                <a:latin typeface="Comic Sans MS" panose="030F0702030302020204" pitchFamily="66" charset="0"/>
              </a:rPr>
              <a:t>Z</a:t>
            </a:r>
            <a:r>
              <a:rPr lang="en-US" altLang="en-US" sz="1400" b="1" dirty="0">
                <a:solidFill>
                  <a:srgbClr val="0000FF"/>
                </a:solidFill>
                <a:latin typeface="Comic Sans MS" panose="030F0702030302020204" pitchFamily="66" charset="0"/>
              </a:rPr>
              <a:t>=131A)</a:t>
            </a:r>
            <a:endParaRPr lang="en-AU" altLang="en-US" sz="1400" b="1" dirty="0">
              <a:solidFill>
                <a:srgbClr val="0000FF"/>
              </a:solidFill>
              <a:latin typeface="Comic Sans MS" panose="030F0702030302020204" pitchFamily="66" charset="0"/>
            </a:endParaRPr>
          </a:p>
          <a:p>
            <a:pPr eaLnBrk="1" hangingPunct="1"/>
            <a:endParaRPr lang="en-AU" altLang="en-US" sz="2000" b="1" dirty="0">
              <a:solidFill>
                <a:srgbClr val="0000FF"/>
              </a:solidFill>
              <a:latin typeface="Comic Sans MS" panose="030F0702030302020204" pitchFamily="66" charset="0"/>
            </a:endParaRPr>
          </a:p>
        </p:txBody>
      </p:sp>
      <p:sp>
        <p:nvSpPr>
          <p:cNvPr id="21" name="Text Box 18"/>
          <p:cNvSpPr txBox="1">
            <a:spLocks noChangeArrowheads="1"/>
          </p:cNvSpPr>
          <p:nvPr/>
        </p:nvSpPr>
        <p:spPr bwMode="auto">
          <a:xfrm>
            <a:off x="6860495" y="5230787"/>
            <a:ext cx="138391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r>
              <a:rPr lang="en-US" altLang="en-US" sz="2000" b="1" dirty="0">
                <a:solidFill>
                  <a:srgbClr val="0000FF"/>
                </a:solidFill>
                <a:latin typeface="Comic Sans MS" panose="030F0702030302020204" pitchFamily="66" charset="0"/>
              </a:rPr>
              <a:t>125A </a:t>
            </a:r>
            <a:r>
              <a:rPr lang="en-US" altLang="en-US" sz="1400" b="1" dirty="0">
                <a:solidFill>
                  <a:srgbClr val="0000FF"/>
                </a:solidFill>
                <a:latin typeface="Comic Sans MS" panose="030F0702030302020204" pitchFamily="66" charset="0"/>
              </a:rPr>
              <a:t>(I</a:t>
            </a:r>
            <a:r>
              <a:rPr lang="en-US" altLang="en-US" sz="1400" b="1" baseline="-25000" dirty="0">
                <a:solidFill>
                  <a:srgbClr val="0000FF"/>
                </a:solidFill>
                <a:latin typeface="Comic Sans MS" panose="030F0702030302020204" pitchFamily="66" charset="0"/>
              </a:rPr>
              <a:t>Z</a:t>
            </a:r>
            <a:r>
              <a:rPr lang="en-US" altLang="en-US" sz="1400" b="1" dirty="0">
                <a:solidFill>
                  <a:srgbClr val="0000FF"/>
                </a:solidFill>
                <a:latin typeface="Comic Sans MS" panose="030F0702030302020204" pitchFamily="66" charset="0"/>
              </a:rPr>
              <a:t>=157A)</a:t>
            </a:r>
            <a:endParaRPr lang="en-AU" altLang="en-US" sz="1400" b="1" dirty="0">
              <a:solidFill>
                <a:srgbClr val="0000FF"/>
              </a:solidFill>
              <a:latin typeface="Comic Sans MS" panose="030F0702030302020204" pitchFamily="66" charset="0"/>
            </a:endParaRPr>
          </a:p>
          <a:p>
            <a:pPr eaLnBrk="1" hangingPunct="1"/>
            <a:endParaRPr lang="en-AU" altLang="en-US" sz="2000" b="1" dirty="0">
              <a:solidFill>
                <a:srgbClr val="0000FF"/>
              </a:solidFill>
              <a:latin typeface="Comic Sans MS" panose="030F0702030302020204" pitchFamily="66" charset="0"/>
            </a:endParaRPr>
          </a:p>
        </p:txBody>
      </p:sp>
    </p:spTree>
    <p:extLst>
      <p:ext uri="{BB962C8B-B14F-4D97-AF65-F5344CB8AC3E}">
        <p14:creationId xmlns:p14="http://schemas.microsoft.com/office/powerpoint/2010/main" val="4112728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1"/>
                                        </p:tgtEl>
                                        <p:attrNameLst>
                                          <p:attrName>style.visibility</p:attrName>
                                        </p:attrNameLst>
                                      </p:cBhvr>
                                      <p:to>
                                        <p:strVal val="visible"/>
                                      </p:to>
                                    </p:set>
                                    <p:anim calcmode="discrete" valueType="clr">
                                      <p:cBhvr override="childStyle">
                                        <p:cTn id="7" dur="80"/>
                                        <p:tgtEl>
                                          <p:spTgt spid="11"/>
                                        </p:tgtEl>
                                        <p:attrNameLst>
                                          <p:attrName>style.color</p:attrName>
                                        </p:attrNameLst>
                                      </p:cBhvr>
                                      <p:tavLst>
                                        <p:tav tm="0">
                                          <p:val>
                                            <p:clrVal>
                                              <a:srgbClr val="0000FF"/>
                                            </p:clrVal>
                                          </p:val>
                                        </p:tav>
                                        <p:tav tm="50000">
                                          <p:val>
                                            <p:clrVal>
                                              <a:srgbClr val="FFFF00"/>
                                            </p:clrVal>
                                          </p:val>
                                        </p:tav>
                                      </p:tavLst>
                                    </p:anim>
                                    <p:anim calcmode="discrete" valueType="clr">
                                      <p:cBhvr>
                                        <p:cTn id="8" dur="80"/>
                                        <p:tgtEl>
                                          <p:spTgt spid="11"/>
                                        </p:tgtEl>
                                        <p:attrNameLst>
                                          <p:attrName>fillcolor</p:attrName>
                                        </p:attrNameLst>
                                      </p:cBhvr>
                                      <p:tavLst>
                                        <p:tav tm="0">
                                          <p:val>
                                            <p:clrVal>
                                              <a:schemeClr val="accent2"/>
                                            </p:clrVal>
                                          </p:val>
                                        </p:tav>
                                        <p:tav tm="50000">
                                          <p:val>
                                            <p:clrVal>
                                              <a:schemeClr val="hlink"/>
                                            </p:clrVal>
                                          </p:val>
                                        </p:tav>
                                      </p:tavLst>
                                    </p:anim>
                                    <p:set>
                                      <p:cBhvr>
                                        <p:cTn id="9" dur="80"/>
                                        <p:tgtEl>
                                          <p:spTgt spid="11"/>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2"/>
                                        </p:tgtEl>
                                        <p:attrNameLst>
                                          <p:attrName>style.visibility</p:attrName>
                                        </p:attrNameLst>
                                      </p:cBhvr>
                                      <p:to>
                                        <p:strVal val="visible"/>
                                      </p:to>
                                    </p:set>
                                    <p:anim calcmode="discrete" valueType="clr">
                                      <p:cBhvr override="childStyle">
                                        <p:cTn id="14" dur="80"/>
                                        <p:tgtEl>
                                          <p:spTgt spid="12"/>
                                        </p:tgtEl>
                                        <p:attrNameLst>
                                          <p:attrName>style.color</p:attrName>
                                        </p:attrNameLst>
                                      </p:cBhvr>
                                      <p:tavLst>
                                        <p:tav tm="0">
                                          <p:val>
                                            <p:clrVal>
                                              <a:srgbClr val="0000FF"/>
                                            </p:clrVal>
                                          </p:val>
                                        </p:tav>
                                        <p:tav tm="50000">
                                          <p:val>
                                            <p:clrVal>
                                              <a:srgbClr val="FFFF00"/>
                                            </p:clrVal>
                                          </p:val>
                                        </p:tav>
                                      </p:tavLst>
                                    </p:anim>
                                    <p:anim calcmode="discrete" valueType="clr">
                                      <p:cBhvr>
                                        <p:cTn id="15" dur="80"/>
                                        <p:tgtEl>
                                          <p:spTgt spid="12"/>
                                        </p:tgtEl>
                                        <p:attrNameLst>
                                          <p:attrName>fillcolor</p:attrName>
                                        </p:attrNameLst>
                                      </p:cBhvr>
                                      <p:tavLst>
                                        <p:tav tm="0">
                                          <p:val>
                                            <p:clrVal>
                                              <a:schemeClr val="accent2"/>
                                            </p:clrVal>
                                          </p:val>
                                        </p:tav>
                                        <p:tav tm="50000">
                                          <p:val>
                                            <p:clrVal>
                                              <a:schemeClr val="hlink"/>
                                            </p:clrVal>
                                          </p:val>
                                        </p:tav>
                                      </p:tavLst>
                                    </p:anim>
                                    <p:set>
                                      <p:cBhvr>
                                        <p:cTn id="16" dur="80"/>
                                        <p:tgtEl>
                                          <p:spTgt spid="12"/>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13"/>
                                        </p:tgtEl>
                                        <p:attrNameLst>
                                          <p:attrName>style.visibility</p:attrName>
                                        </p:attrNameLst>
                                      </p:cBhvr>
                                      <p:to>
                                        <p:strVal val="visible"/>
                                      </p:to>
                                    </p:set>
                                    <p:anim calcmode="discrete" valueType="clr">
                                      <p:cBhvr override="childStyle">
                                        <p:cTn id="21" dur="80"/>
                                        <p:tgtEl>
                                          <p:spTgt spid="13"/>
                                        </p:tgtEl>
                                        <p:attrNameLst>
                                          <p:attrName>style.color</p:attrName>
                                        </p:attrNameLst>
                                      </p:cBhvr>
                                      <p:tavLst>
                                        <p:tav tm="0">
                                          <p:val>
                                            <p:clrVal>
                                              <a:srgbClr val="0000FF"/>
                                            </p:clrVal>
                                          </p:val>
                                        </p:tav>
                                        <p:tav tm="50000">
                                          <p:val>
                                            <p:clrVal>
                                              <a:srgbClr val="FFFF00"/>
                                            </p:clrVal>
                                          </p:val>
                                        </p:tav>
                                      </p:tavLst>
                                    </p:anim>
                                    <p:anim calcmode="discrete" valueType="clr">
                                      <p:cBhvr>
                                        <p:cTn id="22" dur="80"/>
                                        <p:tgtEl>
                                          <p:spTgt spid="13"/>
                                        </p:tgtEl>
                                        <p:attrNameLst>
                                          <p:attrName>fillcolor</p:attrName>
                                        </p:attrNameLst>
                                      </p:cBhvr>
                                      <p:tavLst>
                                        <p:tav tm="0">
                                          <p:val>
                                            <p:clrVal>
                                              <a:schemeClr val="accent2"/>
                                            </p:clrVal>
                                          </p:val>
                                        </p:tav>
                                        <p:tav tm="50000">
                                          <p:val>
                                            <p:clrVal>
                                              <a:schemeClr val="hlink"/>
                                            </p:clrVal>
                                          </p:val>
                                        </p:tav>
                                      </p:tavLst>
                                    </p:anim>
                                    <p:set>
                                      <p:cBhvr>
                                        <p:cTn id="23" dur="80"/>
                                        <p:tgtEl>
                                          <p:spTgt spid="13"/>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14"/>
                                        </p:tgtEl>
                                        <p:attrNameLst>
                                          <p:attrName>style.visibility</p:attrName>
                                        </p:attrNameLst>
                                      </p:cBhvr>
                                      <p:to>
                                        <p:strVal val="visible"/>
                                      </p:to>
                                    </p:set>
                                    <p:anim calcmode="discrete" valueType="clr">
                                      <p:cBhvr override="childStyle">
                                        <p:cTn id="28" dur="80"/>
                                        <p:tgtEl>
                                          <p:spTgt spid="14"/>
                                        </p:tgtEl>
                                        <p:attrNameLst>
                                          <p:attrName>style.color</p:attrName>
                                        </p:attrNameLst>
                                      </p:cBhvr>
                                      <p:tavLst>
                                        <p:tav tm="0">
                                          <p:val>
                                            <p:clrVal>
                                              <a:srgbClr val="0000FF"/>
                                            </p:clrVal>
                                          </p:val>
                                        </p:tav>
                                        <p:tav tm="50000">
                                          <p:val>
                                            <p:clrVal>
                                              <a:srgbClr val="FFFF00"/>
                                            </p:clrVal>
                                          </p:val>
                                        </p:tav>
                                      </p:tavLst>
                                    </p:anim>
                                    <p:anim calcmode="discrete" valueType="clr">
                                      <p:cBhvr>
                                        <p:cTn id="29" dur="80"/>
                                        <p:tgtEl>
                                          <p:spTgt spid="14"/>
                                        </p:tgtEl>
                                        <p:attrNameLst>
                                          <p:attrName>fillcolor</p:attrName>
                                        </p:attrNameLst>
                                      </p:cBhvr>
                                      <p:tavLst>
                                        <p:tav tm="0">
                                          <p:val>
                                            <p:clrVal>
                                              <a:schemeClr val="accent2"/>
                                            </p:clrVal>
                                          </p:val>
                                        </p:tav>
                                        <p:tav tm="50000">
                                          <p:val>
                                            <p:clrVal>
                                              <a:schemeClr val="hlink"/>
                                            </p:clrVal>
                                          </p:val>
                                        </p:tav>
                                      </p:tavLst>
                                    </p:anim>
                                    <p:set>
                                      <p:cBhvr>
                                        <p:cTn id="30" dur="80"/>
                                        <p:tgtEl>
                                          <p:spTgt spid="14"/>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15"/>
                                        </p:tgtEl>
                                        <p:attrNameLst>
                                          <p:attrName>style.visibility</p:attrName>
                                        </p:attrNameLst>
                                      </p:cBhvr>
                                      <p:to>
                                        <p:strVal val="visible"/>
                                      </p:to>
                                    </p:set>
                                    <p:anim calcmode="discrete" valueType="clr">
                                      <p:cBhvr override="childStyle">
                                        <p:cTn id="35" dur="80"/>
                                        <p:tgtEl>
                                          <p:spTgt spid="15"/>
                                        </p:tgtEl>
                                        <p:attrNameLst>
                                          <p:attrName>style.color</p:attrName>
                                        </p:attrNameLst>
                                      </p:cBhvr>
                                      <p:tavLst>
                                        <p:tav tm="0">
                                          <p:val>
                                            <p:clrVal>
                                              <a:srgbClr val="0000FF"/>
                                            </p:clrVal>
                                          </p:val>
                                        </p:tav>
                                        <p:tav tm="50000">
                                          <p:val>
                                            <p:clrVal>
                                              <a:srgbClr val="FFFF00"/>
                                            </p:clrVal>
                                          </p:val>
                                        </p:tav>
                                      </p:tavLst>
                                    </p:anim>
                                    <p:anim calcmode="discrete" valueType="clr">
                                      <p:cBhvr>
                                        <p:cTn id="36" dur="80"/>
                                        <p:tgtEl>
                                          <p:spTgt spid="15"/>
                                        </p:tgtEl>
                                        <p:attrNameLst>
                                          <p:attrName>fillcolor</p:attrName>
                                        </p:attrNameLst>
                                      </p:cBhvr>
                                      <p:tavLst>
                                        <p:tav tm="0">
                                          <p:val>
                                            <p:clrVal>
                                              <a:schemeClr val="accent2"/>
                                            </p:clrVal>
                                          </p:val>
                                        </p:tav>
                                        <p:tav tm="50000">
                                          <p:val>
                                            <p:clrVal>
                                              <a:schemeClr val="hlink"/>
                                            </p:clrVal>
                                          </p:val>
                                        </p:tav>
                                      </p:tavLst>
                                    </p:anim>
                                    <p:set>
                                      <p:cBhvr>
                                        <p:cTn id="37" dur="80"/>
                                        <p:tgtEl>
                                          <p:spTgt spid="15"/>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7" presetClass="entr" presetSubtype="0" fill="hold" grpId="0" nodeType="clickEffect">
                                  <p:stCondLst>
                                    <p:cond delay="0"/>
                                  </p:stCondLst>
                                  <p:iterate type="lt">
                                    <p:tmPct val="50000"/>
                                  </p:iterate>
                                  <p:childTnLst>
                                    <p:set>
                                      <p:cBhvr>
                                        <p:cTn id="41" dur="1" fill="hold">
                                          <p:stCondLst>
                                            <p:cond delay="0"/>
                                          </p:stCondLst>
                                        </p:cTn>
                                        <p:tgtEl>
                                          <p:spTgt spid="16"/>
                                        </p:tgtEl>
                                        <p:attrNameLst>
                                          <p:attrName>style.visibility</p:attrName>
                                        </p:attrNameLst>
                                      </p:cBhvr>
                                      <p:to>
                                        <p:strVal val="visible"/>
                                      </p:to>
                                    </p:set>
                                    <p:anim calcmode="discrete" valueType="clr">
                                      <p:cBhvr override="childStyle">
                                        <p:cTn id="42" dur="80"/>
                                        <p:tgtEl>
                                          <p:spTgt spid="16"/>
                                        </p:tgtEl>
                                        <p:attrNameLst>
                                          <p:attrName>style.color</p:attrName>
                                        </p:attrNameLst>
                                      </p:cBhvr>
                                      <p:tavLst>
                                        <p:tav tm="0">
                                          <p:val>
                                            <p:clrVal>
                                              <a:srgbClr val="0000FF"/>
                                            </p:clrVal>
                                          </p:val>
                                        </p:tav>
                                        <p:tav tm="50000">
                                          <p:val>
                                            <p:clrVal>
                                              <a:srgbClr val="FFFF00"/>
                                            </p:clrVal>
                                          </p:val>
                                        </p:tav>
                                      </p:tavLst>
                                    </p:anim>
                                    <p:anim calcmode="discrete" valueType="clr">
                                      <p:cBhvr>
                                        <p:cTn id="43" dur="80"/>
                                        <p:tgtEl>
                                          <p:spTgt spid="16"/>
                                        </p:tgtEl>
                                        <p:attrNameLst>
                                          <p:attrName>fillcolor</p:attrName>
                                        </p:attrNameLst>
                                      </p:cBhvr>
                                      <p:tavLst>
                                        <p:tav tm="0">
                                          <p:val>
                                            <p:clrVal>
                                              <a:schemeClr val="accent2"/>
                                            </p:clrVal>
                                          </p:val>
                                        </p:tav>
                                        <p:tav tm="50000">
                                          <p:val>
                                            <p:clrVal>
                                              <a:schemeClr val="hlink"/>
                                            </p:clrVal>
                                          </p:val>
                                        </p:tav>
                                      </p:tavLst>
                                    </p:anim>
                                    <p:set>
                                      <p:cBhvr>
                                        <p:cTn id="44" dur="80"/>
                                        <p:tgtEl>
                                          <p:spTgt spid="16"/>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27" presetClass="entr" presetSubtype="0" fill="hold" grpId="0" nodeType="clickEffect">
                                  <p:stCondLst>
                                    <p:cond delay="0"/>
                                  </p:stCondLst>
                                  <p:iterate type="lt">
                                    <p:tmPct val="50000"/>
                                  </p:iterate>
                                  <p:childTnLst>
                                    <p:set>
                                      <p:cBhvr>
                                        <p:cTn id="48" dur="1" fill="hold">
                                          <p:stCondLst>
                                            <p:cond delay="0"/>
                                          </p:stCondLst>
                                        </p:cTn>
                                        <p:tgtEl>
                                          <p:spTgt spid="17"/>
                                        </p:tgtEl>
                                        <p:attrNameLst>
                                          <p:attrName>style.visibility</p:attrName>
                                        </p:attrNameLst>
                                      </p:cBhvr>
                                      <p:to>
                                        <p:strVal val="visible"/>
                                      </p:to>
                                    </p:set>
                                    <p:anim calcmode="discrete" valueType="clr">
                                      <p:cBhvr override="childStyle">
                                        <p:cTn id="49" dur="80"/>
                                        <p:tgtEl>
                                          <p:spTgt spid="17"/>
                                        </p:tgtEl>
                                        <p:attrNameLst>
                                          <p:attrName>style.color</p:attrName>
                                        </p:attrNameLst>
                                      </p:cBhvr>
                                      <p:tavLst>
                                        <p:tav tm="0">
                                          <p:val>
                                            <p:clrVal>
                                              <a:srgbClr val="0000FF"/>
                                            </p:clrVal>
                                          </p:val>
                                        </p:tav>
                                        <p:tav tm="50000">
                                          <p:val>
                                            <p:clrVal>
                                              <a:srgbClr val="FFFF00"/>
                                            </p:clrVal>
                                          </p:val>
                                        </p:tav>
                                      </p:tavLst>
                                    </p:anim>
                                    <p:anim calcmode="discrete" valueType="clr">
                                      <p:cBhvr>
                                        <p:cTn id="50" dur="80"/>
                                        <p:tgtEl>
                                          <p:spTgt spid="17"/>
                                        </p:tgtEl>
                                        <p:attrNameLst>
                                          <p:attrName>fillcolor</p:attrName>
                                        </p:attrNameLst>
                                      </p:cBhvr>
                                      <p:tavLst>
                                        <p:tav tm="0">
                                          <p:val>
                                            <p:clrVal>
                                              <a:schemeClr val="accent2"/>
                                            </p:clrVal>
                                          </p:val>
                                        </p:tav>
                                        <p:tav tm="50000">
                                          <p:val>
                                            <p:clrVal>
                                              <a:schemeClr val="hlink"/>
                                            </p:clrVal>
                                          </p:val>
                                        </p:tav>
                                      </p:tavLst>
                                    </p:anim>
                                    <p:set>
                                      <p:cBhvr>
                                        <p:cTn id="51" dur="80"/>
                                        <p:tgtEl>
                                          <p:spTgt spid="17"/>
                                        </p:tgtEl>
                                        <p:attrNameLst>
                                          <p:attrName>fill.type</p:attrName>
                                        </p:attrNameLst>
                                      </p:cBhvr>
                                      <p:to>
                                        <p:strVal val="solid"/>
                                      </p:to>
                                    </p:set>
                                  </p:childTnLst>
                                </p:cTn>
                              </p:par>
                            </p:childTnLst>
                          </p:cTn>
                        </p:par>
                      </p:childTnLst>
                    </p:cTn>
                  </p:par>
                  <p:par>
                    <p:cTn id="52" fill="hold">
                      <p:stCondLst>
                        <p:cond delay="indefinite"/>
                      </p:stCondLst>
                      <p:childTnLst>
                        <p:par>
                          <p:cTn id="53" fill="hold">
                            <p:stCondLst>
                              <p:cond delay="0"/>
                            </p:stCondLst>
                            <p:childTnLst>
                              <p:par>
                                <p:cTn id="54" presetID="27" presetClass="entr" presetSubtype="0" fill="hold" grpId="0" nodeType="clickEffect">
                                  <p:stCondLst>
                                    <p:cond delay="0"/>
                                  </p:stCondLst>
                                  <p:iterate type="lt">
                                    <p:tmPct val="50000"/>
                                  </p:iterate>
                                  <p:childTnLst>
                                    <p:set>
                                      <p:cBhvr>
                                        <p:cTn id="55" dur="1" fill="hold">
                                          <p:stCondLst>
                                            <p:cond delay="0"/>
                                          </p:stCondLst>
                                        </p:cTn>
                                        <p:tgtEl>
                                          <p:spTgt spid="18"/>
                                        </p:tgtEl>
                                        <p:attrNameLst>
                                          <p:attrName>style.visibility</p:attrName>
                                        </p:attrNameLst>
                                      </p:cBhvr>
                                      <p:to>
                                        <p:strVal val="visible"/>
                                      </p:to>
                                    </p:set>
                                    <p:anim calcmode="discrete" valueType="clr">
                                      <p:cBhvr override="childStyle">
                                        <p:cTn id="56" dur="80"/>
                                        <p:tgtEl>
                                          <p:spTgt spid="18"/>
                                        </p:tgtEl>
                                        <p:attrNameLst>
                                          <p:attrName>style.color</p:attrName>
                                        </p:attrNameLst>
                                      </p:cBhvr>
                                      <p:tavLst>
                                        <p:tav tm="0">
                                          <p:val>
                                            <p:clrVal>
                                              <a:srgbClr val="0000FF"/>
                                            </p:clrVal>
                                          </p:val>
                                        </p:tav>
                                        <p:tav tm="50000">
                                          <p:val>
                                            <p:clrVal>
                                              <a:srgbClr val="FFFF00"/>
                                            </p:clrVal>
                                          </p:val>
                                        </p:tav>
                                      </p:tavLst>
                                    </p:anim>
                                    <p:anim calcmode="discrete" valueType="clr">
                                      <p:cBhvr>
                                        <p:cTn id="57" dur="80"/>
                                        <p:tgtEl>
                                          <p:spTgt spid="18"/>
                                        </p:tgtEl>
                                        <p:attrNameLst>
                                          <p:attrName>fillcolor</p:attrName>
                                        </p:attrNameLst>
                                      </p:cBhvr>
                                      <p:tavLst>
                                        <p:tav tm="0">
                                          <p:val>
                                            <p:clrVal>
                                              <a:schemeClr val="accent2"/>
                                            </p:clrVal>
                                          </p:val>
                                        </p:tav>
                                        <p:tav tm="50000">
                                          <p:val>
                                            <p:clrVal>
                                              <a:schemeClr val="hlink"/>
                                            </p:clrVal>
                                          </p:val>
                                        </p:tav>
                                      </p:tavLst>
                                    </p:anim>
                                    <p:set>
                                      <p:cBhvr>
                                        <p:cTn id="58" dur="80"/>
                                        <p:tgtEl>
                                          <p:spTgt spid="18"/>
                                        </p:tgtEl>
                                        <p:attrNameLst>
                                          <p:attrName>fill.type</p:attrName>
                                        </p:attrNameLst>
                                      </p:cBhvr>
                                      <p:to>
                                        <p:strVal val="solid"/>
                                      </p:to>
                                    </p:set>
                                  </p:childTnLst>
                                </p:cTn>
                              </p:par>
                            </p:childTnLst>
                          </p:cTn>
                        </p:par>
                      </p:childTnLst>
                    </p:cTn>
                  </p:par>
                  <p:par>
                    <p:cTn id="59" fill="hold">
                      <p:stCondLst>
                        <p:cond delay="indefinite"/>
                      </p:stCondLst>
                      <p:childTnLst>
                        <p:par>
                          <p:cTn id="60" fill="hold">
                            <p:stCondLst>
                              <p:cond delay="0"/>
                            </p:stCondLst>
                            <p:childTnLst>
                              <p:par>
                                <p:cTn id="61" presetID="27" presetClass="entr" presetSubtype="0" fill="hold" grpId="0" nodeType="clickEffect">
                                  <p:stCondLst>
                                    <p:cond delay="0"/>
                                  </p:stCondLst>
                                  <p:iterate type="lt">
                                    <p:tmPct val="50000"/>
                                  </p:iterate>
                                  <p:childTnLst>
                                    <p:set>
                                      <p:cBhvr>
                                        <p:cTn id="62" dur="1" fill="hold">
                                          <p:stCondLst>
                                            <p:cond delay="0"/>
                                          </p:stCondLst>
                                        </p:cTn>
                                        <p:tgtEl>
                                          <p:spTgt spid="19"/>
                                        </p:tgtEl>
                                        <p:attrNameLst>
                                          <p:attrName>style.visibility</p:attrName>
                                        </p:attrNameLst>
                                      </p:cBhvr>
                                      <p:to>
                                        <p:strVal val="visible"/>
                                      </p:to>
                                    </p:set>
                                    <p:anim calcmode="discrete" valueType="clr">
                                      <p:cBhvr override="childStyle">
                                        <p:cTn id="63" dur="80"/>
                                        <p:tgtEl>
                                          <p:spTgt spid="19"/>
                                        </p:tgtEl>
                                        <p:attrNameLst>
                                          <p:attrName>style.color</p:attrName>
                                        </p:attrNameLst>
                                      </p:cBhvr>
                                      <p:tavLst>
                                        <p:tav tm="0">
                                          <p:val>
                                            <p:clrVal>
                                              <a:srgbClr val="0000FF"/>
                                            </p:clrVal>
                                          </p:val>
                                        </p:tav>
                                        <p:tav tm="50000">
                                          <p:val>
                                            <p:clrVal>
                                              <a:srgbClr val="FFFF00"/>
                                            </p:clrVal>
                                          </p:val>
                                        </p:tav>
                                      </p:tavLst>
                                    </p:anim>
                                    <p:anim calcmode="discrete" valueType="clr">
                                      <p:cBhvr>
                                        <p:cTn id="64" dur="80"/>
                                        <p:tgtEl>
                                          <p:spTgt spid="19"/>
                                        </p:tgtEl>
                                        <p:attrNameLst>
                                          <p:attrName>fillcolor</p:attrName>
                                        </p:attrNameLst>
                                      </p:cBhvr>
                                      <p:tavLst>
                                        <p:tav tm="0">
                                          <p:val>
                                            <p:clrVal>
                                              <a:schemeClr val="accent2"/>
                                            </p:clrVal>
                                          </p:val>
                                        </p:tav>
                                        <p:tav tm="50000">
                                          <p:val>
                                            <p:clrVal>
                                              <a:schemeClr val="hlink"/>
                                            </p:clrVal>
                                          </p:val>
                                        </p:tav>
                                      </p:tavLst>
                                    </p:anim>
                                    <p:set>
                                      <p:cBhvr>
                                        <p:cTn id="65" dur="80"/>
                                        <p:tgtEl>
                                          <p:spTgt spid="19"/>
                                        </p:tgtEl>
                                        <p:attrNameLst>
                                          <p:attrName>fill.type</p:attrName>
                                        </p:attrNameLst>
                                      </p:cBhvr>
                                      <p:to>
                                        <p:strVal val="solid"/>
                                      </p:to>
                                    </p:set>
                                  </p:childTnLst>
                                </p:cTn>
                              </p:par>
                            </p:childTnLst>
                          </p:cTn>
                        </p:par>
                      </p:childTnLst>
                    </p:cTn>
                  </p:par>
                  <p:par>
                    <p:cTn id="66" fill="hold">
                      <p:stCondLst>
                        <p:cond delay="indefinite"/>
                      </p:stCondLst>
                      <p:childTnLst>
                        <p:par>
                          <p:cTn id="67" fill="hold">
                            <p:stCondLst>
                              <p:cond delay="0"/>
                            </p:stCondLst>
                            <p:childTnLst>
                              <p:par>
                                <p:cTn id="68" presetID="27" presetClass="entr" presetSubtype="0" fill="hold" grpId="0" nodeType="clickEffect">
                                  <p:stCondLst>
                                    <p:cond delay="0"/>
                                  </p:stCondLst>
                                  <p:iterate type="lt">
                                    <p:tmPct val="50000"/>
                                  </p:iterate>
                                  <p:childTnLst>
                                    <p:set>
                                      <p:cBhvr>
                                        <p:cTn id="69" dur="1" fill="hold">
                                          <p:stCondLst>
                                            <p:cond delay="0"/>
                                          </p:stCondLst>
                                        </p:cTn>
                                        <p:tgtEl>
                                          <p:spTgt spid="21"/>
                                        </p:tgtEl>
                                        <p:attrNameLst>
                                          <p:attrName>style.visibility</p:attrName>
                                        </p:attrNameLst>
                                      </p:cBhvr>
                                      <p:to>
                                        <p:strVal val="visible"/>
                                      </p:to>
                                    </p:set>
                                    <p:anim calcmode="discrete" valueType="clr">
                                      <p:cBhvr override="childStyle">
                                        <p:cTn id="70" dur="80"/>
                                        <p:tgtEl>
                                          <p:spTgt spid="21"/>
                                        </p:tgtEl>
                                        <p:attrNameLst>
                                          <p:attrName>style.color</p:attrName>
                                        </p:attrNameLst>
                                      </p:cBhvr>
                                      <p:tavLst>
                                        <p:tav tm="0">
                                          <p:val>
                                            <p:clrVal>
                                              <a:srgbClr val="0000FF"/>
                                            </p:clrVal>
                                          </p:val>
                                        </p:tav>
                                        <p:tav tm="50000">
                                          <p:val>
                                            <p:clrVal>
                                              <a:srgbClr val="FFFF00"/>
                                            </p:clrVal>
                                          </p:val>
                                        </p:tav>
                                      </p:tavLst>
                                    </p:anim>
                                    <p:anim calcmode="discrete" valueType="clr">
                                      <p:cBhvr>
                                        <p:cTn id="71" dur="80"/>
                                        <p:tgtEl>
                                          <p:spTgt spid="21"/>
                                        </p:tgtEl>
                                        <p:attrNameLst>
                                          <p:attrName>fillcolor</p:attrName>
                                        </p:attrNameLst>
                                      </p:cBhvr>
                                      <p:tavLst>
                                        <p:tav tm="0">
                                          <p:val>
                                            <p:clrVal>
                                              <a:schemeClr val="accent2"/>
                                            </p:clrVal>
                                          </p:val>
                                        </p:tav>
                                        <p:tav tm="50000">
                                          <p:val>
                                            <p:clrVal>
                                              <a:schemeClr val="hlink"/>
                                            </p:clrVal>
                                          </p:val>
                                        </p:tav>
                                      </p:tavLst>
                                    </p:anim>
                                    <p:set>
                                      <p:cBhvr>
                                        <p:cTn id="72" dur="80"/>
                                        <p:tgtEl>
                                          <p:spTgt spid="21"/>
                                        </p:tgtEl>
                                        <p:attrNameLst>
                                          <p:attrName>fill.type</p:attrName>
                                        </p:attrNameLst>
                                      </p:cBhvr>
                                      <p:to>
                                        <p:strVal val="solid"/>
                                      </p:to>
                                    </p:set>
                                  </p:childTnLst>
                                </p:cTn>
                              </p:par>
                              <p:par>
                                <p:cTn id="73" presetID="9" presetClass="entr" presetSubtype="0" fill="hold" grpId="0" nodeType="with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dissolve">
                                      <p:cBhvr>
                                        <p:cTn id="7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p:bldP spid="12" grpId="0"/>
      <p:bldP spid="13" grpId="0"/>
      <p:bldP spid="14" grpId="0"/>
      <p:bldP spid="15" grpId="0"/>
      <p:bldP spid="16" grpId="0"/>
      <p:bldP spid="17" grpId="0"/>
      <p:bldP spid="18" grpId="0"/>
      <p:bldP spid="19" grpId="0"/>
      <p:bldP spid="2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5292080" y="1408529"/>
            <a:ext cx="1332148" cy="252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AU"/>
          </a:p>
        </p:txBody>
      </p:sp>
      <p:sp>
        <p:nvSpPr>
          <p:cNvPr id="17" name="Rectangle 16"/>
          <p:cNvSpPr/>
          <p:nvPr/>
        </p:nvSpPr>
        <p:spPr>
          <a:xfrm>
            <a:off x="2436016" y="1641242"/>
            <a:ext cx="3108092" cy="252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AU"/>
          </a:p>
        </p:txBody>
      </p:sp>
      <p:pic>
        <p:nvPicPr>
          <p:cNvPr id="3" name="Picture 2"/>
          <p:cNvPicPr>
            <a:picLocks noChangeAspect="1"/>
          </p:cNvPicPr>
          <p:nvPr/>
        </p:nvPicPr>
        <p:blipFill>
          <a:blip r:embed="rId2">
            <a:clrChange>
              <a:clrFrom>
                <a:srgbClr val="FFFFFF"/>
              </a:clrFrom>
              <a:clrTo>
                <a:srgbClr val="FFFFFF">
                  <a:alpha val="0"/>
                </a:srgbClr>
              </a:clrTo>
            </a:clrChange>
          </a:blip>
          <a:stretch>
            <a:fillRect/>
          </a:stretch>
        </p:blipFill>
        <p:spPr>
          <a:xfrm>
            <a:off x="287524" y="296651"/>
            <a:ext cx="8602481" cy="5998573"/>
          </a:xfrm>
          <a:prstGeom prst="rect">
            <a:avLst/>
          </a:prstGeom>
        </p:spPr>
      </p:pic>
      <p:sp>
        <p:nvSpPr>
          <p:cNvPr id="2" name="Slide Number Placeholder 1"/>
          <p:cNvSpPr>
            <a:spLocks noGrp="1"/>
          </p:cNvSpPr>
          <p:nvPr>
            <p:ph type="sldNum" sz="quarter" idx="10"/>
          </p:nvPr>
        </p:nvSpPr>
        <p:spPr/>
        <p:txBody>
          <a:bodyPr/>
          <a:lstStyle/>
          <a:p>
            <a:pPr>
              <a:defRPr/>
            </a:pPr>
            <a:fld id="{CC0A2D17-AE25-4B7F-B57B-59214BF4DB9F}" type="slidenum">
              <a:rPr lang="en-AU" smtClean="0">
                <a:solidFill>
                  <a:srgbClr val="262626"/>
                </a:solidFill>
              </a:rPr>
              <a:pPr>
                <a:defRPr/>
              </a:pPr>
              <a:t>53</a:t>
            </a:fld>
            <a:endParaRPr lang="en-AU" dirty="0">
              <a:solidFill>
                <a:srgbClr val="262626"/>
              </a:solidFill>
            </a:endParaRPr>
          </a:p>
        </p:txBody>
      </p:sp>
      <p:sp>
        <p:nvSpPr>
          <p:cNvPr id="20" name="Oval 2"/>
          <p:cNvSpPr>
            <a:spLocks noChangeAspect="1" noChangeArrowheads="1"/>
          </p:cNvSpPr>
          <p:nvPr/>
        </p:nvSpPr>
        <p:spPr bwMode="auto">
          <a:xfrm>
            <a:off x="8856029" y="6489340"/>
            <a:ext cx="144463" cy="142875"/>
          </a:xfrm>
          <a:prstGeom prst="ellipse">
            <a:avLst/>
          </a:prstGeom>
          <a:solidFill>
            <a:srgbClr val="FF0000"/>
          </a:solidFill>
          <a:ln w="12700">
            <a:solidFill>
              <a:schemeClr val="tx1"/>
            </a:solidFill>
            <a:round/>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altLang="en-US" sz="800" dirty="0">
                <a:latin typeface="Arial" charset="0"/>
              </a:rPr>
              <a:t>L</a:t>
            </a:r>
          </a:p>
        </p:txBody>
      </p:sp>
      <p:sp>
        <p:nvSpPr>
          <p:cNvPr id="12" name="Text Box 9"/>
          <p:cNvSpPr txBox="1">
            <a:spLocks noChangeArrowheads="1"/>
          </p:cNvSpPr>
          <p:nvPr/>
        </p:nvSpPr>
        <p:spPr bwMode="auto">
          <a:xfrm>
            <a:off x="7220396" y="2600908"/>
            <a:ext cx="3413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US" altLang="en-US" sz="2000" b="1">
                <a:solidFill>
                  <a:srgbClr val="FF0000"/>
                </a:solidFill>
                <a:latin typeface="Comic Sans MS" panose="030F0702030302020204" pitchFamily="66" charset="0"/>
              </a:rPr>
              <a:t>8</a:t>
            </a:r>
            <a:endParaRPr lang="en-AU" altLang="en-US" sz="2000" b="1">
              <a:solidFill>
                <a:srgbClr val="FF0000"/>
              </a:solidFill>
              <a:latin typeface="Comic Sans MS" panose="030F0702030302020204" pitchFamily="66" charset="0"/>
            </a:endParaRPr>
          </a:p>
        </p:txBody>
      </p:sp>
      <p:sp>
        <p:nvSpPr>
          <p:cNvPr id="23" name="Text Box 10"/>
          <p:cNvSpPr txBox="1">
            <a:spLocks noChangeArrowheads="1"/>
          </p:cNvSpPr>
          <p:nvPr/>
        </p:nvSpPr>
        <p:spPr bwMode="auto">
          <a:xfrm>
            <a:off x="3106848" y="3760587"/>
            <a:ext cx="1034259"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US" altLang="en-US" sz="2000" b="1" dirty="0">
                <a:solidFill>
                  <a:srgbClr val="FF0000"/>
                </a:solidFill>
                <a:latin typeface="Comic Sans MS" panose="030F0702030302020204" pitchFamily="66" charset="0"/>
              </a:rPr>
              <a:t>50A</a:t>
            </a:r>
          </a:p>
          <a:p>
            <a:pPr eaLnBrk="1" hangingPunct="1"/>
            <a:r>
              <a:rPr lang="en-US" altLang="en-US" sz="1400" b="1" dirty="0">
                <a:solidFill>
                  <a:srgbClr val="FF0000"/>
                </a:solidFill>
                <a:latin typeface="Comic Sans MS" panose="030F0702030302020204" pitchFamily="66" charset="0"/>
              </a:rPr>
              <a:t> (I</a:t>
            </a:r>
            <a:r>
              <a:rPr lang="en-US" altLang="en-US" sz="1400" b="1" baseline="-25000" dirty="0">
                <a:solidFill>
                  <a:srgbClr val="FF0000"/>
                </a:solidFill>
                <a:latin typeface="Comic Sans MS" panose="030F0702030302020204" pitchFamily="66" charset="0"/>
              </a:rPr>
              <a:t>Z</a:t>
            </a:r>
            <a:r>
              <a:rPr lang="en-US" altLang="en-US" sz="1400" b="1" dirty="0">
                <a:solidFill>
                  <a:srgbClr val="FF0000"/>
                </a:solidFill>
                <a:latin typeface="Comic Sans MS" panose="030F0702030302020204" pitchFamily="66" charset="0"/>
              </a:rPr>
              <a:t>=58A)</a:t>
            </a:r>
            <a:endParaRPr lang="en-AU" altLang="en-US" sz="1400" b="1" dirty="0">
              <a:solidFill>
                <a:srgbClr val="FF0000"/>
              </a:solidFill>
              <a:latin typeface="Comic Sans MS" panose="030F0702030302020204" pitchFamily="66" charset="0"/>
            </a:endParaRPr>
          </a:p>
        </p:txBody>
      </p:sp>
      <p:sp>
        <p:nvSpPr>
          <p:cNvPr id="24" name="Text Box 11"/>
          <p:cNvSpPr txBox="1">
            <a:spLocks noChangeArrowheads="1"/>
          </p:cNvSpPr>
          <p:nvPr/>
        </p:nvSpPr>
        <p:spPr bwMode="auto">
          <a:xfrm>
            <a:off x="4772477" y="3753036"/>
            <a:ext cx="138369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r>
              <a:rPr lang="en-US" altLang="en-US" sz="2000" b="1" dirty="0">
                <a:solidFill>
                  <a:srgbClr val="FF0000"/>
                </a:solidFill>
                <a:latin typeface="Comic Sans MS" panose="030F0702030302020204" pitchFamily="66" charset="0"/>
              </a:rPr>
              <a:t>63A </a:t>
            </a:r>
            <a:r>
              <a:rPr lang="en-US" altLang="en-US" sz="1400" b="1" dirty="0">
                <a:solidFill>
                  <a:srgbClr val="FF0000"/>
                </a:solidFill>
                <a:latin typeface="Comic Sans MS" panose="030F0702030302020204" pitchFamily="66" charset="0"/>
              </a:rPr>
              <a:t>(I</a:t>
            </a:r>
            <a:r>
              <a:rPr lang="en-US" altLang="en-US" sz="1400" b="1" baseline="-25000" dirty="0">
                <a:solidFill>
                  <a:srgbClr val="FF0000"/>
                </a:solidFill>
                <a:latin typeface="Comic Sans MS" panose="030F0702030302020204" pitchFamily="66" charset="0"/>
              </a:rPr>
              <a:t>Z</a:t>
            </a:r>
            <a:r>
              <a:rPr lang="en-US" altLang="en-US" sz="1400" b="1" dirty="0">
                <a:solidFill>
                  <a:srgbClr val="FF0000"/>
                </a:solidFill>
                <a:latin typeface="Comic Sans MS" panose="030F0702030302020204" pitchFamily="66" charset="0"/>
              </a:rPr>
              <a:t>=77A)</a:t>
            </a:r>
            <a:endParaRPr lang="en-AU" altLang="en-US" sz="1400" b="1" dirty="0">
              <a:solidFill>
                <a:srgbClr val="FF0000"/>
              </a:solidFill>
              <a:latin typeface="Comic Sans MS" panose="030F0702030302020204" pitchFamily="66" charset="0"/>
            </a:endParaRPr>
          </a:p>
          <a:p>
            <a:pPr eaLnBrk="1" hangingPunct="1"/>
            <a:endParaRPr lang="en-AU" altLang="en-US" sz="2000" b="1" dirty="0">
              <a:solidFill>
                <a:srgbClr val="FF0000"/>
              </a:solidFill>
              <a:latin typeface="Comic Sans MS" panose="030F0702030302020204" pitchFamily="66" charset="0"/>
            </a:endParaRPr>
          </a:p>
        </p:txBody>
      </p:sp>
      <p:sp>
        <p:nvSpPr>
          <p:cNvPr id="25" name="Text Box 12"/>
          <p:cNvSpPr txBox="1">
            <a:spLocks noChangeArrowheads="1"/>
          </p:cNvSpPr>
          <p:nvPr/>
        </p:nvSpPr>
        <p:spPr bwMode="auto">
          <a:xfrm>
            <a:off x="6758260" y="3760587"/>
            <a:ext cx="145014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r>
              <a:rPr lang="en-US" altLang="en-US" sz="2000" b="1" dirty="0">
                <a:solidFill>
                  <a:srgbClr val="FF0000"/>
                </a:solidFill>
                <a:latin typeface="Comic Sans MS" panose="030F0702030302020204" pitchFamily="66" charset="0"/>
              </a:rPr>
              <a:t>80A </a:t>
            </a:r>
            <a:r>
              <a:rPr lang="en-US" altLang="en-US" sz="1400" b="1" dirty="0">
                <a:solidFill>
                  <a:srgbClr val="FF0000"/>
                </a:solidFill>
                <a:latin typeface="Comic Sans MS" panose="030F0702030302020204" pitchFamily="66" charset="0"/>
              </a:rPr>
              <a:t>(I</a:t>
            </a:r>
            <a:r>
              <a:rPr lang="en-US" altLang="en-US" sz="1400" b="1" baseline="-25000" dirty="0">
                <a:solidFill>
                  <a:srgbClr val="FF0000"/>
                </a:solidFill>
                <a:latin typeface="Comic Sans MS" panose="030F0702030302020204" pitchFamily="66" charset="0"/>
              </a:rPr>
              <a:t>Z</a:t>
            </a:r>
            <a:r>
              <a:rPr lang="en-US" altLang="en-US" sz="1400" b="1" dirty="0">
                <a:solidFill>
                  <a:srgbClr val="FF0000"/>
                </a:solidFill>
                <a:latin typeface="Comic Sans MS" panose="030F0702030302020204" pitchFamily="66" charset="0"/>
              </a:rPr>
              <a:t>=96A)</a:t>
            </a:r>
            <a:endParaRPr lang="en-AU" altLang="en-US" sz="1400" b="1" dirty="0">
              <a:solidFill>
                <a:srgbClr val="FF0000"/>
              </a:solidFill>
              <a:latin typeface="Comic Sans MS" panose="030F0702030302020204" pitchFamily="66" charset="0"/>
            </a:endParaRPr>
          </a:p>
          <a:p>
            <a:pPr eaLnBrk="1" hangingPunct="1"/>
            <a:endParaRPr lang="en-AU" altLang="en-US" sz="2000" b="1" dirty="0">
              <a:solidFill>
                <a:srgbClr val="FF0000"/>
              </a:solidFill>
              <a:latin typeface="Comic Sans MS" panose="030F0702030302020204" pitchFamily="66" charset="0"/>
            </a:endParaRPr>
          </a:p>
        </p:txBody>
      </p:sp>
      <p:sp>
        <p:nvSpPr>
          <p:cNvPr id="26" name="Text Box 13"/>
          <p:cNvSpPr txBox="1">
            <a:spLocks noChangeArrowheads="1"/>
          </p:cNvSpPr>
          <p:nvPr/>
        </p:nvSpPr>
        <p:spPr bwMode="auto">
          <a:xfrm>
            <a:off x="2911733" y="4510708"/>
            <a:ext cx="137338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r>
              <a:rPr lang="en-US" altLang="en-US" sz="2000" b="1" dirty="0">
                <a:solidFill>
                  <a:srgbClr val="990099"/>
                </a:solidFill>
                <a:latin typeface="Comic Sans MS" panose="030F0702030302020204" pitchFamily="66" charset="0"/>
              </a:rPr>
              <a:t>80A </a:t>
            </a:r>
            <a:r>
              <a:rPr lang="en-US" altLang="en-US" sz="1400" b="1" dirty="0">
                <a:solidFill>
                  <a:srgbClr val="990099"/>
                </a:solidFill>
                <a:latin typeface="Comic Sans MS" panose="030F0702030302020204" pitchFamily="66" charset="0"/>
              </a:rPr>
              <a:t>(I</a:t>
            </a:r>
            <a:r>
              <a:rPr lang="en-US" altLang="en-US" sz="1400" b="1" baseline="-25000" dirty="0">
                <a:solidFill>
                  <a:srgbClr val="990099"/>
                </a:solidFill>
                <a:latin typeface="Comic Sans MS" panose="030F0702030302020204" pitchFamily="66" charset="0"/>
              </a:rPr>
              <a:t>Z</a:t>
            </a:r>
            <a:r>
              <a:rPr lang="en-US" altLang="en-US" sz="1400" b="1" dirty="0">
                <a:solidFill>
                  <a:srgbClr val="990099"/>
                </a:solidFill>
                <a:latin typeface="Comic Sans MS" panose="030F0702030302020204" pitchFamily="66" charset="0"/>
              </a:rPr>
              <a:t>=86A)</a:t>
            </a:r>
            <a:endParaRPr lang="en-AU" altLang="en-US" sz="1400" b="1" dirty="0">
              <a:solidFill>
                <a:srgbClr val="990099"/>
              </a:solidFill>
              <a:latin typeface="Comic Sans MS" panose="030F0702030302020204" pitchFamily="66" charset="0"/>
            </a:endParaRPr>
          </a:p>
          <a:p>
            <a:pPr eaLnBrk="1" hangingPunct="1"/>
            <a:endParaRPr lang="en-AU" altLang="en-US" sz="2000" b="1" dirty="0">
              <a:solidFill>
                <a:srgbClr val="990099"/>
              </a:solidFill>
              <a:latin typeface="Comic Sans MS" panose="030F0702030302020204" pitchFamily="66" charset="0"/>
            </a:endParaRPr>
          </a:p>
        </p:txBody>
      </p:sp>
      <p:sp>
        <p:nvSpPr>
          <p:cNvPr id="27" name="Text Box 14"/>
          <p:cNvSpPr txBox="1">
            <a:spLocks noChangeArrowheads="1"/>
          </p:cNvSpPr>
          <p:nvPr/>
        </p:nvSpPr>
        <p:spPr bwMode="auto">
          <a:xfrm>
            <a:off x="4716016" y="4509120"/>
            <a:ext cx="152760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r>
              <a:rPr lang="en-US" altLang="en-US" sz="2000" b="1" dirty="0">
                <a:solidFill>
                  <a:srgbClr val="990099"/>
                </a:solidFill>
                <a:latin typeface="Comic Sans MS" panose="030F0702030302020204" pitchFamily="66" charset="0"/>
              </a:rPr>
              <a:t>100A </a:t>
            </a:r>
            <a:r>
              <a:rPr lang="en-US" altLang="en-US" sz="1400" b="1" dirty="0">
                <a:solidFill>
                  <a:srgbClr val="990099"/>
                </a:solidFill>
                <a:latin typeface="Comic Sans MS" panose="030F0702030302020204" pitchFamily="66" charset="0"/>
              </a:rPr>
              <a:t>(I</a:t>
            </a:r>
            <a:r>
              <a:rPr lang="en-US" altLang="en-US" sz="1400" b="1" baseline="-25000" dirty="0">
                <a:solidFill>
                  <a:srgbClr val="990099"/>
                </a:solidFill>
                <a:latin typeface="Comic Sans MS" panose="030F0702030302020204" pitchFamily="66" charset="0"/>
              </a:rPr>
              <a:t>Z</a:t>
            </a:r>
            <a:r>
              <a:rPr lang="en-US" altLang="en-US" sz="1400" b="1" dirty="0">
                <a:solidFill>
                  <a:srgbClr val="990099"/>
                </a:solidFill>
                <a:latin typeface="Comic Sans MS" panose="030F0702030302020204" pitchFamily="66" charset="0"/>
              </a:rPr>
              <a:t>=117A)</a:t>
            </a:r>
            <a:endParaRPr lang="en-AU" altLang="en-US" sz="1400" b="1" dirty="0">
              <a:solidFill>
                <a:srgbClr val="990099"/>
              </a:solidFill>
              <a:latin typeface="Comic Sans MS" panose="030F0702030302020204" pitchFamily="66" charset="0"/>
            </a:endParaRPr>
          </a:p>
          <a:p>
            <a:pPr eaLnBrk="1" hangingPunct="1"/>
            <a:endParaRPr lang="en-AU" altLang="en-US" sz="2000" b="1" dirty="0">
              <a:solidFill>
                <a:srgbClr val="990099"/>
              </a:solidFill>
              <a:latin typeface="Comic Sans MS" panose="030F0702030302020204" pitchFamily="66" charset="0"/>
            </a:endParaRPr>
          </a:p>
        </p:txBody>
      </p:sp>
      <p:sp>
        <p:nvSpPr>
          <p:cNvPr id="28" name="Text Box 15"/>
          <p:cNvSpPr txBox="1">
            <a:spLocks noChangeArrowheads="1"/>
          </p:cNvSpPr>
          <p:nvPr/>
        </p:nvSpPr>
        <p:spPr bwMode="auto">
          <a:xfrm>
            <a:off x="6788996" y="4510708"/>
            <a:ext cx="149141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r>
              <a:rPr lang="en-US" altLang="en-US" sz="2000" b="1" dirty="0">
                <a:solidFill>
                  <a:srgbClr val="990099"/>
                </a:solidFill>
                <a:latin typeface="Comic Sans MS" panose="030F0702030302020204" pitchFamily="66" charset="0"/>
              </a:rPr>
              <a:t>125A </a:t>
            </a:r>
            <a:r>
              <a:rPr lang="en-US" altLang="en-US" sz="1400" b="1" dirty="0">
                <a:solidFill>
                  <a:srgbClr val="990099"/>
                </a:solidFill>
                <a:latin typeface="Comic Sans MS" panose="030F0702030302020204" pitchFamily="66" charset="0"/>
              </a:rPr>
              <a:t>(I</a:t>
            </a:r>
            <a:r>
              <a:rPr lang="en-US" altLang="en-US" sz="1400" b="1" baseline="-25000" dirty="0">
                <a:solidFill>
                  <a:srgbClr val="990099"/>
                </a:solidFill>
                <a:latin typeface="Comic Sans MS" panose="030F0702030302020204" pitchFamily="66" charset="0"/>
              </a:rPr>
              <a:t>Z</a:t>
            </a:r>
            <a:r>
              <a:rPr lang="en-US" altLang="en-US" sz="1400" b="1" dirty="0">
                <a:solidFill>
                  <a:srgbClr val="990099"/>
                </a:solidFill>
                <a:latin typeface="Comic Sans MS" panose="030F0702030302020204" pitchFamily="66" charset="0"/>
              </a:rPr>
              <a:t>=144A)</a:t>
            </a:r>
            <a:endParaRPr lang="en-AU" altLang="en-US" sz="1400" b="1" dirty="0">
              <a:solidFill>
                <a:srgbClr val="990099"/>
              </a:solidFill>
              <a:latin typeface="Comic Sans MS" panose="030F0702030302020204" pitchFamily="66" charset="0"/>
            </a:endParaRPr>
          </a:p>
          <a:p>
            <a:pPr eaLnBrk="1" hangingPunct="1"/>
            <a:endParaRPr lang="en-AU" altLang="en-US" sz="2000" b="1" dirty="0">
              <a:solidFill>
                <a:srgbClr val="990099"/>
              </a:solidFill>
              <a:latin typeface="Comic Sans MS" panose="030F0702030302020204" pitchFamily="66" charset="0"/>
            </a:endParaRPr>
          </a:p>
        </p:txBody>
      </p:sp>
      <p:sp>
        <p:nvSpPr>
          <p:cNvPr id="29" name="Text Box 16"/>
          <p:cNvSpPr txBox="1">
            <a:spLocks noChangeArrowheads="1"/>
          </p:cNvSpPr>
          <p:nvPr/>
        </p:nvSpPr>
        <p:spPr bwMode="auto">
          <a:xfrm>
            <a:off x="2899905" y="5242619"/>
            <a:ext cx="129614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r>
              <a:rPr lang="en-US" altLang="en-US" sz="2000" b="1" dirty="0">
                <a:solidFill>
                  <a:srgbClr val="0000FF"/>
                </a:solidFill>
                <a:latin typeface="Comic Sans MS" panose="030F0702030302020204" pitchFamily="66" charset="0"/>
              </a:rPr>
              <a:t>80A </a:t>
            </a:r>
            <a:r>
              <a:rPr lang="en-US" altLang="en-US" sz="1400" b="1" dirty="0">
                <a:solidFill>
                  <a:srgbClr val="0000FF"/>
                </a:solidFill>
                <a:latin typeface="Comic Sans MS" panose="030F0702030302020204" pitchFamily="66" charset="0"/>
              </a:rPr>
              <a:t>(I</a:t>
            </a:r>
            <a:r>
              <a:rPr lang="en-US" altLang="en-US" sz="1400" b="1" baseline="-25000" dirty="0">
                <a:solidFill>
                  <a:srgbClr val="0000FF"/>
                </a:solidFill>
                <a:latin typeface="Comic Sans MS" panose="030F0702030302020204" pitchFamily="66" charset="0"/>
              </a:rPr>
              <a:t>Z</a:t>
            </a:r>
            <a:r>
              <a:rPr lang="en-US" altLang="en-US" sz="1400" b="1" dirty="0">
                <a:solidFill>
                  <a:srgbClr val="0000FF"/>
                </a:solidFill>
                <a:latin typeface="Comic Sans MS" panose="030F0702030302020204" pitchFamily="66" charset="0"/>
              </a:rPr>
              <a:t>=86A)</a:t>
            </a:r>
            <a:endParaRPr lang="en-AU" altLang="en-US" sz="1400" b="1" dirty="0">
              <a:solidFill>
                <a:srgbClr val="0000FF"/>
              </a:solidFill>
              <a:latin typeface="Comic Sans MS" panose="030F0702030302020204" pitchFamily="66" charset="0"/>
            </a:endParaRPr>
          </a:p>
          <a:p>
            <a:pPr eaLnBrk="1" hangingPunct="1"/>
            <a:endParaRPr lang="en-AU" altLang="en-US" sz="2000" b="1" dirty="0">
              <a:solidFill>
                <a:srgbClr val="0000FF"/>
              </a:solidFill>
              <a:latin typeface="Comic Sans MS" panose="030F0702030302020204" pitchFamily="66" charset="0"/>
            </a:endParaRPr>
          </a:p>
        </p:txBody>
      </p:sp>
      <p:sp>
        <p:nvSpPr>
          <p:cNvPr id="30" name="Text Box 17"/>
          <p:cNvSpPr txBox="1">
            <a:spLocks noChangeArrowheads="1"/>
          </p:cNvSpPr>
          <p:nvPr/>
        </p:nvSpPr>
        <p:spPr bwMode="auto">
          <a:xfrm>
            <a:off x="4664065" y="5241032"/>
            <a:ext cx="165156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r>
              <a:rPr lang="en-US" altLang="en-US" sz="2000" b="1" dirty="0">
                <a:solidFill>
                  <a:srgbClr val="0000FF"/>
                </a:solidFill>
                <a:latin typeface="Comic Sans MS" panose="030F0702030302020204" pitchFamily="66" charset="0"/>
              </a:rPr>
              <a:t>100A </a:t>
            </a:r>
            <a:r>
              <a:rPr lang="en-US" altLang="en-US" sz="1400" b="1" dirty="0">
                <a:solidFill>
                  <a:srgbClr val="0000FF"/>
                </a:solidFill>
                <a:latin typeface="Comic Sans MS" panose="030F0702030302020204" pitchFamily="66" charset="0"/>
              </a:rPr>
              <a:t>(I</a:t>
            </a:r>
            <a:r>
              <a:rPr lang="en-US" altLang="en-US" sz="1400" b="1" baseline="-25000" dirty="0">
                <a:solidFill>
                  <a:srgbClr val="0000FF"/>
                </a:solidFill>
                <a:latin typeface="Comic Sans MS" panose="030F0702030302020204" pitchFamily="66" charset="0"/>
              </a:rPr>
              <a:t>Z</a:t>
            </a:r>
            <a:r>
              <a:rPr lang="en-US" altLang="en-US" sz="1400" b="1" dirty="0">
                <a:solidFill>
                  <a:srgbClr val="0000FF"/>
                </a:solidFill>
                <a:latin typeface="Comic Sans MS" panose="030F0702030302020204" pitchFamily="66" charset="0"/>
              </a:rPr>
              <a:t>=113A)</a:t>
            </a:r>
            <a:endParaRPr lang="en-AU" altLang="en-US" sz="1400" b="1" dirty="0">
              <a:solidFill>
                <a:srgbClr val="0000FF"/>
              </a:solidFill>
              <a:latin typeface="Comic Sans MS" panose="030F0702030302020204" pitchFamily="66" charset="0"/>
            </a:endParaRPr>
          </a:p>
          <a:p>
            <a:pPr eaLnBrk="1" hangingPunct="1"/>
            <a:endParaRPr lang="en-AU" altLang="en-US" sz="2000" b="1" dirty="0">
              <a:solidFill>
                <a:srgbClr val="0000FF"/>
              </a:solidFill>
              <a:latin typeface="Comic Sans MS" panose="030F0702030302020204" pitchFamily="66" charset="0"/>
            </a:endParaRPr>
          </a:p>
        </p:txBody>
      </p:sp>
      <p:sp>
        <p:nvSpPr>
          <p:cNvPr id="31" name="Text Box 18"/>
          <p:cNvSpPr txBox="1">
            <a:spLocks noChangeArrowheads="1"/>
          </p:cNvSpPr>
          <p:nvPr/>
        </p:nvSpPr>
        <p:spPr bwMode="auto">
          <a:xfrm>
            <a:off x="6824491" y="5242619"/>
            <a:ext cx="138391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r>
              <a:rPr lang="en-US" altLang="en-US" sz="2000" b="1" dirty="0">
                <a:solidFill>
                  <a:srgbClr val="0000FF"/>
                </a:solidFill>
                <a:latin typeface="Comic Sans MS" panose="030F0702030302020204" pitchFamily="66" charset="0"/>
              </a:rPr>
              <a:t>125A </a:t>
            </a:r>
            <a:r>
              <a:rPr lang="en-US" altLang="en-US" sz="1400" b="1" dirty="0">
                <a:solidFill>
                  <a:srgbClr val="0000FF"/>
                </a:solidFill>
                <a:latin typeface="Comic Sans MS" panose="030F0702030302020204" pitchFamily="66" charset="0"/>
              </a:rPr>
              <a:t>(I</a:t>
            </a:r>
            <a:r>
              <a:rPr lang="en-US" altLang="en-US" sz="1400" b="1" baseline="-25000" dirty="0">
                <a:solidFill>
                  <a:srgbClr val="0000FF"/>
                </a:solidFill>
                <a:latin typeface="Comic Sans MS" panose="030F0702030302020204" pitchFamily="66" charset="0"/>
              </a:rPr>
              <a:t>Z</a:t>
            </a:r>
            <a:r>
              <a:rPr lang="en-US" altLang="en-US" sz="1400" b="1" dirty="0">
                <a:solidFill>
                  <a:srgbClr val="0000FF"/>
                </a:solidFill>
                <a:latin typeface="Comic Sans MS" panose="030F0702030302020204" pitchFamily="66" charset="0"/>
              </a:rPr>
              <a:t>=137A)</a:t>
            </a:r>
            <a:endParaRPr lang="en-AU" altLang="en-US" sz="1400" b="1" dirty="0">
              <a:solidFill>
                <a:srgbClr val="0000FF"/>
              </a:solidFill>
              <a:latin typeface="Comic Sans MS" panose="030F0702030302020204" pitchFamily="66" charset="0"/>
            </a:endParaRPr>
          </a:p>
          <a:p>
            <a:pPr eaLnBrk="1" hangingPunct="1"/>
            <a:endParaRPr lang="en-AU" altLang="en-US" sz="2000" b="1" dirty="0">
              <a:solidFill>
                <a:srgbClr val="0000FF"/>
              </a:solidFill>
              <a:latin typeface="Comic Sans MS" panose="030F0702030302020204" pitchFamily="66" charset="0"/>
            </a:endParaRPr>
          </a:p>
        </p:txBody>
      </p:sp>
    </p:spTree>
    <p:extLst>
      <p:ext uri="{BB962C8B-B14F-4D97-AF65-F5344CB8AC3E}">
        <p14:creationId xmlns:p14="http://schemas.microsoft.com/office/powerpoint/2010/main" val="2013914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2"/>
                                        </p:tgtEl>
                                        <p:attrNameLst>
                                          <p:attrName>style.visibility</p:attrName>
                                        </p:attrNameLst>
                                      </p:cBhvr>
                                      <p:to>
                                        <p:strVal val="visible"/>
                                      </p:to>
                                    </p:set>
                                    <p:anim calcmode="discrete" valueType="clr">
                                      <p:cBhvr override="childStyle">
                                        <p:cTn id="7" dur="80"/>
                                        <p:tgtEl>
                                          <p:spTgt spid="12"/>
                                        </p:tgtEl>
                                        <p:attrNameLst>
                                          <p:attrName>style.color</p:attrName>
                                        </p:attrNameLst>
                                      </p:cBhvr>
                                      <p:tavLst>
                                        <p:tav tm="0">
                                          <p:val>
                                            <p:clrVal>
                                              <a:srgbClr val="0000FF"/>
                                            </p:clrVal>
                                          </p:val>
                                        </p:tav>
                                        <p:tav tm="50000">
                                          <p:val>
                                            <p:clrVal>
                                              <a:srgbClr val="FFFF00"/>
                                            </p:clrVal>
                                          </p:val>
                                        </p:tav>
                                      </p:tavLst>
                                    </p:anim>
                                    <p:anim calcmode="discrete" valueType="clr">
                                      <p:cBhvr>
                                        <p:cTn id="8" dur="80"/>
                                        <p:tgtEl>
                                          <p:spTgt spid="12"/>
                                        </p:tgtEl>
                                        <p:attrNameLst>
                                          <p:attrName>fillcolor</p:attrName>
                                        </p:attrNameLst>
                                      </p:cBhvr>
                                      <p:tavLst>
                                        <p:tav tm="0">
                                          <p:val>
                                            <p:clrVal>
                                              <a:schemeClr val="accent2"/>
                                            </p:clrVal>
                                          </p:val>
                                        </p:tav>
                                        <p:tav tm="50000">
                                          <p:val>
                                            <p:clrVal>
                                              <a:schemeClr val="hlink"/>
                                            </p:clrVal>
                                          </p:val>
                                        </p:tav>
                                      </p:tavLst>
                                    </p:anim>
                                    <p:set>
                                      <p:cBhvr>
                                        <p:cTn id="9" dur="80"/>
                                        <p:tgtEl>
                                          <p:spTgt spid="1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23"/>
                                        </p:tgtEl>
                                        <p:attrNameLst>
                                          <p:attrName>style.visibility</p:attrName>
                                        </p:attrNameLst>
                                      </p:cBhvr>
                                      <p:to>
                                        <p:strVal val="visible"/>
                                      </p:to>
                                    </p:set>
                                    <p:anim calcmode="discrete" valueType="clr">
                                      <p:cBhvr override="childStyle">
                                        <p:cTn id="14" dur="80"/>
                                        <p:tgtEl>
                                          <p:spTgt spid="23"/>
                                        </p:tgtEl>
                                        <p:attrNameLst>
                                          <p:attrName>style.color</p:attrName>
                                        </p:attrNameLst>
                                      </p:cBhvr>
                                      <p:tavLst>
                                        <p:tav tm="0">
                                          <p:val>
                                            <p:clrVal>
                                              <a:srgbClr val="0000FF"/>
                                            </p:clrVal>
                                          </p:val>
                                        </p:tav>
                                        <p:tav tm="50000">
                                          <p:val>
                                            <p:clrVal>
                                              <a:srgbClr val="FFFF00"/>
                                            </p:clrVal>
                                          </p:val>
                                        </p:tav>
                                      </p:tavLst>
                                    </p:anim>
                                    <p:anim calcmode="discrete" valueType="clr">
                                      <p:cBhvr>
                                        <p:cTn id="15" dur="80"/>
                                        <p:tgtEl>
                                          <p:spTgt spid="23"/>
                                        </p:tgtEl>
                                        <p:attrNameLst>
                                          <p:attrName>fillcolor</p:attrName>
                                        </p:attrNameLst>
                                      </p:cBhvr>
                                      <p:tavLst>
                                        <p:tav tm="0">
                                          <p:val>
                                            <p:clrVal>
                                              <a:schemeClr val="accent2"/>
                                            </p:clrVal>
                                          </p:val>
                                        </p:tav>
                                        <p:tav tm="50000">
                                          <p:val>
                                            <p:clrVal>
                                              <a:schemeClr val="hlink"/>
                                            </p:clrVal>
                                          </p:val>
                                        </p:tav>
                                      </p:tavLst>
                                    </p:anim>
                                    <p:set>
                                      <p:cBhvr>
                                        <p:cTn id="16" dur="80"/>
                                        <p:tgtEl>
                                          <p:spTgt spid="23"/>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24"/>
                                        </p:tgtEl>
                                        <p:attrNameLst>
                                          <p:attrName>style.visibility</p:attrName>
                                        </p:attrNameLst>
                                      </p:cBhvr>
                                      <p:to>
                                        <p:strVal val="visible"/>
                                      </p:to>
                                    </p:set>
                                    <p:anim calcmode="discrete" valueType="clr">
                                      <p:cBhvr override="childStyle">
                                        <p:cTn id="21" dur="80"/>
                                        <p:tgtEl>
                                          <p:spTgt spid="24"/>
                                        </p:tgtEl>
                                        <p:attrNameLst>
                                          <p:attrName>style.color</p:attrName>
                                        </p:attrNameLst>
                                      </p:cBhvr>
                                      <p:tavLst>
                                        <p:tav tm="0">
                                          <p:val>
                                            <p:clrVal>
                                              <a:srgbClr val="0000FF"/>
                                            </p:clrVal>
                                          </p:val>
                                        </p:tav>
                                        <p:tav tm="50000">
                                          <p:val>
                                            <p:clrVal>
                                              <a:srgbClr val="FFFF00"/>
                                            </p:clrVal>
                                          </p:val>
                                        </p:tav>
                                      </p:tavLst>
                                    </p:anim>
                                    <p:anim calcmode="discrete" valueType="clr">
                                      <p:cBhvr>
                                        <p:cTn id="22" dur="80"/>
                                        <p:tgtEl>
                                          <p:spTgt spid="24"/>
                                        </p:tgtEl>
                                        <p:attrNameLst>
                                          <p:attrName>fillcolor</p:attrName>
                                        </p:attrNameLst>
                                      </p:cBhvr>
                                      <p:tavLst>
                                        <p:tav tm="0">
                                          <p:val>
                                            <p:clrVal>
                                              <a:schemeClr val="accent2"/>
                                            </p:clrVal>
                                          </p:val>
                                        </p:tav>
                                        <p:tav tm="50000">
                                          <p:val>
                                            <p:clrVal>
                                              <a:schemeClr val="hlink"/>
                                            </p:clrVal>
                                          </p:val>
                                        </p:tav>
                                      </p:tavLst>
                                    </p:anim>
                                    <p:set>
                                      <p:cBhvr>
                                        <p:cTn id="23" dur="80"/>
                                        <p:tgtEl>
                                          <p:spTgt spid="24"/>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25"/>
                                        </p:tgtEl>
                                        <p:attrNameLst>
                                          <p:attrName>style.visibility</p:attrName>
                                        </p:attrNameLst>
                                      </p:cBhvr>
                                      <p:to>
                                        <p:strVal val="visible"/>
                                      </p:to>
                                    </p:set>
                                    <p:anim calcmode="discrete" valueType="clr">
                                      <p:cBhvr override="childStyle">
                                        <p:cTn id="28" dur="80"/>
                                        <p:tgtEl>
                                          <p:spTgt spid="25"/>
                                        </p:tgtEl>
                                        <p:attrNameLst>
                                          <p:attrName>style.color</p:attrName>
                                        </p:attrNameLst>
                                      </p:cBhvr>
                                      <p:tavLst>
                                        <p:tav tm="0">
                                          <p:val>
                                            <p:clrVal>
                                              <a:srgbClr val="0000FF"/>
                                            </p:clrVal>
                                          </p:val>
                                        </p:tav>
                                        <p:tav tm="50000">
                                          <p:val>
                                            <p:clrVal>
                                              <a:srgbClr val="FFFF00"/>
                                            </p:clrVal>
                                          </p:val>
                                        </p:tav>
                                      </p:tavLst>
                                    </p:anim>
                                    <p:anim calcmode="discrete" valueType="clr">
                                      <p:cBhvr>
                                        <p:cTn id="29" dur="80"/>
                                        <p:tgtEl>
                                          <p:spTgt spid="25"/>
                                        </p:tgtEl>
                                        <p:attrNameLst>
                                          <p:attrName>fillcolor</p:attrName>
                                        </p:attrNameLst>
                                      </p:cBhvr>
                                      <p:tavLst>
                                        <p:tav tm="0">
                                          <p:val>
                                            <p:clrVal>
                                              <a:schemeClr val="accent2"/>
                                            </p:clrVal>
                                          </p:val>
                                        </p:tav>
                                        <p:tav tm="50000">
                                          <p:val>
                                            <p:clrVal>
                                              <a:schemeClr val="hlink"/>
                                            </p:clrVal>
                                          </p:val>
                                        </p:tav>
                                      </p:tavLst>
                                    </p:anim>
                                    <p:set>
                                      <p:cBhvr>
                                        <p:cTn id="30" dur="80"/>
                                        <p:tgtEl>
                                          <p:spTgt spid="25"/>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26"/>
                                        </p:tgtEl>
                                        <p:attrNameLst>
                                          <p:attrName>style.visibility</p:attrName>
                                        </p:attrNameLst>
                                      </p:cBhvr>
                                      <p:to>
                                        <p:strVal val="visible"/>
                                      </p:to>
                                    </p:set>
                                    <p:anim calcmode="discrete" valueType="clr">
                                      <p:cBhvr override="childStyle">
                                        <p:cTn id="35" dur="80"/>
                                        <p:tgtEl>
                                          <p:spTgt spid="26"/>
                                        </p:tgtEl>
                                        <p:attrNameLst>
                                          <p:attrName>style.color</p:attrName>
                                        </p:attrNameLst>
                                      </p:cBhvr>
                                      <p:tavLst>
                                        <p:tav tm="0">
                                          <p:val>
                                            <p:clrVal>
                                              <a:srgbClr val="0000FF"/>
                                            </p:clrVal>
                                          </p:val>
                                        </p:tav>
                                        <p:tav tm="50000">
                                          <p:val>
                                            <p:clrVal>
                                              <a:srgbClr val="FFFF00"/>
                                            </p:clrVal>
                                          </p:val>
                                        </p:tav>
                                      </p:tavLst>
                                    </p:anim>
                                    <p:anim calcmode="discrete" valueType="clr">
                                      <p:cBhvr>
                                        <p:cTn id="36" dur="80"/>
                                        <p:tgtEl>
                                          <p:spTgt spid="26"/>
                                        </p:tgtEl>
                                        <p:attrNameLst>
                                          <p:attrName>fillcolor</p:attrName>
                                        </p:attrNameLst>
                                      </p:cBhvr>
                                      <p:tavLst>
                                        <p:tav tm="0">
                                          <p:val>
                                            <p:clrVal>
                                              <a:schemeClr val="accent2"/>
                                            </p:clrVal>
                                          </p:val>
                                        </p:tav>
                                        <p:tav tm="50000">
                                          <p:val>
                                            <p:clrVal>
                                              <a:schemeClr val="hlink"/>
                                            </p:clrVal>
                                          </p:val>
                                        </p:tav>
                                      </p:tavLst>
                                    </p:anim>
                                    <p:set>
                                      <p:cBhvr>
                                        <p:cTn id="37" dur="80"/>
                                        <p:tgtEl>
                                          <p:spTgt spid="26"/>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7" presetClass="entr" presetSubtype="0" fill="hold" grpId="0" nodeType="clickEffect">
                                  <p:stCondLst>
                                    <p:cond delay="0"/>
                                  </p:stCondLst>
                                  <p:iterate type="lt">
                                    <p:tmPct val="50000"/>
                                  </p:iterate>
                                  <p:childTnLst>
                                    <p:set>
                                      <p:cBhvr>
                                        <p:cTn id="41" dur="1" fill="hold">
                                          <p:stCondLst>
                                            <p:cond delay="0"/>
                                          </p:stCondLst>
                                        </p:cTn>
                                        <p:tgtEl>
                                          <p:spTgt spid="27"/>
                                        </p:tgtEl>
                                        <p:attrNameLst>
                                          <p:attrName>style.visibility</p:attrName>
                                        </p:attrNameLst>
                                      </p:cBhvr>
                                      <p:to>
                                        <p:strVal val="visible"/>
                                      </p:to>
                                    </p:set>
                                    <p:anim calcmode="discrete" valueType="clr">
                                      <p:cBhvr override="childStyle">
                                        <p:cTn id="42" dur="80"/>
                                        <p:tgtEl>
                                          <p:spTgt spid="27"/>
                                        </p:tgtEl>
                                        <p:attrNameLst>
                                          <p:attrName>style.color</p:attrName>
                                        </p:attrNameLst>
                                      </p:cBhvr>
                                      <p:tavLst>
                                        <p:tav tm="0">
                                          <p:val>
                                            <p:clrVal>
                                              <a:srgbClr val="0000FF"/>
                                            </p:clrVal>
                                          </p:val>
                                        </p:tav>
                                        <p:tav tm="50000">
                                          <p:val>
                                            <p:clrVal>
                                              <a:srgbClr val="FFFF00"/>
                                            </p:clrVal>
                                          </p:val>
                                        </p:tav>
                                      </p:tavLst>
                                    </p:anim>
                                    <p:anim calcmode="discrete" valueType="clr">
                                      <p:cBhvr>
                                        <p:cTn id="43" dur="80"/>
                                        <p:tgtEl>
                                          <p:spTgt spid="27"/>
                                        </p:tgtEl>
                                        <p:attrNameLst>
                                          <p:attrName>fillcolor</p:attrName>
                                        </p:attrNameLst>
                                      </p:cBhvr>
                                      <p:tavLst>
                                        <p:tav tm="0">
                                          <p:val>
                                            <p:clrVal>
                                              <a:schemeClr val="accent2"/>
                                            </p:clrVal>
                                          </p:val>
                                        </p:tav>
                                        <p:tav tm="50000">
                                          <p:val>
                                            <p:clrVal>
                                              <a:schemeClr val="hlink"/>
                                            </p:clrVal>
                                          </p:val>
                                        </p:tav>
                                      </p:tavLst>
                                    </p:anim>
                                    <p:set>
                                      <p:cBhvr>
                                        <p:cTn id="44" dur="80"/>
                                        <p:tgtEl>
                                          <p:spTgt spid="27"/>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27" presetClass="entr" presetSubtype="0" fill="hold" grpId="0" nodeType="clickEffect">
                                  <p:stCondLst>
                                    <p:cond delay="0"/>
                                  </p:stCondLst>
                                  <p:iterate type="lt">
                                    <p:tmPct val="50000"/>
                                  </p:iterate>
                                  <p:childTnLst>
                                    <p:set>
                                      <p:cBhvr>
                                        <p:cTn id="48" dur="1" fill="hold">
                                          <p:stCondLst>
                                            <p:cond delay="0"/>
                                          </p:stCondLst>
                                        </p:cTn>
                                        <p:tgtEl>
                                          <p:spTgt spid="28"/>
                                        </p:tgtEl>
                                        <p:attrNameLst>
                                          <p:attrName>style.visibility</p:attrName>
                                        </p:attrNameLst>
                                      </p:cBhvr>
                                      <p:to>
                                        <p:strVal val="visible"/>
                                      </p:to>
                                    </p:set>
                                    <p:anim calcmode="discrete" valueType="clr">
                                      <p:cBhvr override="childStyle">
                                        <p:cTn id="49" dur="80"/>
                                        <p:tgtEl>
                                          <p:spTgt spid="28"/>
                                        </p:tgtEl>
                                        <p:attrNameLst>
                                          <p:attrName>style.color</p:attrName>
                                        </p:attrNameLst>
                                      </p:cBhvr>
                                      <p:tavLst>
                                        <p:tav tm="0">
                                          <p:val>
                                            <p:clrVal>
                                              <a:srgbClr val="0000FF"/>
                                            </p:clrVal>
                                          </p:val>
                                        </p:tav>
                                        <p:tav tm="50000">
                                          <p:val>
                                            <p:clrVal>
                                              <a:srgbClr val="FFFF00"/>
                                            </p:clrVal>
                                          </p:val>
                                        </p:tav>
                                      </p:tavLst>
                                    </p:anim>
                                    <p:anim calcmode="discrete" valueType="clr">
                                      <p:cBhvr>
                                        <p:cTn id="50" dur="80"/>
                                        <p:tgtEl>
                                          <p:spTgt spid="28"/>
                                        </p:tgtEl>
                                        <p:attrNameLst>
                                          <p:attrName>fillcolor</p:attrName>
                                        </p:attrNameLst>
                                      </p:cBhvr>
                                      <p:tavLst>
                                        <p:tav tm="0">
                                          <p:val>
                                            <p:clrVal>
                                              <a:schemeClr val="accent2"/>
                                            </p:clrVal>
                                          </p:val>
                                        </p:tav>
                                        <p:tav tm="50000">
                                          <p:val>
                                            <p:clrVal>
                                              <a:schemeClr val="hlink"/>
                                            </p:clrVal>
                                          </p:val>
                                        </p:tav>
                                      </p:tavLst>
                                    </p:anim>
                                    <p:set>
                                      <p:cBhvr>
                                        <p:cTn id="51" dur="80"/>
                                        <p:tgtEl>
                                          <p:spTgt spid="28"/>
                                        </p:tgtEl>
                                        <p:attrNameLst>
                                          <p:attrName>fill.type</p:attrName>
                                        </p:attrNameLst>
                                      </p:cBhvr>
                                      <p:to>
                                        <p:strVal val="solid"/>
                                      </p:to>
                                    </p:set>
                                  </p:childTnLst>
                                </p:cTn>
                              </p:par>
                            </p:childTnLst>
                          </p:cTn>
                        </p:par>
                      </p:childTnLst>
                    </p:cTn>
                  </p:par>
                  <p:par>
                    <p:cTn id="52" fill="hold">
                      <p:stCondLst>
                        <p:cond delay="indefinite"/>
                      </p:stCondLst>
                      <p:childTnLst>
                        <p:par>
                          <p:cTn id="53" fill="hold">
                            <p:stCondLst>
                              <p:cond delay="0"/>
                            </p:stCondLst>
                            <p:childTnLst>
                              <p:par>
                                <p:cTn id="54" presetID="27" presetClass="entr" presetSubtype="0" fill="hold" grpId="0" nodeType="clickEffect">
                                  <p:stCondLst>
                                    <p:cond delay="0"/>
                                  </p:stCondLst>
                                  <p:iterate type="lt">
                                    <p:tmPct val="50000"/>
                                  </p:iterate>
                                  <p:childTnLst>
                                    <p:set>
                                      <p:cBhvr>
                                        <p:cTn id="55" dur="1" fill="hold">
                                          <p:stCondLst>
                                            <p:cond delay="0"/>
                                          </p:stCondLst>
                                        </p:cTn>
                                        <p:tgtEl>
                                          <p:spTgt spid="29"/>
                                        </p:tgtEl>
                                        <p:attrNameLst>
                                          <p:attrName>style.visibility</p:attrName>
                                        </p:attrNameLst>
                                      </p:cBhvr>
                                      <p:to>
                                        <p:strVal val="visible"/>
                                      </p:to>
                                    </p:set>
                                    <p:anim calcmode="discrete" valueType="clr">
                                      <p:cBhvr override="childStyle">
                                        <p:cTn id="56" dur="80"/>
                                        <p:tgtEl>
                                          <p:spTgt spid="29"/>
                                        </p:tgtEl>
                                        <p:attrNameLst>
                                          <p:attrName>style.color</p:attrName>
                                        </p:attrNameLst>
                                      </p:cBhvr>
                                      <p:tavLst>
                                        <p:tav tm="0">
                                          <p:val>
                                            <p:clrVal>
                                              <a:srgbClr val="0000FF"/>
                                            </p:clrVal>
                                          </p:val>
                                        </p:tav>
                                        <p:tav tm="50000">
                                          <p:val>
                                            <p:clrVal>
                                              <a:srgbClr val="FFFF00"/>
                                            </p:clrVal>
                                          </p:val>
                                        </p:tav>
                                      </p:tavLst>
                                    </p:anim>
                                    <p:anim calcmode="discrete" valueType="clr">
                                      <p:cBhvr>
                                        <p:cTn id="57" dur="80"/>
                                        <p:tgtEl>
                                          <p:spTgt spid="29"/>
                                        </p:tgtEl>
                                        <p:attrNameLst>
                                          <p:attrName>fillcolor</p:attrName>
                                        </p:attrNameLst>
                                      </p:cBhvr>
                                      <p:tavLst>
                                        <p:tav tm="0">
                                          <p:val>
                                            <p:clrVal>
                                              <a:schemeClr val="accent2"/>
                                            </p:clrVal>
                                          </p:val>
                                        </p:tav>
                                        <p:tav tm="50000">
                                          <p:val>
                                            <p:clrVal>
                                              <a:schemeClr val="hlink"/>
                                            </p:clrVal>
                                          </p:val>
                                        </p:tav>
                                      </p:tavLst>
                                    </p:anim>
                                    <p:set>
                                      <p:cBhvr>
                                        <p:cTn id="58" dur="80"/>
                                        <p:tgtEl>
                                          <p:spTgt spid="29"/>
                                        </p:tgtEl>
                                        <p:attrNameLst>
                                          <p:attrName>fill.type</p:attrName>
                                        </p:attrNameLst>
                                      </p:cBhvr>
                                      <p:to>
                                        <p:strVal val="solid"/>
                                      </p:to>
                                    </p:set>
                                  </p:childTnLst>
                                </p:cTn>
                              </p:par>
                            </p:childTnLst>
                          </p:cTn>
                        </p:par>
                      </p:childTnLst>
                    </p:cTn>
                  </p:par>
                  <p:par>
                    <p:cTn id="59" fill="hold">
                      <p:stCondLst>
                        <p:cond delay="indefinite"/>
                      </p:stCondLst>
                      <p:childTnLst>
                        <p:par>
                          <p:cTn id="60" fill="hold">
                            <p:stCondLst>
                              <p:cond delay="0"/>
                            </p:stCondLst>
                            <p:childTnLst>
                              <p:par>
                                <p:cTn id="61" presetID="27" presetClass="entr" presetSubtype="0" fill="hold" grpId="0" nodeType="clickEffect">
                                  <p:stCondLst>
                                    <p:cond delay="0"/>
                                  </p:stCondLst>
                                  <p:iterate type="lt">
                                    <p:tmPct val="50000"/>
                                  </p:iterate>
                                  <p:childTnLst>
                                    <p:set>
                                      <p:cBhvr>
                                        <p:cTn id="62" dur="1" fill="hold">
                                          <p:stCondLst>
                                            <p:cond delay="0"/>
                                          </p:stCondLst>
                                        </p:cTn>
                                        <p:tgtEl>
                                          <p:spTgt spid="30"/>
                                        </p:tgtEl>
                                        <p:attrNameLst>
                                          <p:attrName>style.visibility</p:attrName>
                                        </p:attrNameLst>
                                      </p:cBhvr>
                                      <p:to>
                                        <p:strVal val="visible"/>
                                      </p:to>
                                    </p:set>
                                    <p:anim calcmode="discrete" valueType="clr">
                                      <p:cBhvr override="childStyle">
                                        <p:cTn id="63" dur="80"/>
                                        <p:tgtEl>
                                          <p:spTgt spid="30"/>
                                        </p:tgtEl>
                                        <p:attrNameLst>
                                          <p:attrName>style.color</p:attrName>
                                        </p:attrNameLst>
                                      </p:cBhvr>
                                      <p:tavLst>
                                        <p:tav tm="0">
                                          <p:val>
                                            <p:clrVal>
                                              <a:srgbClr val="0000FF"/>
                                            </p:clrVal>
                                          </p:val>
                                        </p:tav>
                                        <p:tav tm="50000">
                                          <p:val>
                                            <p:clrVal>
                                              <a:srgbClr val="FFFF00"/>
                                            </p:clrVal>
                                          </p:val>
                                        </p:tav>
                                      </p:tavLst>
                                    </p:anim>
                                    <p:anim calcmode="discrete" valueType="clr">
                                      <p:cBhvr>
                                        <p:cTn id="64" dur="80"/>
                                        <p:tgtEl>
                                          <p:spTgt spid="30"/>
                                        </p:tgtEl>
                                        <p:attrNameLst>
                                          <p:attrName>fillcolor</p:attrName>
                                        </p:attrNameLst>
                                      </p:cBhvr>
                                      <p:tavLst>
                                        <p:tav tm="0">
                                          <p:val>
                                            <p:clrVal>
                                              <a:schemeClr val="accent2"/>
                                            </p:clrVal>
                                          </p:val>
                                        </p:tav>
                                        <p:tav tm="50000">
                                          <p:val>
                                            <p:clrVal>
                                              <a:schemeClr val="hlink"/>
                                            </p:clrVal>
                                          </p:val>
                                        </p:tav>
                                      </p:tavLst>
                                    </p:anim>
                                    <p:set>
                                      <p:cBhvr>
                                        <p:cTn id="65" dur="80"/>
                                        <p:tgtEl>
                                          <p:spTgt spid="30"/>
                                        </p:tgtEl>
                                        <p:attrNameLst>
                                          <p:attrName>fill.type</p:attrName>
                                        </p:attrNameLst>
                                      </p:cBhvr>
                                      <p:to>
                                        <p:strVal val="solid"/>
                                      </p:to>
                                    </p:set>
                                  </p:childTnLst>
                                </p:cTn>
                              </p:par>
                            </p:childTnLst>
                          </p:cTn>
                        </p:par>
                      </p:childTnLst>
                    </p:cTn>
                  </p:par>
                  <p:par>
                    <p:cTn id="66" fill="hold">
                      <p:stCondLst>
                        <p:cond delay="indefinite"/>
                      </p:stCondLst>
                      <p:childTnLst>
                        <p:par>
                          <p:cTn id="67" fill="hold">
                            <p:stCondLst>
                              <p:cond delay="0"/>
                            </p:stCondLst>
                            <p:childTnLst>
                              <p:par>
                                <p:cTn id="68" presetID="27" presetClass="entr" presetSubtype="0" fill="hold" grpId="0" nodeType="clickEffect">
                                  <p:stCondLst>
                                    <p:cond delay="0"/>
                                  </p:stCondLst>
                                  <p:iterate type="lt">
                                    <p:tmPct val="50000"/>
                                  </p:iterate>
                                  <p:childTnLst>
                                    <p:set>
                                      <p:cBhvr>
                                        <p:cTn id="69" dur="1" fill="hold">
                                          <p:stCondLst>
                                            <p:cond delay="0"/>
                                          </p:stCondLst>
                                        </p:cTn>
                                        <p:tgtEl>
                                          <p:spTgt spid="31"/>
                                        </p:tgtEl>
                                        <p:attrNameLst>
                                          <p:attrName>style.visibility</p:attrName>
                                        </p:attrNameLst>
                                      </p:cBhvr>
                                      <p:to>
                                        <p:strVal val="visible"/>
                                      </p:to>
                                    </p:set>
                                    <p:anim calcmode="discrete" valueType="clr">
                                      <p:cBhvr override="childStyle">
                                        <p:cTn id="70" dur="80"/>
                                        <p:tgtEl>
                                          <p:spTgt spid="31"/>
                                        </p:tgtEl>
                                        <p:attrNameLst>
                                          <p:attrName>style.color</p:attrName>
                                        </p:attrNameLst>
                                      </p:cBhvr>
                                      <p:tavLst>
                                        <p:tav tm="0">
                                          <p:val>
                                            <p:clrVal>
                                              <a:srgbClr val="0000FF"/>
                                            </p:clrVal>
                                          </p:val>
                                        </p:tav>
                                        <p:tav tm="50000">
                                          <p:val>
                                            <p:clrVal>
                                              <a:srgbClr val="FFFF00"/>
                                            </p:clrVal>
                                          </p:val>
                                        </p:tav>
                                      </p:tavLst>
                                    </p:anim>
                                    <p:anim calcmode="discrete" valueType="clr">
                                      <p:cBhvr>
                                        <p:cTn id="71" dur="80"/>
                                        <p:tgtEl>
                                          <p:spTgt spid="31"/>
                                        </p:tgtEl>
                                        <p:attrNameLst>
                                          <p:attrName>fillcolor</p:attrName>
                                        </p:attrNameLst>
                                      </p:cBhvr>
                                      <p:tavLst>
                                        <p:tav tm="0">
                                          <p:val>
                                            <p:clrVal>
                                              <a:schemeClr val="accent2"/>
                                            </p:clrVal>
                                          </p:val>
                                        </p:tav>
                                        <p:tav tm="50000">
                                          <p:val>
                                            <p:clrVal>
                                              <a:schemeClr val="hlink"/>
                                            </p:clrVal>
                                          </p:val>
                                        </p:tav>
                                      </p:tavLst>
                                    </p:anim>
                                    <p:set>
                                      <p:cBhvr>
                                        <p:cTn id="72" dur="80"/>
                                        <p:tgtEl>
                                          <p:spTgt spid="31"/>
                                        </p:tgtEl>
                                        <p:attrNameLst>
                                          <p:attrName>fill.type</p:attrName>
                                        </p:attrNameLst>
                                      </p:cBhvr>
                                      <p:to>
                                        <p:strVal val="solid"/>
                                      </p:to>
                                    </p:set>
                                  </p:childTnLst>
                                </p:cTn>
                              </p:par>
                              <p:par>
                                <p:cTn id="73" presetID="9" presetClass="entr" presetSubtype="0" fill="hold" grpId="0" nodeType="with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dissolve">
                                      <p:cBhvr>
                                        <p:cTn id="7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2" grpId="0"/>
      <p:bldP spid="23" grpId="0"/>
      <p:bldP spid="24" grpId="0"/>
      <p:bldP spid="25" grpId="0"/>
      <p:bldP spid="26" grpId="0"/>
      <p:bldP spid="27" grpId="0"/>
      <p:bldP spid="28" grpId="0"/>
      <p:bldP spid="29" grpId="0"/>
      <p:bldP spid="30" grpId="0"/>
      <p:bldP spid="3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364088" y="1376800"/>
            <a:ext cx="951543" cy="252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AU"/>
          </a:p>
        </p:txBody>
      </p:sp>
      <p:sp>
        <p:nvSpPr>
          <p:cNvPr id="16" name="Rectangle 15"/>
          <p:cNvSpPr/>
          <p:nvPr/>
        </p:nvSpPr>
        <p:spPr>
          <a:xfrm>
            <a:off x="2436015" y="1592796"/>
            <a:ext cx="3879615" cy="252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AU"/>
          </a:p>
        </p:txBody>
      </p:sp>
      <p:sp>
        <p:nvSpPr>
          <p:cNvPr id="2" name="Slide Number Placeholder 1"/>
          <p:cNvSpPr>
            <a:spLocks noGrp="1"/>
          </p:cNvSpPr>
          <p:nvPr>
            <p:ph type="sldNum" sz="quarter" idx="10"/>
          </p:nvPr>
        </p:nvSpPr>
        <p:spPr/>
        <p:txBody>
          <a:bodyPr/>
          <a:lstStyle/>
          <a:p>
            <a:pPr>
              <a:defRPr/>
            </a:pPr>
            <a:fld id="{CC0A2D17-AE25-4B7F-B57B-59214BF4DB9F}" type="slidenum">
              <a:rPr lang="en-AU" smtClean="0">
                <a:solidFill>
                  <a:srgbClr val="262626"/>
                </a:solidFill>
              </a:rPr>
              <a:pPr>
                <a:defRPr/>
              </a:pPr>
              <a:t>54</a:t>
            </a:fld>
            <a:endParaRPr lang="en-AU" dirty="0">
              <a:solidFill>
                <a:srgbClr val="262626"/>
              </a:solidFill>
            </a:endParaRPr>
          </a:p>
        </p:txBody>
      </p:sp>
      <p:sp>
        <p:nvSpPr>
          <p:cNvPr id="20" name="Oval 2"/>
          <p:cNvSpPr>
            <a:spLocks noChangeAspect="1" noChangeArrowheads="1"/>
          </p:cNvSpPr>
          <p:nvPr/>
        </p:nvSpPr>
        <p:spPr bwMode="auto">
          <a:xfrm>
            <a:off x="8856029" y="6489340"/>
            <a:ext cx="144463" cy="142875"/>
          </a:xfrm>
          <a:prstGeom prst="ellipse">
            <a:avLst/>
          </a:prstGeom>
          <a:solidFill>
            <a:srgbClr val="FF0000"/>
          </a:solidFill>
          <a:ln w="12700">
            <a:solidFill>
              <a:schemeClr val="tx1"/>
            </a:solidFill>
            <a:round/>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altLang="en-US" sz="800" dirty="0">
                <a:latin typeface="Arial" charset="0"/>
              </a:rPr>
              <a:t>L</a:t>
            </a:r>
          </a:p>
        </p:txBody>
      </p:sp>
      <p:sp>
        <p:nvSpPr>
          <p:cNvPr id="11" name="Text Box 9"/>
          <p:cNvSpPr txBox="1">
            <a:spLocks noChangeArrowheads="1"/>
          </p:cNvSpPr>
          <p:nvPr/>
        </p:nvSpPr>
        <p:spPr bwMode="auto">
          <a:xfrm>
            <a:off x="7358000" y="2600908"/>
            <a:ext cx="498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US" altLang="en-US" sz="2000" b="1">
                <a:solidFill>
                  <a:srgbClr val="FF0000"/>
                </a:solidFill>
                <a:latin typeface="Comic Sans MS" panose="030F0702030302020204" pitchFamily="66" charset="0"/>
              </a:rPr>
              <a:t>14</a:t>
            </a:r>
            <a:endParaRPr lang="en-AU" altLang="en-US" sz="2000" b="1">
              <a:solidFill>
                <a:srgbClr val="FF0000"/>
              </a:solidFill>
              <a:latin typeface="Comic Sans MS" panose="030F0702030302020204" pitchFamily="66" charset="0"/>
            </a:endParaRPr>
          </a:p>
        </p:txBody>
      </p:sp>
      <p:sp>
        <p:nvSpPr>
          <p:cNvPr id="22" name="Text Box 10"/>
          <p:cNvSpPr txBox="1">
            <a:spLocks noChangeArrowheads="1"/>
          </p:cNvSpPr>
          <p:nvPr/>
        </p:nvSpPr>
        <p:spPr bwMode="auto">
          <a:xfrm>
            <a:off x="3178856" y="3760513"/>
            <a:ext cx="1034259"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US" altLang="en-US" sz="2000" b="1" dirty="0">
                <a:solidFill>
                  <a:srgbClr val="FF0000"/>
                </a:solidFill>
                <a:latin typeface="Comic Sans MS" panose="030F0702030302020204" pitchFamily="66" charset="0"/>
              </a:rPr>
              <a:t>63A</a:t>
            </a:r>
          </a:p>
          <a:p>
            <a:pPr eaLnBrk="1" hangingPunct="1"/>
            <a:r>
              <a:rPr lang="en-US" altLang="en-US" sz="1400" b="1" dirty="0">
                <a:solidFill>
                  <a:srgbClr val="FF0000"/>
                </a:solidFill>
                <a:latin typeface="Comic Sans MS" panose="030F0702030302020204" pitchFamily="66" charset="0"/>
              </a:rPr>
              <a:t> (I</a:t>
            </a:r>
            <a:r>
              <a:rPr lang="en-US" altLang="en-US" sz="1400" b="1" baseline="-25000" dirty="0">
                <a:solidFill>
                  <a:srgbClr val="FF0000"/>
                </a:solidFill>
                <a:latin typeface="Comic Sans MS" panose="030F0702030302020204" pitchFamily="66" charset="0"/>
              </a:rPr>
              <a:t>Z</a:t>
            </a:r>
            <a:r>
              <a:rPr lang="en-US" altLang="en-US" sz="1400" b="1" dirty="0">
                <a:solidFill>
                  <a:srgbClr val="FF0000"/>
                </a:solidFill>
                <a:latin typeface="Comic Sans MS" panose="030F0702030302020204" pitchFamily="66" charset="0"/>
              </a:rPr>
              <a:t>=66A)</a:t>
            </a:r>
            <a:endParaRPr lang="en-AU" altLang="en-US" sz="1400" b="1" dirty="0">
              <a:solidFill>
                <a:srgbClr val="FF0000"/>
              </a:solidFill>
              <a:latin typeface="Comic Sans MS" panose="030F0702030302020204" pitchFamily="66" charset="0"/>
            </a:endParaRPr>
          </a:p>
        </p:txBody>
      </p:sp>
      <p:sp>
        <p:nvSpPr>
          <p:cNvPr id="23" name="Text Box 11"/>
          <p:cNvSpPr txBox="1">
            <a:spLocks noChangeArrowheads="1"/>
          </p:cNvSpPr>
          <p:nvPr/>
        </p:nvSpPr>
        <p:spPr bwMode="auto">
          <a:xfrm>
            <a:off x="4844485" y="3752962"/>
            <a:ext cx="138369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r>
              <a:rPr lang="en-US" altLang="en-US" sz="2000" b="1" dirty="0">
                <a:solidFill>
                  <a:srgbClr val="FF0000"/>
                </a:solidFill>
                <a:latin typeface="Comic Sans MS" panose="030F0702030302020204" pitchFamily="66" charset="0"/>
              </a:rPr>
              <a:t>80A </a:t>
            </a:r>
            <a:r>
              <a:rPr lang="en-US" altLang="en-US" sz="1400" b="1" dirty="0">
                <a:solidFill>
                  <a:srgbClr val="FF0000"/>
                </a:solidFill>
                <a:latin typeface="Comic Sans MS" panose="030F0702030302020204" pitchFamily="66" charset="0"/>
              </a:rPr>
              <a:t>(I</a:t>
            </a:r>
            <a:r>
              <a:rPr lang="en-US" altLang="en-US" sz="1400" b="1" baseline="-25000" dirty="0">
                <a:solidFill>
                  <a:srgbClr val="FF0000"/>
                </a:solidFill>
                <a:latin typeface="Comic Sans MS" panose="030F0702030302020204" pitchFamily="66" charset="0"/>
              </a:rPr>
              <a:t>Z</a:t>
            </a:r>
            <a:r>
              <a:rPr lang="en-US" altLang="en-US" sz="1400" b="1" dirty="0">
                <a:solidFill>
                  <a:srgbClr val="FF0000"/>
                </a:solidFill>
                <a:latin typeface="Comic Sans MS" panose="030F0702030302020204" pitchFamily="66" charset="0"/>
              </a:rPr>
              <a:t>=89A)</a:t>
            </a:r>
            <a:endParaRPr lang="en-AU" altLang="en-US" sz="1400" b="1" dirty="0">
              <a:solidFill>
                <a:srgbClr val="FF0000"/>
              </a:solidFill>
              <a:latin typeface="Comic Sans MS" panose="030F0702030302020204" pitchFamily="66" charset="0"/>
            </a:endParaRPr>
          </a:p>
          <a:p>
            <a:pPr eaLnBrk="1" hangingPunct="1"/>
            <a:endParaRPr lang="en-AU" altLang="en-US" sz="2000" b="1" dirty="0">
              <a:solidFill>
                <a:srgbClr val="FF0000"/>
              </a:solidFill>
              <a:latin typeface="Comic Sans MS" panose="030F0702030302020204" pitchFamily="66" charset="0"/>
            </a:endParaRPr>
          </a:p>
        </p:txBody>
      </p:sp>
      <p:sp>
        <p:nvSpPr>
          <p:cNvPr id="24" name="Text Box 12"/>
          <p:cNvSpPr txBox="1">
            <a:spLocks noChangeArrowheads="1"/>
          </p:cNvSpPr>
          <p:nvPr/>
        </p:nvSpPr>
        <p:spPr bwMode="auto">
          <a:xfrm>
            <a:off x="6830268" y="3760513"/>
            <a:ext cx="145014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r>
              <a:rPr lang="en-US" altLang="en-US" sz="2000" b="1" dirty="0">
                <a:solidFill>
                  <a:srgbClr val="FF0000"/>
                </a:solidFill>
                <a:latin typeface="Comic Sans MS" panose="030F0702030302020204" pitchFamily="66" charset="0"/>
              </a:rPr>
              <a:t>100A </a:t>
            </a:r>
            <a:r>
              <a:rPr lang="en-US" altLang="en-US" sz="1400" b="1" dirty="0">
                <a:solidFill>
                  <a:srgbClr val="FF0000"/>
                </a:solidFill>
                <a:latin typeface="Comic Sans MS" panose="030F0702030302020204" pitchFamily="66" charset="0"/>
              </a:rPr>
              <a:t>(I</a:t>
            </a:r>
            <a:r>
              <a:rPr lang="en-US" altLang="en-US" sz="1400" b="1" baseline="-25000" dirty="0">
                <a:solidFill>
                  <a:srgbClr val="FF0000"/>
                </a:solidFill>
                <a:latin typeface="Comic Sans MS" panose="030F0702030302020204" pitchFamily="66" charset="0"/>
              </a:rPr>
              <a:t>Z</a:t>
            </a:r>
            <a:r>
              <a:rPr lang="en-US" altLang="en-US" sz="1400" b="1" dirty="0">
                <a:solidFill>
                  <a:srgbClr val="FF0000"/>
                </a:solidFill>
                <a:latin typeface="Comic Sans MS" panose="030F0702030302020204" pitchFamily="66" charset="0"/>
              </a:rPr>
              <a:t>=110A)</a:t>
            </a:r>
            <a:endParaRPr lang="en-AU" altLang="en-US" sz="1400" b="1" dirty="0">
              <a:solidFill>
                <a:srgbClr val="FF0000"/>
              </a:solidFill>
              <a:latin typeface="Comic Sans MS" panose="030F0702030302020204" pitchFamily="66" charset="0"/>
            </a:endParaRPr>
          </a:p>
          <a:p>
            <a:pPr eaLnBrk="1" hangingPunct="1"/>
            <a:endParaRPr lang="en-AU" altLang="en-US" sz="2000" b="1" dirty="0">
              <a:solidFill>
                <a:srgbClr val="FF0000"/>
              </a:solidFill>
              <a:latin typeface="Comic Sans MS" panose="030F0702030302020204" pitchFamily="66" charset="0"/>
            </a:endParaRPr>
          </a:p>
        </p:txBody>
      </p:sp>
      <p:sp>
        <p:nvSpPr>
          <p:cNvPr id="25" name="Text Box 13"/>
          <p:cNvSpPr txBox="1">
            <a:spLocks noChangeArrowheads="1"/>
          </p:cNvSpPr>
          <p:nvPr/>
        </p:nvSpPr>
        <p:spPr bwMode="auto">
          <a:xfrm>
            <a:off x="2983741" y="4446177"/>
            <a:ext cx="137338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r>
              <a:rPr lang="en-US" altLang="en-US" sz="2000" b="1" dirty="0">
                <a:solidFill>
                  <a:srgbClr val="990099"/>
                </a:solidFill>
                <a:latin typeface="Comic Sans MS" panose="030F0702030302020204" pitchFamily="66" charset="0"/>
              </a:rPr>
              <a:t>80A </a:t>
            </a:r>
            <a:r>
              <a:rPr lang="en-US" altLang="en-US" sz="1400" b="1" dirty="0">
                <a:solidFill>
                  <a:srgbClr val="990099"/>
                </a:solidFill>
                <a:latin typeface="Comic Sans MS" panose="030F0702030302020204" pitchFamily="66" charset="0"/>
              </a:rPr>
              <a:t>(I</a:t>
            </a:r>
            <a:r>
              <a:rPr lang="en-US" altLang="en-US" sz="1400" b="1" baseline="-25000" dirty="0">
                <a:solidFill>
                  <a:srgbClr val="990099"/>
                </a:solidFill>
                <a:latin typeface="Comic Sans MS" panose="030F0702030302020204" pitchFamily="66" charset="0"/>
              </a:rPr>
              <a:t>Z</a:t>
            </a:r>
            <a:r>
              <a:rPr lang="en-US" altLang="en-US" sz="1400" b="1" dirty="0">
                <a:solidFill>
                  <a:srgbClr val="990099"/>
                </a:solidFill>
                <a:latin typeface="Comic Sans MS" panose="030F0702030302020204" pitchFamily="66" charset="0"/>
              </a:rPr>
              <a:t>=83A)</a:t>
            </a:r>
            <a:endParaRPr lang="en-AU" altLang="en-US" sz="1400" b="1" dirty="0">
              <a:solidFill>
                <a:srgbClr val="990099"/>
              </a:solidFill>
              <a:latin typeface="Comic Sans MS" panose="030F0702030302020204" pitchFamily="66" charset="0"/>
            </a:endParaRPr>
          </a:p>
          <a:p>
            <a:pPr eaLnBrk="1" hangingPunct="1"/>
            <a:endParaRPr lang="en-AU" altLang="en-US" sz="2000" b="1" dirty="0">
              <a:solidFill>
                <a:srgbClr val="990099"/>
              </a:solidFill>
              <a:latin typeface="Comic Sans MS" panose="030F0702030302020204" pitchFamily="66" charset="0"/>
            </a:endParaRPr>
          </a:p>
        </p:txBody>
      </p:sp>
      <p:sp>
        <p:nvSpPr>
          <p:cNvPr id="26" name="Text Box 14"/>
          <p:cNvSpPr txBox="1">
            <a:spLocks noChangeArrowheads="1"/>
          </p:cNvSpPr>
          <p:nvPr/>
        </p:nvSpPr>
        <p:spPr bwMode="auto">
          <a:xfrm>
            <a:off x="4788024" y="4444589"/>
            <a:ext cx="152760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r>
              <a:rPr lang="en-US" altLang="en-US" sz="2000" b="1" dirty="0">
                <a:solidFill>
                  <a:srgbClr val="990099"/>
                </a:solidFill>
                <a:latin typeface="Comic Sans MS" panose="030F0702030302020204" pitchFamily="66" charset="0"/>
              </a:rPr>
              <a:t>100A </a:t>
            </a:r>
            <a:r>
              <a:rPr lang="en-US" altLang="en-US" sz="1400" b="1" dirty="0">
                <a:solidFill>
                  <a:srgbClr val="990099"/>
                </a:solidFill>
                <a:latin typeface="Comic Sans MS" panose="030F0702030302020204" pitchFamily="66" charset="0"/>
              </a:rPr>
              <a:t>(I</a:t>
            </a:r>
            <a:r>
              <a:rPr lang="en-US" altLang="en-US" sz="1400" b="1" baseline="-25000" dirty="0">
                <a:solidFill>
                  <a:srgbClr val="990099"/>
                </a:solidFill>
                <a:latin typeface="Comic Sans MS" panose="030F0702030302020204" pitchFamily="66" charset="0"/>
              </a:rPr>
              <a:t>Z</a:t>
            </a:r>
            <a:r>
              <a:rPr lang="en-US" altLang="en-US" sz="1400" b="1" dirty="0">
                <a:solidFill>
                  <a:srgbClr val="990099"/>
                </a:solidFill>
                <a:latin typeface="Comic Sans MS" panose="030F0702030302020204" pitchFamily="66" charset="0"/>
              </a:rPr>
              <a:t>=111A)</a:t>
            </a:r>
            <a:endParaRPr lang="en-AU" altLang="en-US" sz="1400" b="1" dirty="0">
              <a:solidFill>
                <a:srgbClr val="990099"/>
              </a:solidFill>
              <a:latin typeface="Comic Sans MS" panose="030F0702030302020204" pitchFamily="66" charset="0"/>
            </a:endParaRPr>
          </a:p>
          <a:p>
            <a:pPr eaLnBrk="1" hangingPunct="1"/>
            <a:endParaRPr lang="en-AU" altLang="en-US" sz="2000" b="1" dirty="0">
              <a:solidFill>
                <a:srgbClr val="990099"/>
              </a:solidFill>
              <a:latin typeface="Comic Sans MS" panose="030F0702030302020204" pitchFamily="66" charset="0"/>
            </a:endParaRPr>
          </a:p>
        </p:txBody>
      </p:sp>
      <p:sp>
        <p:nvSpPr>
          <p:cNvPr id="27" name="Text Box 15"/>
          <p:cNvSpPr txBox="1">
            <a:spLocks noChangeArrowheads="1"/>
          </p:cNvSpPr>
          <p:nvPr/>
        </p:nvSpPr>
        <p:spPr bwMode="auto">
          <a:xfrm>
            <a:off x="6861004" y="4446177"/>
            <a:ext cx="149141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r>
              <a:rPr lang="en-US" altLang="en-US" sz="2000" b="1" dirty="0">
                <a:solidFill>
                  <a:srgbClr val="990099"/>
                </a:solidFill>
                <a:latin typeface="Comic Sans MS" panose="030F0702030302020204" pitchFamily="66" charset="0"/>
              </a:rPr>
              <a:t>125A </a:t>
            </a:r>
            <a:r>
              <a:rPr lang="en-US" altLang="en-US" sz="1400" b="1" dirty="0">
                <a:solidFill>
                  <a:srgbClr val="990099"/>
                </a:solidFill>
                <a:latin typeface="Comic Sans MS" panose="030F0702030302020204" pitchFamily="66" charset="0"/>
              </a:rPr>
              <a:t>(I</a:t>
            </a:r>
            <a:r>
              <a:rPr lang="en-US" altLang="en-US" sz="1400" b="1" baseline="-25000" dirty="0">
                <a:solidFill>
                  <a:srgbClr val="990099"/>
                </a:solidFill>
                <a:latin typeface="Comic Sans MS" panose="030F0702030302020204" pitchFamily="66" charset="0"/>
              </a:rPr>
              <a:t>Z</a:t>
            </a:r>
            <a:r>
              <a:rPr lang="en-US" altLang="en-US" sz="1400" b="1" dirty="0">
                <a:solidFill>
                  <a:srgbClr val="990099"/>
                </a:solidFill>
                <a:latin typeface="Comic Sans MS" panose="030F0702030302020204" pitchFamily="66" charset="0"/>
              </a:rPr>
              <a:t>=137A)</a:t>
            </a:r>
            <a:endParaRPr lang="en-AU" altLang="en-US" sz="1400" b="1" dirty="0">
              <a:solidFill>
                <a:srgbClr val="990099"/>
              </a:solidFill>
              <a:latin typeface="Comic Sans MS" panose="030F0702030302020204" pitchFamily="66" charset="0"/>
            </a:endParaRPr>
          </a:p>
          <a:p>
            <a:pPr eaLnBrk="1" hangingPunct="1"/>
            <a:endParaRPr lang="en-AU" altLang="en-US" sz="2000" b="1" dirty="0">
              <a:solidFill>
                <a:srgbClr val="990099"/>
              </a:solidFill>
              <a:latin typeface="Comic Sans MS" panose="030F0702030302020204" pitchFamily="66" charset="0"/>
            </a:endParaRPr>
          </a:p>
        </p:txBody>
      </p:sp>
      <p:sp>
        <p:nvSpPr>
          <p:cNvPr id="28" name="Text Box 16"/>
          <p:cNvSpPr txBox="1">
            <a:spLocks noChangeArrowheads="1"/>
          </p:cNvSpPr>
          <p:nvPr/>
        </p:nvSpPr>
        <p:spPr bwMode="auto">
          <a:xfrm>
            <a:off x="2971913" y="5205970"/>
            <a:ext cx="129614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r>
              <a:rPr lang="en-US" altLang="en-US" sz="2000" b="1" dirty="0">
                <a:solidFill>
                  <a:srgbClr val="0000FF"/>
                </a:solidFill>
                <a:latin typeface="Comic Sans MS" panose="030F0702030302020204" pitchFamily="66" charset="0"/>
              </a:rPr>
              <a:t>80A </a:t>
            </a:r>
            <a:r>
              <a:rPr lang="en-US" altLang="en-US" sz="1400" b="1" dirty="0">
                <a:solidFill>
                  <a:srgbClr val="0000FF"/>
                </a:solidFill>
                <a:latin typeface="Comic Sans MS" panose="030F0702030302020204" pitchFamily="66" charset="0"/>
              </a:rPr>
              <a:t>(I</a:t>
            </a:r>
            <a:r>
              <a:rPr lang="en-US" altLang="en-US" sz="1400" b="1" baseline="-25000" dirty="0">
                <a:solidFill>
                  <a:srgbClr val="0000FF"/>
                </a:solidFill>
                <a:latin typeface="Comic Sans MS" panose="030F0702030302020204" pitchFamily="66" charset="0"/>
              </a:rPr>
              <a:t>Z</a:t>
            </a:r>
            <a:r>
              <a:rPr lang="en-US" altLang="en-US" sz="1400" b="1" dirty="0">
                <a:solidFill>
                  <a:srgbClr val="0000FF"/>
                </a:solidFill>
                <a:latin typeface="Comic Sans MS" panose="030F0702030302020204" pitchFamily="66" charset="0"/>
              </a:rPr>
              <a:t>=81A)</a:t>
            </a:r>
            <a:endParaRPr lang="en-AU" altLang="en-US" sz="1400" b="1" dirty="0">
              <a:solidFill>
                <a:srgbClr val="0000FF"/>
              </a:solidFill>
              <a:latin typeface="Comic Sans MS" panose="030F0702030302020204" pitchFamily="66" charset="0"/>
            </a:endParaRPr>
          </a:p>
          <a:p>
            <a:pPr eaLnBrk="1" hangingPunct="1"/>
            <a:endParaRPr lang="en-AU" altLang="en-US" sz="2000" b="1" dirty="0">
              <a:solidFill>
                <a:srgbClr val="0000FF"/>
              </a:solidFill>
              <a:latin typeface="Comic Sans MS" panose="030F0702030302020204" pitchFamily="66" charset="0"/>
            </a:endParaRPr>
          </a:p>
        </p:txBody>
      </p:sp>
      <p:sp>
        <p:nvSpPr>
          <p:cNvPr id="29" name="Text Box 17"/>
          <p:cNvSpPr txBox="1">
            <a:spLocks noChangeArrowheads="1"/>
          </p:cNvSpPr>
          <p:nvPr/>
        </p:nvSpPr>
        <p:spPr bwMode="auto">
          <a:xfrm>
            <a:off x="4736073" y="5204383"/>
            <a:ext cx="165156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r>
              <a:rPr lang="en-US" altLang="en-US" sz="2000" b="1" dirty="0">
                <a:solidFill>
                  <a:srgbClr val="0000FF"/>
                </a:solidFill>
                <a:latin typeface="Comic Sans MS" panose="030F0702030302020204" pitchFamily="66" charset="0"/>
              </a:rPr>
              <a:t>100A </a:t>
            </a:r>
            <a:r>
              <a:rPr lang="en-US" altLang="en-US" sz="1400" b="1" dirty="0">
                <a:solidFill>
                  <a:srgbClr val="0000FF"/>
                </a:solidFill>
                <a:latin typeface="Comic Sans MS" panose="030F0702030302020204" pitchFamily="66" charset="0"/>
              </a:rPr>
              <a:t>(I</a:t>
            </a:r>
            <a:r>
              <a:rPr lang="en-US" altLang="en-US" sz="1400" b="1" baseline="-25000" dirty="0">
                <a:solidFill>
                  <a:srgbClr val="0000FF"/>
                </a:solidFill>
                <a:latin typeface="Comic Sans MS" panose="030F0702030302020204" pitchFamily="66" charset="0"/>
              </a:rPr>
              <a:t>Z</a:t>
            </a:r>
            <a:r>
              <a:rPr lang="en-US" altLang="en-US" sz="1400" b="1" dirty="0">
                <a:solidFill>
                  <a:srgbClr val="0000FF"/>
                </a:solidFill>
                <a:latin typeface="Comic Sans MS" panose="030F0702030302020204" pitchFamily="66" charset="0"/>
              </a:rPr>
              <a:t>=107A)</a:t>
            </a:r>
            <a:endParaRPr lang="en-AU" altLang="en-US" sz="1400" b="1" dirty="0">
              <a:solidFill>
                <a:srgbClr val="0000FF"/>
              </a:solidFill>
              <a:latin typeface="Comic Sans MS" panose="030F0702030302020204" pitchFamily="66" charset="0"/>
            </a:endParaRPr>
          </a:p>
          <a:p>
            <a:pPr eaLnBrk="1" hangingPunct="1"/>
            <a:endParaRPr lang="en-AU" altLang="en-US" sz="2000" b="1" dirty="0">
              <a:solidFill>
                <a:srgbClr val="0000FF"/>
              </a:solidFill>
              <a:latin typeface="Comic Sans MS" panose="030F0702030302020204" pitchFamily="66" charset="0"/>
            </a:endParaRPr>
          </a:p>
        </p:txBody>
      </p:sp>
      <p:sp>
        <p:nvSpPr>
          <p:cNvPr id="30" name="Text Box 18"/>
          <p:cNvSpPr txBox="1">
            <a:spLocks noChangeArrowheads="1"/>
          </p:cNvSpPr>
          <p:nvPr/>
        </p:nvSpPr>
        <p:spPr bwMode="auto">
          <a:xfrm>
            <a:off x="6896499" y="5205970"/>
            <a:ext cx="138391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r>
              <a:rPr lang="en-US" altLang="en-US" sz="2000" b="1" dirty="0">
                <a:solidFill>
                  <a:srgbClr val="0000FF"/>
                </a:solidFill>
                <a:latin typeface="Comic Sans MS" panose="030F0702030302020204" pitchFamily="66" charset="0"/>
              </a:rPr>
              <a:t>125A </a:t>
            </a:r>
            <a:r>
              <a:rPr lang="en-US" altLang="en-US" sz="1400" b="1" dirty="0">
                <a:solidFill>
                  <a:srgbClr val="0000FF"/>
                </a:solidFill>
                <a:latin typeface="Comic Sans MS" panose="030F0702030302020204" pitchFamily="66" charset="0"/>
              </a:rPr>
              <a:t>(I</a:t>
            </a:r>
            <a:r>
              <a:rPr lang="en-US" altLang="en-US" sz="1400" b="1" baseline="-25000" dirty="0">
                <a:solidFill>
                  <a:srgbClr val="0000FF"/>
                </a:solidFill>
                <a:latin typeface="Comic Sans MS" panose="030F0702030302020204" pitchFamily="66" charset="0"/>
              </a:rPr>
              <a:t>Z</a:t>
            </a:r>
            <a:r>
              <a:rPr lang="en-US" altLang="en-US" sz="1400" b="1" dirty="0">
                <a:solidFill>
                  <a:srgbClr val="0000FF"/>
                </a:solidFill>
                <a:latin typeface="Comic Sans MS" panose="030F0702030302020204" pitchFamily="66" charset="0"/>
              </a:rPr>
              <a:t>=130A)</a:t>
            </a:r>
            <a:endParaRPr lang="en-AU" altLang="en-US" sz="1400" b="1" dirty="0">
              <a:solidFill>
                <a:srgbClr val="0000FF"/>
              </a:solidFill>
              <a:latin typeface="Comic Sans MS" panose="030F0702030302020204" pitchFamily="66" charset="0"/>
            </a:endParaRPr>
          </a:p>
          <a:p>
            <a:pPr eaLnBrk="1" hangingPunct="1"/>
            <a:endParaRPr lang="en-AU" altLang="en-US" sz="2000" b="1" dirty="0">
              <a:solidFill>
                <a:srgbClr val="0000FF"/>
              </a:solidFill>
              <a:latin typeface="Comic Sans MS" panose="030F0702030302020204" pitchFamily="66" charset="0"/>
            </a:endParaRPr>
          </a:p>
        </p:txBody>
      </p:sp>
      <p:pic>
        <p:nvPicPr>
          <p:cNvPr id="3" name="Picture 2"/>
          <p:cNvPicPr>
            <a:picLocks noChangeAspect="1"/>
          </p:cNvPicPr>
          <p:nvPr/>
        </p:nvPicPr>
        <p:blipFill>
          <a:blip r:embed="rId2">
            <a:clrChange>
              <a:clrFrom>
                <a:srgbClr val="FFFFFF"/>
              </a:clrFrom>
              <a:clrTo>
                <a:srgbClr val="FFFFFF">
                  <a:alpha val="0"/>
                </a:srgbClr>
              </a:clrTo>
            </a:clrChange>
          </a:blip>
          <a:stretch>
            <a:fillRect/>
          </a:stretch>
        </p:blipFill>
        <p:spPr>
          <a:xfrm>
            <a:off x="215516" y="224644"/>
            <a:ext cx="8717639" cy="6144555"/>
          </a:xfrm>
          <a:prstGeom prst="rect">
            <a:avLst/>
          </a:prstGeom>
        </p:spPr>
      </p:pic>
    </p:spTree>
    <p:extLst>
      <p:ext uri="{BB962C8B-B14F-4D97-AF65-F5344CB8AC3E}">
        <p14:creationId xmlns:p14="http://schemas.microsoft.com/office/powerpoint/2010/main" val="63636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1"/>
                                        </p:tgtEl>
                                        <p:attrNameLst>
                                          <p:attrName>style.visibility</p:attrName>
                                        </p:attrNameLst>
                                      </p:cBhvr>
                                      <p:to>
                                        <p:strVal val="visible"/>
                                      </p:to>
                                    </p:set>
                                    <p:anim calcmode="discrete" valueType="clr">
                                      <p:cBhvr override="childStyle">
                                        <p:cTn id="7" dur="80"/>
                                        <p:tgtEl>
                                          <p:spTgt spid="11"/>
                                        </p:tgtEl>
                                        <p:attrNameLst>
                                          <p:attrName>style.color</p:attrName>
                                        </p:attrNameLst>
                                      </p:cBhvr>
                                      <p:tavLst>
                                        <p:tav tm="0">
                                          <p:val>
                                            <p:clrVal>
                                              <a:srgbClr val="0000FF"/>
                                            </p:clrVal>
                                          </p:val>
                                        </p:tav>
                                        <p:tav tm="50000">
                                          <p:val>
                                            <p:clrVal>
                                              <a:srgbClr val="FFFF00"/>
                                            </p:clrVal>
                                          </p:val>
                                        </p:tav>
                                      </p:tavLst>
                                    </p:anim>
                                    <p:anim calcmode="discrete" valueType="clr">
                                      <p:cBhvr>
                                        <p:cTn id="8" dur="80"/>
                                        <p:tgtEl>
                                          <p:spTgt spid="11"/>
                                        </p:tgtEl>
                                        <p:attrNameLst>
                                          <p:attrName>fillcolor</p:attrName>
                                        </p:attrNameLst>
                                      </p:cBhvr>
                                      <p:tavLst>
                                        <p:tav tm="0">
                                          <p:val>
                                            <p:clrVal>
                                              <a:schemeClr val="accent2"/>
                                            </p:clrVal>
                                          </p:val>
                                        </p:tav>
                                        <p:tav tm="50000">
                                          <p:val>
                                            <p:clrVal>
                                              <a:schemeClr val="hlink"/>
                                            </p:clrVal>
                                          </p:val>
                                        </p:tav>
                                      </p:tavLst>
                                    </p:anim>
                                    <p:set>
                                      <p:cBhvr>
                                        <p:cTn id="9" dur="80"/>
                                        <p:tgtEl>
                                          <p:spTgt spid="11"/>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22"/>
                                        </p:tgtEl>
                                        <p:attrNameLst>
                                          <p:attrName>style.visibility</p:attrName>
                                        </p:attrNameLst>
                                      </p:cBhvr>
                                      <p:to>
                                        <p:strVal val="visible"/>
                                      </p:to>
                                    </p:set>
                                    <p:anim calcmode="discrete" valueType="clr">
                                      <p:cBhvr override="childStyle">
                                        <p:cTn id="14" dur="80"/>
                                        <p:tgtEl>
                                          <p:spTgt spid="22"/>
                                        </p:tgtEl>
                                        <p:attrNameLst>
                                          <p:attrName>style.color</p:attrName>
                                        </p:attrNameLst>
                                      </p:cBhvr>
                                      <p:tavLst>
                                        <p:tav tm="0">
                                          <p:val>
                                            <p:clrVal>
                                              <a:srgbClr val="0000FF"/>
                                            </p:clrVal>
                                          </p:val>
                                        </p:tav>
                                        <p:tav tm="50000">
                                          <p:val>
                                            <p:clrVal>
                                              <a:srgbClr val="FFFF00"/>
                                            </p:clrVal>
                                          </p:val>
                                        </p:tav>
                                      </p:tavLst>
                                    </p:anim>
                                    <p:anim calcmode="discrete" valueType="clr">
                                      <p:cBhvr>
                                        <p:cTn id="15" dur="80"/>
                                        <p:tgtEl>
                                          <p:spTgt spid="22"/>
                                        </p:tgtEl>
                                        <p:attrNameLst>
                                          <p:attrName>fillcolor</p:attrName>
                                        </p:attrNameLst>
                                      </p:cBhvr>
                                      <p:tavLst>
                                        <p:tav tm="0">
                                          <p:val>
                                            <p:clrVal>
                                              <a:schemeClr val="accent2"/>
                                            </p:clrVal>
                                          </p:val>
                                        </p:tav>
                                        <p:tav tm="50000">
                                          <p:val>
                                            <p:clrVal>
                                              <a:schemeClr val="hlink"/>
                                            </p:clrVal>
                                          </p:val>
                                        </p:tav>
                                      </p:tavLst>
                                    </p:anim>
                                    <p:set>
                                      <p:cBhvr>
                                        <p:cTn id="16" dur="80"/>
                                        <p:tgtEl>
                                          <p:spTgt spid="22"/>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23"/>
                                        </p:tgtEl>
                                        <p:attrNameLst>
                                          <p:attrName>style.visibility</p:attrName>
                                        </p:attrNameLst>
                                      </p:cBhvr>
                                      <p:to>
                                        <p:strVal val="visible"/>
                                      </p:to>
                                    </p:set>
                                    <p:anim calcmode="discrete" valueType="clr">
                                      <p:cBhvr override="childStyle">
                                        <p:cTn id="21" dur="80"/>
                                        <p:tgtEl>
                                          <p:spTgt spid="23"/>
                                        </p:tgtEl>
                                        <p:attrNameLst>
                                          <p:attrName>style.color</p:attrName>
                                        </p:attrNameLst>
                                      </p:cBhvr>
                                      <p:tavLst>
                                        <p:tav tm="0">
                                          <p:val>
                                            <p:clrVal>
                                              <a:srgbClr val="0000FF"/>
                                            </p:clrVal>
                                          </p:val>
                                        </p:tav>
                                        <p:tav tm="50000">
                                          <p:val>
                                            <p:clrVal>
                                              <a:srgbClr val="FFFF00"/>
                                            </p:clrVal>
                                          </p:val>
                                        </p:tav>
                                      </p:tavLst>
                                    </p:anim>
                                    <p:anim calcmode="discrete" valueType="clr">
                                      <p:cBhvr>
                                        <p:cTn id="22" dur="80"/>
                                        <p:tgtEl>
                                          <p:spTgt spid="23"/>
                                        </p:tgtEl>
                                        <p:attrNameLst>
                                          <p:attrName>fillcolor</p:attrName>
                                        </p:attrNameLst>
                                      </p:cBhvr>
                                      <p:tavLst>
                                        <p:tav tm="0">
                                          <p:val>
                                            <p:clrVal>
                                              <a:schemeClr val="accent2"/>
                                            </p:clrVal>
                                          </p:val>
                                        </p:tav>
                                        <p:tav tm="50000">
                                          <p:val>
                                            <p:clrVal>
                                              <a:schemeClr val="hlink"/>
                                            </p:clrVal>
                                          </p:val>
                                        </p:tav>
                                      </p:tavLst>
                                    </p:anim>
                                    <p:set>
                                      <p:cBhvr>
                                        <p:cTn id="23" dur="80"/>
                                        <p:tgtEl>
                                          <p:spTgt spid="23"/>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24"/>
                                        </p:tgtEl>
                                        <p:attrNameLst>
                                          <p:attrName>style.visibility</p:attrName>
                                        </p:attrNameLst>
                                      </p:cBhvr>
                                      <p:to>
                                        <p:strVal val="visible"/>
                                      </p:to>
                                    </p:set>
                                    <p:anim calcmode="discrete" valueType="clr">
                                      <p:cBhvr override="childStyle">
                                        <p:cTn id="28" dur="80"/>
                                        <p:tgtEl>
                                          <p:spTgt spid="24"/>
                                        </p:tgtEl>
                                        <p:attrNameLst>
                                          <p:attrName>style.color</p:attrName>
                                        </p:attrNameLst>
                                      </p:cBhvr>
                                      <p:tavLst>
                                        <p:tav tm="0">
                                          <p:val>
                                            <p:clrVal>
                                              <a:srgbClr val="0000FF"/>
                                            </p:clrVal>
                                          </p:val>
                                        </p:tav>
                                        <p:tav tm="50000">
                                          <p:val>
                                            <p:clrVal>
                                              <a:srgbClr val="FFFF00"/>
                                            </p:clrVal>
                                          </p:val>
                                        </p:tav>
                                      </p:tavLst>
                                    </p:anim>
                                    <p:anim calcmode="discrete" valueType="clr">
                                      <p:cBhvr>
                                        <p:cTn id="29" dur="80"/>
                                        <p:tgtEl>
                                          <p:spTgt spid="24"/>
                                        </p:tgtEl>
                                        <p:attrNameLst>
                                          <p:attrName>fillcolor</p:attrName>
                                        </p:attrNameLst>
                                      </p:cBhvr>
                                      <p:tavLst>
                                        <p:tav tm="0">
                                          <p:val>
                                            <p:clrVal>
                                              <a:schemeClr val="accent2"/>
                                            </p:clrVal>
                                          </p:val>
                                        </p:tav>
                                        <p:tav tm="50000">
                                          <p:val>
                                            <p:clrVal>
                                              <a:schemeClr val="hlink"/>
                                            </p:clrVal>
                                          </p:val>
                                        </p:tav>
                                      </p:tavLst>
                                    </p:anim>
                                    <p:set>
                                      <p:cBhvr>
                                        <p:cTn id="30" dur="80"/>
                                        <p:tgtEl>
                                          <p:spTgt spid="24"/>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25"/>
                                        </p:tgtEl>
                                        <p:attrNameLst>
                                          <p:attrName>style.visibility</p:attrName>
                                        </p:attrNameLst>
                                      </p:cBhvr>
                                      <p:to>
                                        <p:strVal val="visible"/>
                                      </p:to>
                                    </p:set>
                                    <p:anim calcmode="discrete" valueType="clr">
                                      <p:cBhvr override="childStyle">
                                        <p:cTn id="35" dur="80"/>
                                        <p:tgtEl>
                                          <p:spTgt spid="25"/>
                                        </p:tgtEl>
                                        <p:attrNameLst>
                                          <p:attrName>style.color</p:attrName>
                                        </p:attrNameLst>
                                      </p:cBhvr>
                                      <p:tavLst>
                                        <p:tav tm="0">
                                          <p:val>
                                            <p:clrVal>
                                              <a:srgbClr val="0000FF"/>
                                            </p:clrVal>
                                          </p:val>
                                        </p:tav>
                                        <p:tav tm="50000">
                                          <p:val>
                                            <p:clrVal>
                                              <a:srgbClr val="FFFF00"/>
                                            </p:clrVal>
                                          </p:val>
                                        </p:tav>
                                      </p:tavLst>
                                    </p:anim>
                                    <p:anim calcmode="discrete" valueType="clr">
                                      <p:cBhvr>
                                        <p:cTn id="36" dur="80"/>
                                        <p:tgtEl>
                                          <p:spTgt spid="25"/>
                                        </p:tgtEl>
                                        <p:attrNameLst>
                                          <p:attrName>fillcolor</p:attrName>
                                        </p:attrNameLst>
                                      </p:cBhvr>
                                      <p:tavLst>
                                        <p:tav tm="0">
                                          <p:val>
                                            <p:clrVal>
                                              <a:schemeClr val="accent2"/>
                                            </p:clrVal>
                                          </p:val>
                                        </p:tav>
                                        <p:tav tm="50000">
                                          <p:val>
                                            <p:clrVal>
                                              <a:schemeClr val="hlink"/>
                                            </p:clrVal>
                                          </p:val>
                                        </p:tav>
                                      </p:tavLst>
                                    </p:anim>
                                    <p:set>
                                      <p:cBhvr>
                                        <p:cTn id="37" dur="80"/>
                                        <p:tgtEl>
                                          <p:spTgt spid="25"/>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7" presetClass="entr" presetSubtype="0" fill="hold" grpId="0" nodeType="clickEffect">
                                  <p:stCondLst>
                                    <p:cond delay="0"/>
                                  </p:stCondLst>
                                  <p:iterate type="lt">
                                    <p:tmPct val="50000"/>
                                  </p:iterate>
                                  <p:childTnLst>
                                    <p:set>
                                      <p:cBhvr>
                                        <p:cTn id="41" dur="1" fill="hold">
                                          <p:stCondLst>
                                            <p:cond delay="0"/>
                                          </p:stCondLst>
                                        </p:cTn>
                                        <p:tgtEl>
                                          <p:spTgt spid="26"/>
                                        </p:tgtEl>
                                        <p:attrNameLst>
                                          <p:attrName>style.visibility</p:attrName>
                                        </p:attrNameLst>
                                      </p:cBhvr>
                                      <p:to>
                                        <p:strVal val="visible"/>
                                      </p:to>
                                    </p:set>
                                    <p:anim calcmode="discrete" valueType="clr">
                                      <p:cBhvr override="childStyle">
                                        <p:cTn id="42" dur="80"/>
                                        <p:tgtEl>
                                          <p:spTgt spid="26"/>
                                        </p:tgtEl>
                                        <p:attrNameLst>
                                          <p:attrName>style.color</p:attrName>
                                        </p:attrNameLst>
                                      </p:cBhvr>
                                      <p:tavLst>
                                        <p:tav tm="0">
                                          <p:val>
                                            <p:clrVal>
                                              <a:srgbClr val="0000FF"/>
                                            </p:clrVal>
                                          </p:val>
                                        </p:tav>
                                        <p:tav tm="50000">
                                          <p:val>
                                            <p:clrVal>
                                              <a:srgbClr val="FFFF00"/>
                                            </p:clrVal>
                                          </p:val>
                                        </p:tav>
                                      </p:tavLst>
                                    </p:anim>
                                    <p:anim calcmode="discrete" valueType="clr">
                                      <p:cBhvr>
                                        <p:cTn id="43" dur="80"/>
                                        <p:tgtEl>
                                          <p:spTgt spid="26"/>
                                        </p:tgtEl>
                                        <p:attrNameLst>
                                          <p:attrName>fillcolor</p:attrName>
                                        </p:attrNameLst>
                                      </p:cBhvr>
                                      <p:tavLst>
                                        <p:tav tm="0">
                                          <p:val>
                                            <p:clrVal>
                                              <a:schemeClr val="accent2"/>
                                            </p:clrVal>
                                          </p:val>
                                        </p:tav>
                                        <p:tav tm="50000">
                                          <p:val>
                                            <p:clrVal>
                                              <a:schemeClr val="hlink"/>
                                            </p:clrVal>
                                          </p:val>
                                        </p:tav>
                                      </p:tavLst>
                                    </p:anim>
                                    <p:set>
                                      <p:cBhvr>
                                        <p:cTn id="44" dur="80"/>
                                        <p:tgtEl>
                                          <p:spTgt spid="26"/>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27" presetClass="entr" presetSubtype="0" fill="hold" grpId="0" nodeType="clickEffect">
                                  <p:stCondLst>
                                    <p:cond delay="0"/>
                                  </p:stCondLst>
                                  <p:iterate type="lt">
                                    <p:tmPct val="50000"/>
                                  </p:iterate>
                                  <p:childTnLst>
                                    <p:set>
                                      <p:cBhvr>
                                        <p:cTn id="48" dur="1" fill="hold">
                                          <p:stCondLst>
                                            <p:cond delay="0"/>
                                          </p:stCondLst>
                                        </p:cTn>
                                        <p:tgtEl>
                                          <p:spTgt spid="27"/>
                                        </p:tgtEl>
                                        <p:attrNameLst>
                                          <p:attrName>style.visibility</p:attrName>
                                        </p:attrNameLst>
                                      </p:cBhvr>
                                      <p:to>
                                        <p:strVal val="visible"/>
                                      </p:to>
                                    </p:set>
                                    <p:anim calcmode="discrete" valueType="clr">
                                      <p:cBhvr override="childStyle">
                                        <p:cTn id="49" dur="80"/>
                                        <p:tgtEl>
                                          <p:spTgt spid="27"/>
                                        </p:tgtEl>
                                        <p:attrNameLst>
                                          <p:attrName>style.color</p:attrName>
                                        </p:attrNameLst>
                                      </p:cBhvr>
                                      <p:tavLst>
                                        <p:tav tm="0">
                                          <p:val>
                                            <p:clrVal>
                                              <a:srgbClr val="0000FF"/>
                                            </p:clrVal>
                                          </p:val>
                                        </p:tav>
                                        <p:tav tm="50000">
                                          <p:val>
                                            <p:clrVal>
                                              <a:srgbClr val="FFFF00"/>
                                            </p:clrVal>
                                          </p:val>
                                        </p:tav>
                                      </p:tavLst>
                                    </p:anim>
                                    <p:anim calcmode="discrete" valueType="clr">
                                      <p:cBhvr>
                                        <p:cTn id="50" dur="80"/>
                                        <p:tgtEl>
                                          <p:spTgt spid="27"/>
                                        </p:tgtEl>
                                        <p:attrNameLst>
                                          <p:attrName>fillcolor</p:attrName>
                                        </p:attrNameLst>
                                      </p:cBhvr>
                                      <p:tavLst>
                                        <p:tav tm="0">
                                          <p:val>
                                            <p:clrVal>
                                              <a:schemeClr val="accent2"/>
                                            </p:clrVal>
                                          </p:val>
                                        </p:tav>
                                        <p:tav tm="50000">
                                          <p:val>
                                            <p:clrVal>
                                              <a:schemeClr val="hlink"/>
                                            </p:clrVal>
                                          </p:val>
                                        </p:tav>
                                      </p:tavLst>
                                    </p:anim>
                                    <p:set>
                                      <p:cBhvr>
                                        <p:cTn id="51" dur="80"/>
                                        <p:tgtEl>
                                          <p:spTgt spid="27"/>
                                        </p:tgtEl>
                                        <p:attrNameLst>
                                          <p:attrName>fill.type</p:attrName>
                                        </p:attrNameLst>
                                      </p:cBhvr>
                                      <p:to>
                                        <p:strVal val="solid"/>
                                      </p:to>
                                    </p:set>
                                  </p:childTnLst>
                                </p:cTn>
                              </p:par>
                            </p:childTnLst>
                          </p:cTn>
                        </p:par>
                      </p:childTnLst>
                    </p:cTn>
                  </p:par>
                  <p:par>
                    <p:cTn id="52" fill="hold">
                      <p:stCondLst>
                        <p:cond delay="indefinite"/>
                      </p:stCondLst>
                      <p:childTnLst>
                        <p:par>
                          <p:cTn id="53" fill="hold">
                            <p:stCondLst>
                              <p:cond delay="0"/>
                            </p:stCondLst>
                            <p:childTnLst>
                              <p:par>
                                <p:cTn id="54" presetID="27" presetClass="entr" presetSubtype="0" fill="hold" grpId="0" nodeType="clickEffect">
                                  <p:stCondLst>
                                    <p:cond delay="0"/>
                                  </p:stCondLst>
                                  <p:iterate type="lt">
                                    <p:tmPct val="50000"/>
                                  </p:iterate>
                                  <p:childTnLst>
                                    <p:set>
                                      <p:cBhvr>
                                        <p:cTn id="55" dur="1" fill="hold">
                                          <p:stCondLst>
                                            <p:cond delay="0"/>
                                          </p:stCondLst>
                                        </p:cTn>
                                        <p:tgtEl>
                                          <p:spTgt spid="28"/>
                                        </p:tgtEl>
                                        <p:attrNameLst>
                                          <p:attrName>style.visibility</p:attrName>
                                        </p:attrNameLst>
                                      </p:cBhvr>
                                      <p:to>
                                        <p:strVal val="visible"/>
                                      </p:to>
                                    </p:set>
                                    <p:anim calcmode="discrete" valueType="clr">
                                      <p:cBhvr override="childStyle">
                                        <p:cTn id="56" dur="80"/>
                                        <p:tgtEl>
                                          <p:spTgt spid="28"/>
                                        </p:tgtEl>
                                        <p:attrNameLst>
                                          <p:attrName>style.color</p:attrName>
                                        </p:attrNameLst>
                                      </p:cBhvr>
                                      <p:tavLst>
                                        <p:tav tm="0">
                                          <p:val>
                                            <p:clrVal>
                                              <a:srgbClr val="0000FF"/>
                                            </p:clrVal>
                                          </p:val>
                                        </p:tav>
                                        <p:tav tm="50000">
                                          <p:val>
                                            <p:clrVal>
                                              <a:srgbClr val="FFFF00"/>
                                            </p:clrVal>
                                          </p:val>
                                        </p:tav>
                                      </p:tavLst>
                                    </p:anim>
                                    <p:anim calcmode="discrete" valueType="clr">
                                      <p:cBhvr>
                                        <p:cTn id="57" dur="80"/>
                                        <p:tgtEl>
                                          <p:spTgt spid="28"/>
                                        </p:tgtEl>
                                        <p:attrNameLst>
                                          <p:attrName>fillcolor</p:attrName>
                                        </p:attrNameLst>
                                      </p:cBhvr>
                                      <p:tavLst>
                                        <p:tav tm="0">
                                          <p:val>
                                            <p:clrVal>
                                              <a:schemeClr val="accent2"/>
                                            </p:clrVal>
                                          </p:val>
                                        </p:tav>
                                        <p:tav tm="50000">
                                          <p:val>
                                            <p:clrVal>
                                              <a:schemeClr val="hlink"/>
                                            </p:clrVal>
                                          </p:val>
                                        </p:tav>
                                      </p:tavLst>
                                    </p:anim>
                                    <p:set>
                                      <p:cBhvr>
                                        <p:cTn id="58" dur="80"/>
                                        <p:tgtEl>
                                          <p:spTgt spid="28"/>
                                        </p:tgtEl>
                                        <p:attrNameLst>
                                          <p:attrName>fill.type</p:attrName>
                                        </p:attrNameLst>
                                      </p:cBhvr>
                                      <p:to>
                                        <p:strVal val="solid"/>
                                      </p:to>
                                    </p:set>
                                  </p:childTnLst>
                                </p:cTn>
                              </p:par>
                            </p:childTnLst>
                          </p:cTn>
                        </p:par>
                      </p:childTnLst>
                    </p:cTn>
                  </p:par>
                  <p:par>
                    <p:cTn id="59" fill="hold">
                      <p:stCondLst>
                        <p:cond delay="indefinite"/>
                      </p:stCondLst>
                      <p:childTnLst>
                        <p:par>
                          <p:cTn id="60" fill="hold">
                            <p:stCondLst>
                              <p:cond delay="0"/>
                            </p:stCondLst>
                            <p:childTnLst>
                              <p:par>
                                <p:cTn id="61" presetID="27" presetClass="entr" presetSubtype="0" fill="hold" grpId="0" nodeType="clickEffect">
                                  <p:stCondLst>
                                    <p:cond delay="0"/>
                                  </p:stCondLst>
                                  <p:iterate type="lt">
                                    <p:tmPct val="50000"/>
                                  </p:iterate>
                                  <p:childTnLst>
                                    <p:set>
                                      <p:cBhvr>
                                        <p:cTn id="62" dur="1" fill="hold">
                                          <p:stCondLst>
                                            <p:cond delay="0"/>
                                          </p:stCondLst>
                                        </p:cTn>
                                        <p:tgtEl>
                                          <p:spTgt spid="29"/>
                                        </p:tgtEl>
                                        <p:attrNameLst>
                                          <p:attrName>style.visibility</p:attrName>
                                        </p:attrNameLst>
                                      </p:cBhvr>
                                      <p:to>
                                        <p:strVal val="visible"/>
                                      </p:to>
                                    </p:set>
                                    <p:anim calcmode="discrete" valueType="clr">
                                      <p:cBhvr override="childStyle">
                                        <p:cTn id="63" dur="80"/>
                                        <p:tgtEl>
                                          <p:spTgt spid="29"/>
                                        </p:tgtEl>
                                        <p:attrNameLst>
                                          <p:attrName>style.color</p:attrName>
                                        </p:attrNameLst>
                                      </p:cBhvr>
                                      <p:tavLst>
                                        <p:tav tm="0">
                                          <p:val>
                                            <p:clrVal>
                                              <a:srgbClr val="0000FF"/>
                                            </p:clrVal>
                                          </p:val>
                                        </p:tav>
                                        <p:tav tm="50000">
                                          <p:val>
                                            <p:clrVal>
                                              <a:srgbClr val="FFFF00"/>
                                            </p:clrVal>
                                          </p:val>
                                        </p:tav>
                                      </p:tavLst>
                                    </p:anim>
                                    <p:anim calcmode="discrete" valueType="clr">
                                      <p:cBhvr>
                                        <p:cTn id="64" dur="80"/>
                                        <p:tgtEl>
                                          <p:spTgt spid="29"/>
                                        </p:tgtEl>
                                        <p:attrNameLst>
                                          <p:attrName>fillcolor</p:attrName>
                                        </p:attrNameLst>
                                      </p:cBhvr>
                                      <p:tavLst>
                                        <p:tav tm="0">
                                          <p:val>
                                            <p:clrVal>
                                              <a:schemeClr val="accent2"/>
                                            </p:clrVal>
                                          </p:val>
                                        </p:tav>
                                        <p:tav tm="50000">
                                          <p:val>
                                            <p:clrVal>
                                              <a:schemeClr val="hlink"/>
                                            </p:clrVal>
                                          </p:val>
                                        </p:tav>
                                      </p:tavLst>
                                    </p:anim>
                                    <p:set>
                                      <p:cBhvr>
                                        <p:cTn id="65" dur="80"/>
                                        <p:tgtEl>
                                          <p:spTgt spid="29"/>
                                        </p:tgtEl>
                                        <p:attrNameLst>
                                          <p:attrName>fill.type</p:attrName>
                                        </p:attrNameLst>
                                      </p:cBhvr>
                                      <p:to>
                                        <p:strVal val="solid"/>
                                      </p:to>
                                    </p:set>
                                  </p:childTnLst>
                                </p:cTn>
                              </p:par>
                            </p:childTnLst>
                          </p:cTn>
                        </p:par>
                      </p:childTnLst>
                    </p:cTn>
                  </p:par>
                  <p:par>
                    <p:cTn id="66" fill="hold">
                      <p:stCondLst>
                        <p:cond delay="indefinite"/>
                      </p:stCondLst>
                      <p:childTnLst>
                        <p:par>
                          <p:cTn id="67" fill="hold">
                            <p:stCondLst>
                              <p:cond delay="0"/>
                            </p:stCondLst>
                            <p:childTnLst>
                              <p:par>
                                <p:cTn id="68" presetID="27" presetClass="entr" presetSubtype="0" fill="hold" grpId="0" nodeType="clickEffect">
                                  <p:stCondLst>
                                    <p:cond delay="0"/>
                                  </p:stCondLst>
                                  <p:iterate type="lt">
                                    <p:tmPct val="50000"/>
                                  </p:iterate>
                                  <p:childTnLst>
                                    <p:set>
                                      <p:cBhvr>
                                        <p:cTn id="69" dur="1" fill="hold">
                                          <p:stCondLst>
                                            <p:cond delay="0"/>
                                          </p:stCondLst>
                                        </p:cTn>
                                        <p:tgtEl>
                                          <p:spTgt spid="30"/>
                                        </p:tgtEl>
                                        <p:attrNameLst>
                                          <p:attrName>style.visibility</p:attrName>
                                        </p:attrNameLst>
                                      </p:cBhvr>
                                      <p:to>
                                        <p:strVal val="visible"/>
                                      </p:to>
                                    </p:set>
                                    <p:anim calcmode="discrete" valueType="clr">
                                      <p:cBhvr override="childStyle">
                                        <p:cTn id="70" dur="80"/>
                                        <p:tgtEl>
                                          <p:spTgt spid="30"/>
                                        </p:tgtEl>
                                        <p:attrNameLst>
                                          <p:attrName>style.color</p:attrName>
                                        </p:attrNameLst>
                                      </p:cBhvr>
                                      <p:tavLst>
                                        <p:tav tm="0">
                                          <p:val>
                                            <p:clrVal>
                                              <a:srgbClr val="0000FF"/>
                                            </p:clrVal>
                                          </p:val>
                                        </p:tav>
                                        <p:tav tm="50000">
                                          <p:val>
                                            <p:clrVal>
                                              <a:srgbClr val="FFFF00"/>
                                            </p:clrVal>
                                          </p:val>
                                        </p:tav>
                                      </p:tavLst>
                                    </p:anim>
                                    <p:anim calcmode="discrete" valueType="clr">
                                      <p:cBhvr>
                                        <p:cTn id="71" dur="80"/>
                                        <p:tgtEl>
                                          <p:spTgt spid="30"/>
                                        </p:tgtEl>
                                        <p:attrNameLst>
                                          <p:attrName>fillcolor</p:attrName>
                                        </p:attrNameLst>
                                      </p:cBhvr>
                                      <p:tavLst>
                                        <p:tav tm="0">
                                          <p:val>
                                            <p:clrVal>
                                              <a:schemeClr val="accent2"/>
                                            </p:clrVal>
                                          </p:val>
                                        </p:tav>
                                        <p:tav tm="50000">
                                          <p:val>
                                            <p:clrVal>
                                              <a:schemeClr val="hlink"/>
                                            </p:clrVal>
                                          </p:val>
                                        </p:tav>
                                      </p:tavLst>
                                    </p:anim>
                                    <p:set>
                                      <p:cBhvr>
                                        <p:cTn id="72" dur="80"/>
                                        <p:tgtEl>
                                          <p:spTgt spid="30"/>
                                        </p:tgtEl>
                                        <p:attrNameLst>
                                          <p:attrName>fill.type</p:attrName>
                                        </p:attrNameLst>
                                      </p:cBhvr>
                                      <p:to>
                                        <p:strVal val="solid"/>
                                      </p:to>
                                    </p:set>
                                  </p:childTnLst>
                                </p:cTn>
                              </p:par>
                              <p:par>
                                <p:cTn id="73" presetID="9" presetClass="entr" presetSubtype="0" fill="hold" grpId="0" nodeType="with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dissolve">
                                      <p:cBhvr>
                                        <p:cTn id="7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p:bldP spid="22" grpId="0"/>
      <p:bldP spid="23" grpId="0"/>
      <p:bldP spid="24" grpId="0"/>
      <p:bldP spid="25" grpId="0"/>
      <p:bldP spid="26" grpId="0"/>
      <p:bldP spid="27" grpId="0"/>
      <p:bldP spid="28" grpId="0"/>
      <p:bldP spid="29" grpId="0"/>
      <p:bldP spid="3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163828" y="1418018"/>
            <a:ext cx="2244376" cy="252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AU"/>
          </a:p>
        </p:txBody>
      </p:sp>
      <p:sp>
        <p:nvSpPr>
          <p:cNvPr id="13" name="Rectangle 12"/>
          <p:cNvSpPr/>
          <p:nvPr/>
        </p:nvSpPr>
        <p:spPr>
          <a:xfrm>
            <a:off x="2231741" y="1664832"/>
            <a:ext cx="2592288" cy="252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AU"/>
          </a:p>
        </p:txBody>
      </p:sp>
      <p:sp>
        <p:nvSpPr>
          <p:cNvPr id="2" name="Slide Number Placeholder 1"/>
          <p:cNvSpPr>
            <a:spLocks noGrp="1"/>
          </p:cNvSpPr>
          <p:nvPr>
            <p:ph type="sldNum" sz="quarter" idx="10"/>
          </p:nvPr>
        </p:nvSpPr>
        <p:spPr/>
        <p:txBody>
          <a:bodyPr/>
          <a:lstStyle/>
          <a:p>
            <a:pPr>
              <a:defRPr/>
            </a:pPr>
            <a:fld id="{CC0A2D17-AE25-4B7F-B57B-59214BF4DB9F}" type="slidenum">
              <a:rPr lang="en-AU" smtClean="0">
                <a:solidFill>
                  <a:srgbClr val="262626"/>
                </a:solidFill>
              </a:rPr>
              <a:pPr>
                <a:defRPr/>
              </a:pPr>
              <a:t>55</a:t>
            </a:fld>
            <a:endParaRPr lang="en-AU" dirty="0">
              <a:solidFill>
                <a:srgbClr val="262626"/>
              </a:solidFill>
            </a:endParaRPr>
          </a:p>
        </p:txBody>
      </p:sp>
      <p:sp>
        <p:nvSpPr>
          <p:cNvPr id="20" name="Oval 2"/>
          <p:cNvSpPr>
            <a:spLocks noChangeAspect="1" noChangeArrowheads="1"/>
          </p:cNvSpPr>
          <p:nvPr/>
        </p:nvSpPr>
        <p:spPr bwMode="auto">
          <a:xfrm>
            <a:off x="8856029" y="6489340"/>
            <a:ext cx="144463" cy="142875"/>
          </a:xfrm>
          <a:prstGeom prst="ellipse">
            <a:avLst/>
          </a:prstGeom>
          <a:solidFill>
            <a:srgbClr val="FF0000"/>
          </a:solidFill>
          <a:ln w="12700">
            <a:solidFill>
              <a:schemeClr val="tx1"/>
            </a:solidFill>
            <a:round/>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altLang="en-US" sz="800" dirty="0">
                <a:latin typeface="Arial" charset="0"/>
              </a:rPr>
              <a:t>L</a:t>
            </a:r>
          </a:p>
        </p:txBody>
      </p:sp>
      <p:pic>
        <p:nvPicPr>
          <p:cNvPr id="10"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9263" y="116632"/>
            <a:ext cx="8785225" cy="650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1"/>
          <p:cNvSpPr txBox="1">
            <a:spLocks noChangeArrowheads="1"/>
          </p:cNvSpPr>
          <p:nvPr/>
        </p:nvSpPr>
        <p:spPr bwMode="auto">
          <a:xfrm>
            <a:off x="7026151" y="3429000"/>
            <a:ext cx="9921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US" altLang="en-US" sz="2000" b="1">
                <a:solidFill>
                  <a:srgbClr val="FF0000"/>
                </a:solidFill>
                <a:latin typeface="Comic Sans MS" panose="030F0702030302020204" pitchFamily="66" charset="0"/>
              </a:rPr>
              <a:t>T8C18</a:t>
            </a:r>
            <a:endParaRPr lang="en-AU" altLang="en-US" sz="2000" b="1">
              <a:solidFill>
                <a:srgbClr val="FF0000"/>
              </a:solidFill>
              <a:latin typeface="Comic Sans MS" panose="030F0702030302020204" pitchFamily="66" charset="0"/>
            </a:endParaRPr>
          </a:p>
        </p:txBody>
      </p:sp>
      <p:sp>
        <p:nvSpPr>
          <p:cNvPr id="14" name="Text Box 14"/>
          <p:cNvSpPr txBox="1">
            <a:spLocks noChangeArrowheads="1"/>
          </p:cNvSpPr>
          <p:nvPr/>
        </p:nvSpPr>
        <p:spPr bwMode="auto">
          <a:xfrm>
            <a:off x="6984876" y="4506913"/>
            <a:ext cx="835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US" altLang="en-US" sz="2000" b="1">
                <a:solidFill>
                  <a:srgbClr val="7030A0"/>
                </a:solidFill>
                <a:latin typeface="Comic Sans MS" panose="030F0702030302020204" pitchFamily="66" charset="0"/>
              </a:rPr>
              <a:t>T8C8</a:t>
            </a:r>
            <a:endParaRPr lang="en-AU" altLang="en-US" sz="2000" b="1">
              <a:solidFill>
                <a:srgbClr val="7030A0"/>
              </a:solidFill>
              <a:latin typeface="Comic Sans MS" panose="030F0702030302020204" pitchFamily="66" charset="0"/>
            </a:endParaRPr>
          </a:p>
        </p:txBody>
      </p:sp>
      <p:sp>
        <p:nvSpPr>
          <p:cNvPr id="16" name="Text Box 17"/>
          <p:cNvSpPr txBox="1">
            <a:spLocks noChangeArrowheads="1"/>
          </p:cNvSpPr>
          <p:nvPr/>
        </p:nvSpPr>
        <p:spPr bwMode="auto">
          <a:xfrm>
            <a:off x="6948363" y="5481228"/>
            <a:ext cx="1149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US" altLang="en-US" sz="2000" b="1" dirty="0">
                <a:solidFill>
                  <a:srgbClr val="0000FF"/>
                </a:solidFill>
                <a:latin typeface="Comic Sans MS" panose="030F0702030302020204" pitchFamily="66" charset="0"/>
              </a:rPr>
              <a:t>T14C24</a:t>
            </a:r>
            <a:endParaRPr lang="en-AU" altLang="en-US" sz="2000" b="1" dirty="0">
              <a:solidFill>
                <a:srgbClr val="0000FF"/>
              </a:solidFill>
              <a:latin typeface="Comic Sans MS" panose="030F0702030302020204" pitchFamily="66" charset="0"/>
            </a:endParaRPr>
          </a:p>
        </p:txBody>
      </p:sp>
      <p:sp>
        <p:nvSpPr>
          <p:cNvPr id="17" name="Text Box 10"/>
          <p:cNvSpPr txBox="1">
            <a:spLocks noChangeArrowheads="1"/>
          </p:cNvSpPr>
          <p:nvPr/>
        </p:nvSpPr>
        <p:spPr bwMode="auto">
          <a:xfrm>
            <a:off x="3915288" y="3284984"/>
            <a:ext cx="114326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US" altLang="en-US" sz="2000" b="1" dirty="0">
                <a:solidFill>
                  <a:srgbClr val="FF0000"/>
                </a:solidFill>
                <a:latin typeface="Comic Sans MS" panose="030F0702030302020204" pitchFamily="66" charset="0"/>
              </a:rPr>
              <a:t>160A</a:t>
            </a:r>
          </a:p>
          <a:p>
            <a:pPr eaLnBrk="1" hangingPunct="1"/>
            <a:r>
              <a:rPr lang="en-US" altLang="en-US" sz="1400" b="1" dirty="0">
                <a:solidFill>
                  <a:srgbClr val="FF0000"/>
                </a:solidFill>
                <a:latin typeface="Comic Sans MS" panose="030F0702030302020204" pitchFamily="66" charset="0"/>
              </a:rPr>
              <a:t> (I</a:t>
            </a:r>
            <a:r>
              <a:rPr lang="en-US" altLang="en-US" sz="1400" b="1" baseline="-25000" dirty="0">
                <a:solidFill>
                  <a:srgbClr val="FF0000"/>
                </a:solidFill>
                <a:latin typeface="Comic Sans MS" panose="030F0702030302020204" pitchFamily="66" charset="0"/>
              </a:rPr>
              <a:t>Z</a:t>
            </a:r>
            <a:r>
              <a:rPr lang="en-US" altLang="en-US" sz="1400" b="1" dirty="0">
                <a:solidFill>
                  <a:srgbClr val="FF0000"/>
                </a:solidFill>
                <a:latin typeface="Comic Sans MS" panose="030F0702030302020204" pitchFamily="66" charset="0"/>
              </a:rPr>
              <a:t>=176A)</a:t>
            </a:r>
            <a:endParaRPr lang="en-AU" altLang="en-US" sz="1400" b="1" dirty="0">
              <a:solidFill>
                <a:srgbClr val="FF0000"/>
              </a:solidFill>
              <a:latin typeface="Comic Sans MS" panose="030F0702030302020204" pitchFamily="66" charset="0"/>
            </a:endParaRPr>
          </a:p>
        </p:txBody>
      </p:sp>
      <p:sp>
        <p:nvSpPr>
          <p:cNvPr id="18" name="Text Box 13"/>
          <p:cNvSpPr txBox="1">
            <a:spLocks noChangeArrowheads="1"/>
          </p:cNvSpPr>
          <p:nvPr/>
        </p:nvSpPr>
        <p:spPr bwMode="auto">
          <a:xfrm>
            <a:off x="3810679" y="4365104"/>
            <a:ext cx="137338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r>
              <a:rPr lang="en-US" altLang="en-US" sz="2000" b="1" dirty="0">
                <a:solidFill>
                  <a:srgbClr val="990099"/>
                </a:solidFill>
                <a:latin typeface="Comic Sans MS" panose="030F0702030302020204" pitchFamily="66" charset="0"/>
              </a:rPr>
              <a:t>200A </a:t>
            </a:r>
            <a:r>
              <a:rPr lang="en-US" altLang="en-US" sz="1400" b="1" dirty="0">
                <a:solidFill>
                  <a:srgbClr val="990099"/>
                </a:solidFill>
                <a:latin typeface="Comic Sans MS" panose="030F0702030302020204" pitchFamily="66" charset="0"/>
              </a:rPr>
              <a:t>(I</a:t>
            </a:r>
            <a:r>
              <a:rPr lang="en-US" altLang="en-US" sz="1400" b="1" baseline="-25000" dirty="0">
                <a:solidFill>
                  <a:srgbClr val="990099"/>
                </a:solidFill>
                <a:latin typeface="Comic Sans MS" panose="030F0702030302020204" pitchFamily="66" charset="0"/>
              </a:rPr>
              <a:t>Z</a:t>
            </a:r>
            <a:r>
              <a:rPr lang="en-US" altLang="en-US" sz="1400" b="1" dirty="0">
                <a:solidFill>
                  <a:srgbClr val="990099"/>
                </a:solidFill>
                <a:latin typeface="Comic Sans MS" panose="030F0702030302020204" pitchFamily="66" charset="0"/>
              </a:rPr>
              <a:t>=224A)</a:t>
            </a:r>
            <a:endParaRPr lang="en-AU" altLang="en-US" sz="1400" b="1" dirty="0">
              <a:solidFill>
                <a:srgbClr val="990099"/>
              </a:solidFill>
              <a:latin typeface="Comic Sans MS" panose="030F0702030302020204" pitchFamily="66" charset="0"/>
            </a:endParaRPr>
          </a:p>
          <a:p>
            <a:pPr eaLnBrk="1" hangingPunct="1"/>
            <a:endParaRPr lang="en-AU" altLang="en-US" sz="2000" b="1" dirty="0">
              <a:solidFill>
                <a:srgbClr val="990099"/>
              </a:solidFill>
              <a:latin typeface="Comic Sans MS" panose="030F0702030302020204" pitchFamily="66" charset="0"/>
            </a:endParaRPr>
          </a:p>
        </p:txBody>
      </p:sp>
      <p:sp>
        <p:nvSpPr>
          <p:cNvPr id="19" name="Text Box 16"/>
          <p:cNvSpPr txBox="1">
            <a:spLocks noChangeArrowheads="1"/>
          </p:cNvSpPr>
          <p:nvPr/>
        </p:nvSpPr>
        <p:spPr bwMode="auto">
          <a:xfrm>
            <a:off x="3311860" y="5385990"/>
            <a:ext cx="252028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r>
              <a:rPr lang="en-US" altLang="en-US" sz="2000" b="1" dirty="0">
                <a:solidFill>
                  <a:srgbClr val="0000FF"/>
                </a:solidFill>
                <a:latin typeface="Comic Sans MS" panose="030F0702030302020204" pitchFamily="66" charset="0"/>
              </a:rPr>
              <a:t>380A </a:t>
            </a:r>
            <a:r>
              <a:rPr lang="en-US" altLang="en-US" sz="1800" b="1" dirty="0">
                <a:solidFill>
                  <a:srgbClr val="0000FF"/>
                </a:solidFill>
                <a:latin typeface="Comic Sans MS" panose="030F0702030302020204" pitchFamily="66" charset="0"/>
              </a:rPr>
              <a:t>(400 x 0.95) </a:t>
            </a:r>
            <a:r>
              <a:rPr lang="en-US" altLang="en-US" sz="1400" b="1" dirty="0">
                <a:solidFill>
                  <a:srgbClr val="0000FF"/>
                </a:solidFill>
                <a:latin typeface="Comic Sans MS" panose="030F0702030302020204" pitchFamily="66" charset="0"/>
              </a:rPr>
              <a:t>(I</a:t>
            </a:r>
            <a:r>
              <a:rPr lang="en-US" altLang="en-US" sz="1400" b="1" baseline="-25000" dirty="0">
                <a:solidFill>
                  <a:srgbClr val="0000FF"/>
                </a:solidFill>
                <a:latin typeface="Comic Sans MS" panose="030F0702030302020204" pitchFamily="66" charset="0"/>
              </a:rPr>
              <a:t>Z</a:t>
            </a:r>
            <a:r>
              <a:rPr lang="en-US" altLang="en-US" sz="1400" b="1" dirty="0">
                <a:solidFill>
                  <a:srgbClr val="0000FF"/>
                </a:solidFill>
                <a:latin typeface="Comic Sans MS" panose="030F0702030302020204" pitchFamily="66" charset="0"/>
              </a:rPr>
              <a:t>=395A)</a:t>
            </a:r>
            <a:endParaRPr lang="en-AU" altLang="en-US" sz="1400" b="1" dirty="0">
              <a:solidFill>
                <a:srgbClr val="0000FF"/>
              </a:solidFill>
              <a:latin typeface="Comic Sans MS" panose="030F0702030302020204" pitchFamily="66" charset="0"/>
            </a:endParaRPr>
          </a:p>
          <a:p>
            <a:pPr eaLnBrk="1" hangingPunct="1"/>
            <a:endParaRPr lang="en-AU" altLang="en-US" sz="2000" b="1" dirty="0">
              <a:solidFill>
                <a:srgbClr val="0000FF"/>
              </a:solidFill>
              <a:latin typeface="Comic Sans MS" panose="030F0702030302020204" pitchFamily="66" charset="0"/>
            </a:endParaRPr>
          </a:p>
        </p:txBody>
      </p:sp>
    </p:spTree>
    <p:extLst>
      <p:ext uri="{BB962C8B-B14F-4D97-AF65-F5344CB8AC3E}">
        <p14:creationId xmlns:p14="http://schemas.microsoft.com/office/powerpoint/2010/main" val="3073909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2"/>
                                        </p:tgtEl>
                                        <p:attrNameLst>
                                          <p:attrName>style.visibility</p:attrName>
                                        </p:attrNameLst>
                                      </p:cBhvr>
                                      <p:to>
                                        <p:strVal val="visible"/>
                                      </p:to>
                                    </p:set>
                                    <p:anim calcmode="discrete" valueType="clr">
                                      <p:cBhvr override="childStyle">
                                        <p:cTn id="7" dur="80"/>
                                        <p:tgtEl>
                                          <p:spTgt spid="12"/>
                                        </p:tgtEl>
                                        <p:attrNameLst>
                                          <p:attrName>style.color</p:attrName>
                                        </p:attrNameLst>
                                      </p:cBhvr>
                                      <p:tavLst>
                                        <p:tav tm="0">
                                          <p:val>
                                            <p:clrVal>
                                              <a:srgbClr val="0000FF"/>
                                            </p:clrVal>
                                          </p:val>
                                        </p:tav>
                                        <p:tav tm="50000">
                                          <p:val>
                                            <p:clrVal>
                                              <a:srgbClr val="FFFF00"/>
                                            </p:clrVal>
                                          </p:val>
                                        </p:tav>
                                      </p:tavLst>
                                    </p:anim>
                                    <p:anim calcmode="discrete" valueType="clr">
                                      <p:cBhvr>
                                        <p:cTn id="8" dur="80"/>
                                        <p:tgtEl>
                                          <p:spTgt spid="12"/>
                                        </p:tgtEl>
                                        <p:attrNameLst>
                                          <p:attrName>fillcolor</p:attrName>
                                        </p:attrNameLst>
                                      </p:cBhvr>
                                      <p:tavLst>
                                        <p:tav tm="0">
                                          <p:val>
                                            <p:clrVal>
                                              <a:schemeClr val="accent2"/>
                                            </p:clrVal>
                                          </p:val>
                                        </p:tav>
                                        <p:tav tm="50000">
                                          <p:val>
                                            <p:clrVal>
                                              <a:schemeClr val="hlink"/>
                                            </p:clrVal>
                                          </p:val>
                                        </p:tav>
                                      </p:tavLst>
                                    </p:anim>
                                    <p:set>
                                      <p:cBhvr>
                                        <p:cTn id="9" dur="80"/>
                                        <p:tgtEl>
                                          <p:spTgt spid="1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7"/>
                                        </p:tgtEl>
                                        <p:attrNameLst>
                                          <p:attrName>style.visibility</p:attrName>
                                        </p:attrNameLst>
                                      </p:cBhvr>
                                      <p:to>
                                        <p:strVal val="visible"/>
                                      </p:to>
                                    </p:set>
                                    <p:anim calcmode="discrete" valueType="clr">
                                      <p:cBhvr override="childStyle">
                                        <p:cTn id="14" dur="80"/>
                                        <p:tgtEl>
                                          <p:spTgt spid="17"/>
                                        </p:tgtEl>
                                        <p:attrNameLst>
                                          <p:attrName>style.color</p:attrName>
                                        </p:attrNameLst>
                                      </p:cBhvr>
                                      <p:tavLst>
                                        <p:tav tm="0">
                                          <p:val>
                                            <p:clrVal>
                                              <a:srgbClr val="0000FF"/>
                                            </p:clrVal>
                                          </p:val>
                                        </p:tav>
                                        <p:tav tm="50000">
                                          <p:val>
                                            <p:clrVal>
                                              <a:srgbClr val="FFFF00"/>
                                            </p:clrVal>
                                          </p:val>
                                        </p:tav>
                                      </p:tavLst>
                                    </p:anim>
                                    <p:anim calcmode="discrete" valueType="clr">
                                      <p:cBhvr>
                                        <p:cTn id="15" dur="80"/>
                                        <p:tgtEl>
                                          <p:spTgt spid="17"/>
                                        </p:tgtEl>
                                        <p:attrNameLst>
                                          <p:attrName>fillcolor</p:attrName>
                                        </p:attrNameLst>
                                      </p:cBhvr>
                                      <p:tavLst>
                                        <p:tav tm="0">
                                          <p:val>
                                            <p:clrVal>
                                              <a:schemeClr val="accent2"/>
                                            </p:clrVal>
                                          </p:val>
                                        </p:tav>
                                        <p:tav tm="50000">
                                          <p:val>
                                            <p:clrVal>
                                              <a:schemeClr val="hlink"/>
                                            </p:clrVal>
                                          </p:val>
                                        </p:tav>
                                      </p:tavLst>
                                    </p:anim>
                                    <p:set>
                                      <p:cBhvr>
                                        <p:cTn id="16" dur="80"/>
                                        <p:tgtEl>
                                          <p:spTgt spid="17"/>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14"/>
                                        </p:tgtEl>
                                        <p:attrNameLst>
                                          <p:attrName>style.visibility</p:attrName>
                                        </p:attrNameLst>
                                      </p:cBhvr>
                                      <p:to>
                                        <p:strVal val="visible"/>
                                      </p:to>
                                    </p:set>
                                    <p:anim calcmode="discrete" valueType="clr">
                                      <p:cBhvr override="childStyle">
                                        <p:cTn id="21" dur="80"/>
                                        <p:tgtEl>
                                          <p:spTgt spid="14"/>
                                        </p:tgtEl>
                                        <p:attrNameLst>
                                          <p:attrName>style.color</p:attrName>
                                        </p:attrNameLst>
                                      </p:cBhvr>
                                      <p:tavLst>
                                        <p:tav tm="0">
                                          <p:val>
                                            <p:clrVal>
                                              <a:srgbClr val="0000FF"/>
                                            </p:clrVal>
                                          </p:val>
                                        </p:tav>
                                        <p:tav tm="50000">
                                          <p:val>
                                            <p:clrVal>
                                              <a:srgbClr val="FFFF00"/>
                                            </p:clrVal>
                                          </p:val>
                                        </p:tav>
                                      </p:tavLst>
                                    </p:anim>
                                    <p:anim calcmode="discrete" valueType="clr">
                                      <p:cBhvr>
                                        <p:cTn id="22" dur="80"/>
                                        <p:tgtEl>
                                          <p:spTgt spid="14"/>
                                        </p:tgtEl>
                                        <p:attrNameLst>
                                          <p:attrName>fillcolor</p:attrName>
                                        </p:attrNameLst>
                                      </p:cBhvr>
                                      <p:tavLst>
                                        <p:tav tm="0">
                                          <p:val>
                                            <p:clrVal>
                                              <a:schemeClr val="accent2"/>
                                            </p:clrVal>
                                          </p:val>
                                        </p:tav>
                                        <p:tav tm="50000">
                                          <p:val>
                                            <p:clrVal>
                                              <a:schemeClr val="hlink"/>
                                            </p:clrVal>
                                          </p:val>
                                        </p:tav>
                                      </p:tavLst>
                                    </p:anim>
                                    <p:set>
                                      <p:cBhvr>
                                        <p:cTn id="23" dur="80"/>
                                        <p:tgtEl>
                                          <p:spTgt spid="14"/>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18"/>
                                        </p:tgtEl>
                                        <p:attrNameLst>
                                          <p:attrName>style.visibility</p:attrName>
                                        </p:attrNameLst>
                                      </p:cBhvr>
                                      <p:to>
                                        <p:strVal val="visible"/>
                                      </p:to>
                                    </p:set>
                                    <p:anim calcmode="discrete" valueType="clr">
                                      <p:cBhvr override="childStyle">
                                        <p:cTn id="28" dur="80"/>
                                        <p:tgtEl>
                                          <p:spTgt spid="18"/>
                                        </p:tgtEl>
                                        <p:attrNameLst>
                                          <p:attrName>style.color</p:attrName>
                                        </p:attrNameLst>
                                      </p:cBhvr>
                                      <p:tavLst>
                                        <p:tav tm="0">
                                          <p:val>
                                            <p:clrVal>
                                              <a:srgbClr val="0000FF"/>
                                            </p:clrVal>
                                          </p:val>
                                        </p:tav>
                                        <p:tav tm="50000">
                                          <p:val>
                                            <p:clrVal>
                                              <a:srgbClr val="FFFF00"/>
                                            </p:clrVal>
                                          </p:val>
                                        </p:tav>
                                      </p:tavLst>
                                    </p:anim>
                                    <p:anim calcmode="discrete" valueType="clr">
                                      <p:cBhvr>
                                        <p:cTn id="29" dur="80"/>
                                        <p:tgtEl>
                                          <p:spTgt spid="18"/>
                                        </p:tgtEl>
                                        <p:attrNameLst>
                                          <p:attrName>fillcolor</p:attrName>
                                        </p:attrNameLst>
                                      </p:cBhvr>
                                      <p:tavLst>
                                        <p:tav tm="0">
                                          <p:val>
                                            <p:clrVal>
                                              <a:schemeClr val="accent2"/>
                                            </p:clrVal>
                                          </p:val>
                                        </p:tav>
                                        <p:tav tm="50000">
                                          <p:val>
                                            <p:clrVal>
                                              <a:schemeClr val="hlink"/>
                                            </p:clrVal>
                                          </p:val>
                                        </p:tav>
                                      </p:tavLst>
                                    </p:anim>
                                    <p:set>
                                      <p:cBhvr>
                                        <p:cTn id="30" dur="80"/>
                                        <p:tgtEl>
                                          <p:spTgt spid="18"/>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16"/>
                                        </p:tgtEl>
                                        <p:attrNameLst>
                                          <p:attrName>style.visibility</p:attrName>
                                        </p:attrNameLst>
                                      </p:cBhvr>
                                      <p:to>
                                        <p:strVal val="visible"/>
                                      </p:to>
                                    </p:set>
                                    <p:anim calcmode="discrete" valueType="clr">
                                      <p:cBhvr override="childStyle">
                                        <p:cTn id="35" dur="80"/>
                                        <p:tgtEl>
                                          <p:spTgt spid="16"/>
                                        </p:tgtEl>
                                        <p:attrNameLst>
                                          <p:attrName>style.color</p:attrName>
                                        </p:attrNameLst>
                                      </p:cBhvr>
                                      <p:tavLst>
                                        <p:tav tm="0">
                                          <p:val>
                                            <p:clrVal>
                                              <a:srgbClr val="0000FF"/>
                                            </p:clrVal>
                                          </p:val>
                                        </p:tav>
                                        <p:tav tm="50000">
                                          <p:val>
                                            <p:clrVal>
                                              <a:srgbClr val="FFFF00"/>
                                            </p:clrVal>
                                          </p:val>
                                        </p:tav>
                                      </p:tavLst>
                                    </p:anim>
                                    <p:anim calcmode="discrete" valueType="clr">
                                      <p:cBhvr>
                                        <p:cTn id="36" dur="80"/>
                                        <p:tgtEl>
                                          <p:spTgt spid="16"/>
                                        </p:tgtEl>
                                        <p:attrNameLst>
                                          <p:attrName>fillcolor</p:attrName>
                                        </p:attrNameLst>
                                      </p:cBhvr>
                                      <p:tavLst>
                                        <p:tav tm="0">
                                          <p:val>
                                            <p:clrVal>
                                              <a:schemeClr val="accent2"/>
                                            </p:clrVal>
                                          </p:val>
                                        </p:tav>
                                        <p:tav tm="50000">
                                          <p:val>
                                            <p:clrVal>
                                              <a:schemeClr val="hlink"/>
                                            </p:clrVal>
                                          </p:val>
                                        </p:tav>
                                      </p:tavLst>
                                    </p:anim>
                                    <p:set>
                                      <p:cBhvr>
                                        <p:cTn id="37" dur="80"/>
                                        <p:tgtEl>
                                          <p:spTgt spid="16"/>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7" presetClass="entr" presetSubtype="0" fill="hold" grpId="0" nodeType="clickEffect">
                                  <p:stCondLst>
                                    <p:cond delay="0"/>
                                  </p:stCondLst>
                                  <p:iterate type="lt">
                                    <p:tmPct val="50000"/>
                                  </p:iterate>
                                  <p:childTnLst>
                                    <p:set>
                                      <p:cBhvr>
                                        <p:cTn id="41" dur="1" fill="hold">
                                          <p:stCondLst>
                                            <p:cond delay="0"/>
                                          </p:stCondLst>
                                        </p:cTn>
                                        <p:tgtEl>
                                          <p:spTgt spid="19"/>
                                        </p:tgtEl>
                                        <p:attrNameLst>
                                          <p:attrName>style.visibility</p:attrName>
                                        </p:attrNameLst>
                                      </p:cBhvr>
                                      <p:to>
                                        <p:strVal val="visible"/>
                                      </p:to>
                                    </p:set>
                                    <p:anim calcmode="discrete" valueType="clr">
                                      <p:cBhvr override="childStyle">
                                        <p:cTn id="42" dur="80"/>
                                        <p:tgtEl>
                                          <p:spTgt spid="19"/>
                                        </p:tgtEl>
                                        <p:attrNameLst>
                                          <p:attrName>style.color</p:attrName>
                                        </p:attrNameLst>
                                      </p:cBhvr>
                                      <p:tavLst>
                                        <p:tav tm="0">
                                          <p:val>
                                            <p:clrVal>
                                              <a:srgbClr val="0000FF"/>
                                            </p:clrVal>
                                          </p:val>
                                        </p:tav>
                                        <p:tav tm="50000">
                                          <p:val>
                                            <p:clrVal>
                                              <a:srgbClr val="FFFF00"/>
                                            </p:clrVal>
                                          </p:val>
                                        </p:tav>
                                      </p:tavLst>
                                    </p:anim>
                                    <p:anim calcmode="discrete" valueType="clr">
                                      <p:cBhvr>
                                        <p:cTn id="43" dur="80"/>
                                        <p:tgtEl>
                                          <p:spTgt spid="19"/>
                                        </p:tgtEl>
                                        <p:attrNameLst>
                                          <p:attrName>fillcolor</p:attrName>
                                        </p:attrNameLst>
                                      </p:cBhvr>
                                      <p:tavLst>
                                        <p:tav tm="0">
                                          <p:val>
                                            <p:clrVal>
                                              <a:schemeClr val="accent2"/>
                                            </p:clrVal>
                                          </p:val>
                                        </p:tav>
                                        <p:tav tm="50000">
                                          <p:val>
                                            <p:clrVal>
                                              <a:schemeClr val="hlink"/>
                                            </p:clrVal>
                                          </p:val>
                                        </p:tav>
                                      </p:tavLst>
                                    </p:anim>
                                    <p:set>
                                      <p:cBhvr>
                                        <p:cTn id="44" dur="80"/>
                                        <p:tgtEl>
                                          <p:spTgt spid="19"/>
                                        </p:tgtEl>
                                        <p:attrNameLst>
                                          <p:attrName>fill.type</p:attrName>
                                        </p:attrNameLst>
                                      </p:cBhvr>
                                      <p:to>
                                        <p:strVal val="solid"/>
                                      </p:to>
                                    </p:set>
                                  </p:childTnLst>
                                </p:cTn>
                              </p:par>
                              <p:par>
                                <p:cTn id="45" presetID="9"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dissolve">
                                      <p:cBhvr>
                                        <p:cTn id="4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2" grpId="0"/>
      <p:bldP spid="14" grpId="0"/>
      <p:bldP spid="16" grpId="0"/>
      <p:bldP spid="17" grpId="0"/>
      <p:bldP spid="18" grpId="0"/>
      <p:bldP spid="1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C0A2D17-AE25-4B7F-B57B-59214BF4DB9F}" type="slidenum">
              <a:rPr lang="en-AU" smtClean="0">
                <a:solidFill>
                  <a:srgbClr val="262626"/>
                </a:solidFill>
              </a:rPr>
              <a:pPr>
                <a:defRPr/>
              </a:pPr>
              <a:t>56</a:t>
            </a:fld>
            <a:endParaRPr lang="en-AU" dirty="0">
              <a:solidFill>
                <a:srgbClr val="262626"/>
              </a:solidFill>
            </a:endParaRPr>
          </a:p>
        </p:txBody>
      </p:sp>
      <p:sp>
        <p:nvSpPr>
          <p:cNvPr id="20" name="Oval 2"/>
          <p:cNvSpPr>
            <a:spLocks noChangeAspect="1" noChangeArrowheads="1"/>
          </p:cNvSpPr>
          <p:nvPr/>
        </p:nvSpPr>
        <p:spPr bwMode="auto">
          <a:xfrm>
            <a:off x="8856029" y="6489340"/>
            <a:ext cx="144463" cy="142875"/>
          </a:xfrm>
          <a:prstGeom prst="ellipse">
            <a:avLst/>
          </a:prstGeom>
          <a:solidFill>
            <a:srgbClr val="FF0000"/>
          </a:solidFill>
          <a:ln w="12700">
            <a:solidFill>
              <a:schemeClr val="tx1"/>
            </a:solidFill>
            <a:round/>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altLang="en-US" sz="800" dirty="0">
                <a:latin typeface="Arial" charset="0"/>
              </a:rPr>
              <a:t>L</a:t>
            </a:r>
          </a:p>
        </p:txBody>
      </p:sp>
      <p:sp>
        <p:nvSpPr>
          <p:cNvPr id="11" name="Oval 10"/>
          <p:cNvSpPr/>
          <p:nvPr/>
        </p:nvSpPr>
        <p:spPr>
          <a:xfrm>
            <a:off x="5904148" y="1556792"/>
            <a:ext cx="1260140" cy="828092"/>
          </a:xfrm>
          <a:prstGeom prst="ellipse">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p:cNvSpPr/>
          <p:nvPr/>
        </p:nvSpPr>
        <p:spPr>
          <a:xfrm>
            <a:off x="2753798" y="3933056"/>
            <a:ext cx="774086" cy="252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AU"/>
          </a:p>
        </p:txBody>
      </p:sp>
      <p:sp>
        <p:nvSpPr>
          <p:cNvPr id="10" name="Oval 9"/>
          <p:cNvSpPr/>
          <p:nvPr/>
        </p:nvSpPr>
        <p:spPr>
          <a:xfrm>
            <a:off x="2555776" y="3225241"/>
            <a:ext cx="1512168" cy="1103859"/>
          </a:xfrm>
          <a:prstGeom prst="ellipse">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146"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9572" y="152636"/>
            <a:ext cx="7200800" cy="6185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704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dissolve">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P spid="12" grpId="0" animBg="1"/>
      <p:bldP spid="1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51518" y="3959428"/>
            <a:ext cx="8244917" cy="252000"/>
          </a:xfrm>
          <a:prstGeom prst="rect">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AU"/>
          </a:p>
        </p:txBody>
      </p:sp>
      <p:sp>
        <p:nvSpPr>
          <p:cNvPr id="2" name="Slide Number Placeholder 1"/>
          <p:cNvSpPr>
            <a:spLocks noGrp="1"/>
          </p:cNvSpPr>
          <p:nvPr>
            <p:ph type="sldNum" sz="quarter" idx="10"/>
          </p:nvPr>
        </p:nvSpPr>
        <p:spPr/>
        <p:txBody>
          <a:bodyPr/>
          <a:lstStyle/>
          <a:p>
            <a:pPr>
              <a:defRPr/>
            </a:pPr>
            <a:fld id="{CC0A2D17-AE25-4B7F-B57B-59214BF4DB9F}" type="slidenum">
              <a:rPr lang="en-AU" smtClean="0">
                <a:solidFill>
                  <a:srgbClr val="262626"/>
                </a:solidFill>
              </a:rPr>
              <a:pPr>
                <a:defRPr/>
              </a:pPr>
              <a:t>57</a:t>
            </a:fld>
            <a:endParaRPr lang="en-AU" dirty="0">
              <a:solidFill>
                <a:srgbClr val="262626"/>
              </a:solidFill>
            </a:endParaRPr>
          </a:p>
        </p:txBody>
      </p:sp>
      <p:sp>
        <p:nvSpPr>
          <p:cNvPr id="20" name="Oval 2"/>
          <p:cNvSpPr>
            <a:spLocks noChangeAspect="1" noChangeArrowheads="1"/>
          </p:cNvSpPr>
          <p:nvPr/>
        </p:nvSpPr>
        <p:spPr bwMode="auto">
          <a:xfrm>
            <a:off x="8856029" y="6489340"/>
            <a:ext cx="144463" cy="142875"/>
          </a:xfrm>
          <a:prstGeom prst="ellipse">
            <a:avLst/>
          </a:prstGeom>
          <a:solidFill>
            <a:srgbClr val="FF0000"/>
          </a:solidFill>
          <a:ln w="12700">
            <a:solidFill>
              <a:schemeClr val="tx1"/>
            </a:solidFill>
            <a:round/>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altLang="en-US" sz="800" dirty="0">
                <a:latin typeface="Arial" charset="0"/>
              </a:rPr>
              <a:t>L</a:t>
            </a:r>
          </a:p>
        </p:txBody>
      </p:sp>
      <p:sp>
        <p:nvSpPr>
          <p:cNvPr id="9" name="Rectangle 8"/>
          <p:cNvSpPr/>
          <p:nvPr/>
        </p:nvSpPr>
        <p:spPr>
          <a:xfrm>
            <a:off x="2051720" y="1988840"/>
            <a:ext cx="4176464" cy="252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AU"/>
          </a:p>
        </p:txBody>
      </p:sp>
      <p:sp>
        <p:nvSpPr>
          <p:cNvPr id="7" name="Rectangle 6"/>
          <p:cNvSpPr/>
          <p:nvPr/>
        </p:nvSpPr>
        <p:spPr>
          <a:xfrm>
            <a:off x="2339752" y="3681028"/>
            <a:ext cx="6444716" cy="252000"/>
          </a:xfrm>
          <a:prstGeom prst="rect">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AU"/>
          </a:p>
        </p:txBody>
      </p:sp>
      <p:sp>
        <p:nvSpPr>
          <p:cNvPr id="11" name="Rectangle 10"/>
          <p:cNvSpPr/>
          <p:nvPr/>
        </p:nvSpPr>
        <p:spPr>
          <a:xfrm>
            <a:off x="1398784" y="4211428"/>
            <a:ext cx="6737611" cy="252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AU"/>
          </a:p>
        </p:txBody>
      </p:sp>
      <p:pic>
        <p:nvPicPr>
          <p:cNvPr id="7170"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519" y="296651"/>
            <a:ext cx="8604509" cy="4440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296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dissolve">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0" grpId="0" animBg="1"/>
      <p:bldP spid="9" grpId="0" animBg="1"/>
      <p:bldP spid="7" grpId="0" animBg="1"/>
      <p:bldP spid="1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C0A2D17-AE25-4B7F-B57B-59214BF4DB9F}" type="slidenum">
              <a:rPr lang="en-AU" smtClean="0">
                <a:solidFill>
                  <a:srgbClr val="262626"/>
                </a:solidFill>
              </a:rPr>
              <a:pPr>
                <a:defRPr/>
              </a:pPr>
              <a:t>58</a:t>
            </a:fld>
            <a:endParaRPr lang="en-AU" dirty="0">
              <a:solidFill>
                <a:srgbClr val="262626"/>
              </a:solidFill>
            </a:endParaRPr>
          </a:p>
        </p:txBody>
      </p:sp>
      <p:sp>
        <p:nvSpPr>
          <p:cNvPr id="20" name="Oval 2"/>
          <p:cNvSpPr>
            <a:spLocks noChangeAspect="1" noChangeArrowheads="1"/>
          </p:cNvSpPr>
          <p:nvPr/>
        </p:nvSpPr>
        <p:spPr bwMode="auto">
          <a:xfrm>
            <a:off x="8856029" y="6489340"/>
            <a:ext cx="144463" cy="142875"/>
          </a:xfrm>
          <a:prstGeom prst="ellipse">
            <a:avLst/>
          </a:prstGeom>
          <a:solidFill>
            <a:srgbClr val="FF0000"/>
          </a:solidFill>
          <a:ln w="12700">
            <a:solidFill>
              <a:schemeClr val="tx1"/>
            </a:solidFill>
            <a:round/>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altLang="en-US" sz="800" dirty="0">
                <a:latin typeface="Arial" charset="0"/>
              </a:rPr>
              <a:t>L</a:t>
            </a:r>
          </a:p>
        </p:txBody>
      </p:sp>
      <p:sp>
        <p:nvSpPr>
          <p:cNvPr id="9" name="Rectangle 8"/>
          <p:cNvSpPr/>
          <p:nvPr/>
        </p:nvSpPr>
        <p:spPr>
          <a:xfrm>
            <a:off x="413430" y="3593635"/>
            <a:ext cx="8363040" cy="252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AU"/>
          </a:p>
        </p:txBody>
      </p:sp>
      <p:sp>
        <p:nvSpPr>
          <p:cNvPr id="8" name="Rectangle 7"/>
          <p:cNvSpPr/>
          <p:nvPr/>
        </p:nvSpPr>
        <p:spPr>
          <a:xfrm>
            <a:off x="431540" y="3861076"/>
            <a:ext cx="1440160" cy="252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AU"/>
          </a:p>
        </p:txBody>
      </p:sp>
      <p:sp>
        <p:nvSpPr>
          <p:cNvPr id="7" name="Rectangle 6"/>
          <p:cNvSpPr/>
          <p:nvPr/>
        </p:nvSpPr>
        <p:spPr>
          <a:xfrm>
            <a:off x="431540" y="4905192"/>
            <a:ext cx="6768752" cy="252000"/>
          </a:xfrm>
          <a:prstGeom prst="rect">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AU"/>
          </a:p>
        </p:txBody>
      </p:sp>
      <p:pic>
        <p:nvPicPr>
          <p:cNvPr id="81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471" y="308480"/>
            <a:ext cx="5557689" cy="3045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2194" y="1816934"/>
            <a:ext cx="2484276" cy="279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3430" y="3609020"/>
            <a:ext cx="8442600" cy="2692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9346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dissolve">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9" grpId="0" animBg="1"/>
      <p:bldP spid="8" grpId="0" animBg="1"/>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C0A2D17-AE25-4B7F-B57B-59214BF4DB9F}" type="slidenum">
              <a:rPr lang="en-AU" smtClean="0">
                <a:solidFill>
                  <a:srgbClr val="262626"/>
                </a:solidFill>
              </a:rPr>
              <a:pPr>
                <a:defRPr/>
              </a:pPr>
              <a:t>59</a:t>
            </a:fld>
            <a:endParaRPr lang="en-AU" dirty="0">
              <a:solidFill>
                <a:srgbClr val="262626"/>
              </a:solidFill>
            </a:endParaRPr>
          </a:p>
        </p:txBody>
      </p:sp>
      <p:sp>
        <p:nvSpPr>
          <p:cNvPr id="20" name="Oval 2"/>
          <p:cNvSpPr>
            <a:spLocks noChangeAspect="1" noChangeArrowheads="1"/>
          </p:cNvSpPr>
          <p:nvPr/>
        </p:nvSpPr>
        <p:spPr bwMode="auto">
          <a:xfrm>
            <a:off x="8856029" y="6489340"/>
            <a:ext cx="144463" cy="142875"/>
          </a:xfrm>
          <a:prstGeom prst="ellipse">
            <a:avLst/>
          </a:prstGeom>
          <a:solidFill>
            <a:srgbClr val="FF0000"/>
          </a:solidFill>
          <a:ln w="12700">
            <a:solidFill>
              <a:schemeClr val="tx1"/>
            </a:solidFill>
            <a:round/>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altLang="en-US" sz="800" dirty="0">
                <a:latin typeface="Arial" charset="0"/>
              </a:rPr>
              <a:t>L</a:t>
            </a:r>
          </a:p>
        </p:txBody>
      </p:sp>
      <p:pic>
        <p:nvPicPr>
          <p:cNvPr id="1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503" y="260648"/>
            <a:ext cx="8323961" cy="11220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8154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64" presetClass="path" presetSubtype="0" accel="50000" decel="50000" fill="hold" nodeType="clickEffect">
                                  <p:stCondLst>
                                    <p:cond delay="0"/>
                                  </p:stCondLst>
                                  <p:childTnLst>
                                    <p:animMotion origin="layout" path="M 2.77778E-6 -3.7037E-6 L 0.0059 -0.75902 " pathEditMode="relative" rAng="0" ptsTypes="AA">
                                      <p:cBhvr>
                                        <p:cTn id="11" dur="2000" fill="hold"/>
                                        <p:tgtEl>
                                          <p:spTgt spid="10"/>
                                        </p:tgtEl>
                                        <p:attrNameLst>
                                          <p:attrName>ppt_x</p:attrName>
                                          <p:attrName>ppt_y</p:attrName>
                                        </p:attrNameLst>
                                      </p:cBhvr>
                                      <p:rCtr x="295" y="-379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2"/>
          <p:cNvSpPr>
            <a:spLocks noChangeAspect="1" noChangeArrowheads="1"/>
          </p:cNvSpPr>
          <p:nvPr/>
        </p:nvSpPr>
        <p:spPr bwMode="auto">
          <a:xfrm>
            <a:off x="8856029" y="6489340"/>
            <a:ext cx="144463" cy="142875"/>
          </a:xfrm>
          <a:prstGeom prst="ellipse">
            <a:avLst/>
          </a:prstGeom>
          <a:solidFill>
            <a:srgbClr val="FF0000"/>
          </a:solidFill>
          <a:ln w="12700">
            <a:solidFill>
              <a:schemeClr val="tx1"/>
            </a:solidFill>
            <a:round/>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altLang="en-US" sz="800" dirty="0">
                <a:latin typeface="Arial" charset="0"/>
              </a:rPr>
              <a:t>L</a:t>
            </a:r>
          </a:p>
        </p:txBody>
      </p:sp>
      <p:pic>
        <p:nvPicPr>
          <p:cNvPr id="3"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350" y="868363"/>
            <a:ext cx="8712000" cy="185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484" y="2985647"/>
            <a:ext cx="8712000" cy="2145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6383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C0A2D17-AE25-4B7F-B57B-59214BF4DB9F}" type="slidenum">
              <a:rPr lang="en-AU" smtClean="0">
                <a:solidFill>
                  <a:srgbClr val="262626"/>
                </a:solidFill>
              </a:rPr>
              <a:pPr>
                <a:defRPr/>
              </a:pPr>
              <a:t>60</a:t>
            </a:fld>
            <a:endParaRPr lang="en-AU" dirty="0">
              <a:solidFill>
                <a:srgbClr val="262626"/>
              </a:solidFill>
            </a:endParaRPr>
          </a:p>
        </p:txBody>
      </p:sp>
      <p:sp>
        <p:nvSpPr>
          <p:cNvPr id="20" name="Oval 2"/>
          <p:cNvSpPr>
            <a:spLocks noChangeAspect="1" noChangeArrowheads="1"/>
          </p:cNvSpPr>
          <p:nvPr/>
        </p:nvSpPr>
        <p:spPr bwMode="auto">
          <a:xfrm>
            <a:off x="8856029" y="6489340"/>
            <a:ext cx="144463" cy="142875"/>
          </a:xfrm>
          <a:prstGeom prst="ellipse">
            <a:avLst/>
          </a:prstGeom>
          <a:solidFill>
            <a:srgbClr val="FF0000"/>
          </a:solidFill>
          <a:ln w="12700">
            <a:solidFill>
              <a:schemeClr val="tx1"/>
            </a:solidFill>
            <a:round/>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altLang="en-US" sz="800" dirty="0">
                <a:latin typeface="Arial" charset="0"/>
              </a:rPr>
              <a:t>L</a:t>
            </a:r>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858" y="168291"/>
            <a:ext cx="8244594" cy="768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a:spLocks noChangeArrowheads="1"/>
          </p:cNvSpPr>
          <p:nvPr/>
        </p:nvSpPr>
        <p:spPr bwMode="auto">
          <a:xfrm>
            <a:off x="539390" y="3789040"/>
            <a:ext cx="7092950" cy="2447925"/>
          </a:xfrm>
          <a:prstGeom prst="rect">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lgn="ctr" eaLnBrk="1" hangingPunct="1"/>
            <a:endParaRPr lang="en-AU" altLang="en-US" sz="1800"/>
          </a:p>
        </p:txBody>
      </p:sp>
    </p:spTree>
    <p:extLst>
      <p:ext uri="{BB962C8B-B14F-4D97-AF65-F5344CB8AC3E}">
        <p14:creationId xmlns:p14="http://schemas.microsoft.com/office/powerpoint/2010/main" val="9481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2.77778E-6 4.81481E-6 L -0.00191 -0.21112 " pathEditMode="relative" rAng="0" ptsTypes="AA">
                                      <p:cBhvr>
                                        <p:cTn id="6" dur="2000" fill="hold"/>
                                        <p:tgtEl>
                                          <p:spTgt spid="10"/>
                                        </p:tgtEl>
                                        <p:attrNameLst>
                                          <p:attrName>ppt_x</p:attrName>
                                          <p:attrName>ppt_y</p:attrName>
                                        </p:attrNameLst>
                                      </p:cBhvr>
                                      <p:rCtr x="-104" y="-10556"/>
                                    </p:animMotion>
                                  </p:childTnLst>
                                </p:cTn>
                              </p:par>
                            </p:childTnLst>
                          </p:cTn>
                        </p:par>
                        <p:par>
                          <p:cTn id="7" fill="hold">
                            <p:stCondLst>
                              <p:cond delay="2000"/>
                            </p:stCondLst>
                            <p:childTnLst>
                              <p:par>
                                <p:cTn id="8" presetID="21" presetClass="entr" presetSubtype="1" fill="hold" grpId="0" nodeType="after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heel(1)">
                                      <p:cBhvr>
                                        <p:cTn id="10" dur="2000"/>
                                        <p:tgtEl>
                                          <p:spTgt spid="1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dissolve">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C0A2D17-AE25-4B7F-B57B-59214BF4DB9F}" type="slidenum">
              <a:rPr lang="en-AU" smtClean="0">
                <a:solidFill>
                  <a:srgbClr val="262626"/>
                </a:solidFill>
              </a:rPr>
              <a:pPr>
                <a:defRPr/>
              </a:pPr>
              <a:t>61</a:t>
            </a:fld>
            <a:endParaRPr lang="en-AU" dirty="0">
              <a:solidFill>
                <a:srgbClr val="262626"/>
              </a:solidFill>
            </a:endParaRPr>
          </a:p>
        </p:txBody>
      </p:sp>
      <p:sp>
        <p:nvSpPr>
          <p:cNvPr id="20" name="Oval 2"/>
          <p:cNvSpPr>
            <a:spLocks noChangeAspect="1" noChangeArrowheads="1"/>
          </p:cNvSpPr>
          <p:nvPr/>
        </p:nvSpPr>
        <p:spPr bwMode="auto">
          <a:xfrm>
            <a:off x="8856029" y="6489340"/>
            <a:ext cx="144463" cy="142875"/>
          </a:xfrm>
          <a:prstGeom prst="ellipse">
            <a:avLst/>
          </a:prstGeom>
          <a:solidFill>
            <a:srgbClr val="FF0000"/>
          </a:solidFill>
          <a:ln w="12700">
            <a:solidFill>
              <a:schemeClr val="tx1"/>
            </a:solidFill>
            <a:round/>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altLang="en-US" sz="800" dirty="0">
                <a:latin typeface="Arial" charset="0"/>
              </a:rPr>
              <a:t>L</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523" y="260647"/>
            <a:ext cx="8568505" cy="6029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6228184" y="3185145"/>
            <a:ext cx="10318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AU" altLang="en-US" sz="2000" b="1" dirty="0">
                <a:solidFill>
                  <a:srgbClr val="0000FF"/>
                </a:solidFill>
                <a:latin typeface="Comic Sans MS" panose="030F0702030302020204" pitchFamily="66" charset="0"/>
              </a:rPr>
              <a:t>1 pole</a:t>
            </a:r>
          </a:p>
          <a:p>
            <a:pPr eaLnBrk="1" hangingPunct="1"/>
            <a:r>
              <a:rPr lang="en-AU" altLang="en-US" sz="2000" b="1" dirty="0">
                <a:solidFill>
                  <a:srgbClr val="0000FF"/>
                </a:solidFill>
                <a:latin typeface="Comic Sans MS" panose="030F0702030302020204" pitchFamily="66" charset="0"/>
              </a:rPr>
              <a:t>40A</a:t>
            </a:r>
          </a:p>
          <a:p>
            <a:pPr eaLnBrk="1" hangingPunct="1"/>
            <a:r>
              <a:rPr lang="en-AU" altLang="en-US" sz="2000" b="1" dirty="0" err="1">
                <a:solidFill>
                  <a:srgbClr val="0000FF"/>
                </a:solidFill>
                <a:latin typeface="Comic Sans MS" panose="030F0702030302020204" pitchFamily="66" charset="0"/>
              </a:rPr>
              <a:t>Iso</a:t>
            </a:r>
            <a:endParaRPr lang="en-AU" altLang="en-US" sz="2000" b="1" dirty="0">
              <a:solidFill>
                <a:srgbClr val="0000FF"/>
              </a:solidFill>
              <a:latin typeface="Comic Sans MS" panose="030F0702030302020204" pitchFamily="66" charset="0"/>
            </a:endParaRPr>
          </a:p>
          <a:p>
            <a:pPr eaLnBrk="1" hangingPunct="1"/>
            <a:r>
              <a:rPr lang="en-AU" altLang="en-US" sz="2000" b="1" dirty="0">
                <a:solidFill>
                  <a:srgbClr val="0000FF"/>
                </a:solidFill>
                <a:latin typeface="Comic Sans MS" panose="030F0702030302020204" pitchFamily="66" charset="0"/>
              </a:rPr>
              <a:t>AC21A</a:t>
            </a:r>
          </a:p>
        </p:txBody>
      </p:sp>
      <p:sp>
        <p:nvSpPr>
          <p:cNvPr id="6" name="Rectangle 5"/>
          <p:cNvSpPr>
            <a:spLocks noChangeArrowheads="1"/>
          </p:cNvSpPr>
          <p:nvPr/>
        </p:nvSpPr>
        <p:spPr bwMode="auto">
          <a:xfrm>
            <a:off x="6298084" y="4869160"/>
            <a:ext cx="93821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AU" altLang="en-US" sz="2000" b="1" dirty="0">
                <a:solidFill>
                  <a:srgbClr val="0000FF"/>
                </a:solidFill>
                <a:latin typeface="Comic Sans MS" panose="030F0702030302020204" pitchFamily="66" charset="0"/>
              </a:rPr>
              <a:t>3 pole</a:t>
            </a:r>
          </a:p>
          <a:p>
            <a:pPr eaLnBrk="1" hangingPunct="1"/>
            <a:r>
              <a:rPr lang="en-AU" altLang="en-US" sz="2000" b="1" dirty="0">
                <a:solidFill>
                  <a:srgbClr val="0000FF"/>
                </a:solidFill>
                <a:latin typeface="Comic Sans MS" panose="030F0702030302020204" pitchFamily="66" charset="0"/>
              </a:rPr>
              <a:t>50A</a:t>
            </a:r>
          </a:p>
          <a:p>
            <a:pPr eaLnBrk="1" hangingPunct="1"/>
            <a:r>
              <a:rPr lang="en-AU" altLang="en-US" sz="2000" b="1" dirty="0">
                <a:solidFill>
                  <a:srgbClr val="0000FF"/>
                </a:solidFill>
                <a:latin typeface="Comic Sans MS" panose="030F0702030302020204" pitchFamily="66" charset="0"/>
              </a:rPr>
              <a:t>C.B</a:t>
            </a:r>
          </a:p>
          <a:p>
            <a:pPr eaLnBrk="1" hangingPunct="1"/>
            <a:r>
              <a:rPr lang="en-AU" altLang="en-US" sz="2000" b="1" dirty="0">
                <a:solidFill>
                  <a:srgbClr val="0000FF"/>
                </a:solidFill>
                <a:latin typeface="Comic Sans MS" panose="030F0702030302020204" pitchFamily="66" charset="0"/>
              </a:rPr>
              <a:t>N/A</a:t>
            </a:r>
          </a:p>
        </p:txBody>
      </p:sp>
    </p:spTree>
    <p:extLst>
      <p:ext uri="{BB962C8B-B14F-4D97-AF65-F5344CB8AC3E}">
        <p14:creationId xmlns:p14="http://schemas.microsoft.com/office/powerpoint/2010/main" val="322141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rgbClr val="FFFF00"/>
                                            </p:clrVal>
                                          </p:val>
                                        </p:tav>
                                        <p:tav tm="50000">
                                          <p:val>
                                            <p:clrVal>
                                              <a:srgbClr val="0000FF"/>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6"/>
                                        </p:tgtEl>
                                        <p:attrNameLst>
                                          <p:attrName>style.visibility</p:attrName>
                                        </p:attrNameLst>
                                      </p:cBhvr>
                                      <p:to>
                                        <p:strVal val="visible"/>
                                      </p:to>
                                    </p:set>
                                    <p:anim calcmode="discrete" valueType="clr">
                                      <p:cBhvr override="childStyle">
                                        <p:cTn id="14" dur="80"/>
                                        <p:tgtEl>
                                          <p:spTgt spid="6"/>
                                        </p:tgtEl>
                                        <p:attrNameLst>
                                          <p:attrName>style.color</p:attrName>
                                        </p:attrNameLst>
                                      </p:cBhvr>
                                      <p:tavLst>
                                        <p:tav tm="0">
                                          <p:val>
                                            <p:clrVal>
                                              <a:srgbClr val="FFFF00"/>
                                            </p:clrVal>
                                          </p:val>
                                        </p:tav>
                                        <p:tav tm="50000">
                                          <p:val>
                                            <p:clrVal>
                                              <a:srgbClr val="0000FF"/>
                                            </p:clrVal>
                                          </p:val>
                                        </p:tav>
                                      </p:tavLst>
                                    </p:anim>
                                    <p:anim calcmode="discrete" valueType="clr">
                                      <p:cBhvr>
                                        <p:cTn id="15" dur="80"/>
                                        <p:tgtEl>
                                          <p:spTgt spid="6"/>
                                        </p:tgtEl>
                                        <p:attrNameLst>
                                          <p:attrName>fillcolor</p:attrName>
                                        </p:attrNameLst>
                                      </p:cBhvr>
                                      <p:tavLst>
                                        <p:tav tm="0">
                                          <p:val>
                                            <p:clrVal>
                                              <a:schemeClr val="accent2"/>
                                            </p:clrVal>
                                          </p:val>
                                        </p:tav>
                                        <p:tav tm="50000">
                                          <p:val>
                                            <p:clrVal>
                                              <a:schemeClr val="hlink"/>
                                            </p:clrVal>
                                          </p:val>
                                        </p:tav>
                                      </p:tavLst>
                                    </p:anim>
                                    <p:set>
                                      <p:cBhvr>
                                        <p:cTn id="16" dur="80"/>
                                        <p:tgtEl>
                                          <p:spTgt spid="6"/>
                                        </p:tgtEl>
                                        <p:attrNameLst>
                                          <p:attrName>fill.type</p:attrName>
                                        </p:attrNameLst>
                                      </p:cBhvr>
                                      <p:to>
                                        <p:strVal val="solid"/>
                                      </p:to>
                                    </p:set>
                                  </p:childTnLst>
                                </p:cTn>
                              </p:par>
                              <p:par>
                                <p:cTn id="17" presetID="9"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dissolve">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C0A2D17-AE25-4B7F-B57B-59214BF4DB9F}" type="slidenum">
              <a:rPr lang="en-AU" smtClean="0">
                <a:solidFill>
                  <a:srgbClr val="262626"/>
                </a:solidFill>
              </a:rPr>
              <a:pPr>
                <a:defRPr/>
              </a:pPr>
              <a:t>62</a:t>
            </a:fld>
            <a:endParaRPr lang="en-AU" dirty="0">
              <a:solidFill>
                <a:srgbClr val="262626"/>
              </a:solidFill>
            </a:endParaRPr>
          </a:p>
        </p:txBody>
      </p:sp>
      <p:sp>
        <p:nvSpPr>
          <p:cNvPr id="20" name="Oval 2"/>
          <p:cNvSpPr>
            <a:spLocks noChangeAspect="1" noChangeArrowheads="1"/>
          </p:cNvSpPr>
          <p:nvPr/>
        </p:nvSpPr>
        <p:spPr bwMode="auto">
          <a:xfrm>
            <a:off x="8856029" y="6489340"/>
            <a:ext cx="144463" cy="142875"/>
          </a:xfrm>
          <a:prstGeom prst="ellipse">
            <a:avLst/>
          </a:prstGeom>
          <a:solidFill>
            <a:srgbClr val="FF0000"/>
          </a:solidFill>
          <a:ln w="12700">
            <a:solidFill>
              <a:schemeClr val="tx1"/>
            </a:solidFill>
            <a:round/>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altLang="en-US" sz="800" dirty="0">
                <a:latin typeface="Arial" charset="0"/>
              </a:rPr>
              <a:t>L</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7" y="404664"/>
            <a:ext cx="8525735" cy="4860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6189116" y="629505"/>
            <a:ext cx="10318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AU" altLang="en-US" sz="2000" b="1">
                <a:solidFill>
                  <a:srgbClr val="0000FF"/>
                </a:solidFill>
                <a:latin typeface="Comic Sans MS" panose="030F0702030302020204" pitchFamily="66" charset="0"/>
              </a:rPr>
              <a:t>1 pole</a:t>
            </a:r>
          </a:p>
          <a:p>
            <a:pPr eaLnBrk="1" hangingPunct="1"/>
            <a:r>
              <a:rPr lang="en-AU" altLang="en-US" sz="2000" b="1">
                <a:solidFill>
                  <a:srgbClr val="0000FF"/>
                </a:solidFill>
                <a:latin typeface="Comic Sans MS" panose="030F0702030302020204" pitchFamily="66" charset="0"/>
              </a:rPr>
              <a:t>80A</a:t>
            </a:r>
          </a:p>
          <a:p>
            <a:pPr eaLnBrk="1" hangingPunct="1"/>
            <a:r>
              <a:rPr lang="en-AU" altLang="en-US" sz="2000" b="1">
                <a:solidFill>
                  <a:srgbClr val="0000FF"/>
                </a:solidFill>
                <a:latin typeface="Comic Sans MS" panose="030F0702030302020204" pitchFamily="66" charset="0"/>
              </a:rPr>
              <a:t>Iso</a:t>
            </a:r>
          </a:p>
          <a:p>
            <a:pPr eaLnBrk="1" hangingPunct="1"/>
            <a:r>
              <a:rPr lang="en-AU" altLang="en-US" sz="2000" b="1">
                <a:solidFill>
                  <a:srgbClr val="0000FF"/>
                </a:solidFill>
                <a:latin typeface="Comic Sans MS" panose="030F0702030302020204" pitchFamily="66" charset="0"/>
              </a:rPr>
              <a:t>AC21A</a:t>
            </a:r>
          </a:p>
        </p:txBody>
      </p:sp>
      <p:sp>
        <p:nvSpPr>
          <p:cNvPr id="6" name="Rectangle 5"/>
          <p:cNvSpPr>
            <a:spLocks noChangeArrowheads="1"/>
          </p:cNvSpPr>
          <p:nvPr/>
        </p:nvSpPr>
        <p:spPr bwMode="auto">
          <a:xfrm>
            <a:off x="6297066" y="2204864"/>
            <a:ext cx="10064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AU" altLang="en-US" sz="2000" b="1" dirty="0">
                <a:solidFill>
                  <a:srgbClr val="0000FF"/>
                </a:solidFill>
                <a:latin typeface="Comic Sans MS" panose="030F0702030302020204" pitchFamily="66" charset="0"/>
              </a:rPr>
              <a:t>3 pole</a:t>
            </a:r>
          </a:p>
          <a:p>
            <a:pPr eaLnBrk="1" hangingPunct="1"/>
            <a:r>
              <a:rPr lang="en-AU" altLang="en-US" sz="2000" b="1" dirty="0">
                <a:solidFill>
                  <a:srgbClr val="0000FF"/>
                </a:solidFill>
                <a:latin typeface="Comic Sans MS" panose="030F0702030302020204" pitchFamily="66" charset="0"/>
              </a:rPr>
              <a:t>100A</a:t>
            </a:r>
          </a:p>
          <a:p>
            <a:pPr eaLnBrk="1" hangingPunct="1"/>
            <a:r>
              <a:rPr lang="en-AU" altLang="en-US" sz="2000" b="1" dirty="0" err="1">
                <a:solidFill>
                  <a:srgbClr val="0000FF"/>
                </a:solidFill>
                <a:latin typeface="Comic Sans MS" panose="030F0702030302020204" pitchFamily="66" charset="0"/>
              </a:rPr>
              <a:t>Iso</a:t>
            </a:r>
            <a:endParaRPr lang="en-AU" altLang="en-US" sz="2000" b="1" dirty="0">
              <a:solidFill>
                <a:srgbClr val="0000FF"/>
              </a:solidFill>
              <a:latin typeface="Comic Sans MS" panose="030F0702030302020204" pitchFamily="66" charset="0"/>
            </a:endParaRPr>
          </a:p>
          <a:p>
            <a:pPr eaLnBrk="1" hangingPunct="1"/>
            <a:r>
              <a:rPr lang="en-AU" altLang="en-US" sz="2000" b="1" dirty="0">
                <a:solidFill>
                  <a:srgbClr val="0000FF"/>
                </a:solidFill>
                <a:latin typeface="Comic Sans MS" panose="030F0702030302020204" pitchFamily="66" charset="0"/>
              </a:rPr>
              <a:t>AC23B</a:t>
            </a:r>
          </a:p>
        </p:txBody>
      </p:sp>
      <p:sp>
        <p:nvSpPr>
          <p:cNvPr id="7" name="Rectangle 6"/>
          <p:cNvSpPr>
            <a:spLocks noChangeArrowheads="1"/>
          </p:cNvSpPr>
          <p:nvPr/>
        </p:nvSpPr>
        <p:spPr bwMode="auto">
          <a:xfrm>
            <a:off x="6370091" y="3753036"/>
            <a:ext cx="93821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AU" altLang="en-US" sz="2000" b="1" dirty="0">
                <a:solidFill>
                  <a:srgbClr val="0000FF"/>
                </a:solidFill>
                <a:latin typeface="Comic Sans MS" panose="030F0702030302020204" pitchFamily="66" charset="0"/>
              </a:rPr>
              <a:t>3 pole</a:t>
            </a:r>
          </a:p>
          <a:p>
            <a:pPr eaLnBrk="1" hangingPunct="1"/>
            <a:r>
              <a:rPr lang="en-AU" altLang="en-US" sz="2000" b="1" dirty="0">
                <a:solidFill>
                  <a:srgbClr val="0000FF"/>
                </a:solidFill>
                <a:latin typeface="Comic Sans MS" panose="030F0702030302020204" pitchFamily="66" charset="0"/>
              </a:rPr>
              <a:t>400A</a:t>
            </a:r>
          </a:p>
          <a:p>
            <a:pPr eaLnBrk="1" hangingPunct="1"/>
            <a:r>
              <a:rPr lang="en-AU" altLang="en-US" sz="2000" b="1" dirty="0">
                <a:solidFill>
                  <a:srgbClr val="0000FF"/>
                </a:solidFill>
                <a:latin typeface="Comic Sans MS" panose="030F0702030302020204" pitchFamily="66" charset="0"/>
              </a:rPr>
              <a:t>C.B.</a:t>
            </a:r>
          </a:p>
          <a:p>
            <a:pPr eaLnBrk="1" hangingPunct="1"/>
            <a:r>
              <a:rPr lang="en-AU" altLang="en-US" sz="2000" b="1" dirty="0">
                <a:solidFill>
                  <a:srgbClr val="0000FF"/>
                </a:solidFill>
                <a:latin typeface="Comic Sans MS" panose="030F0702030302020204" pitchFamily="66" charset="0"/>
              </a:rPr>
              <a:t>N/A</a:t>
            </a:r>
          </a:p>
        </p:txBody>
      </p:sp>
    </p:spTree>
    <p:extLst>
      <p:ext uri="{BB962C8B-B14F-4D97-AF65-F5344CB8AC3E}">
        <p14:creationId xmlns:p14="http://schemas.microsoft.com/office/powerpoint/2010/main" val="3304546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rgbClr val="FFFF00"/>
                                            </p:clrVal>
                                          </p:val>
                                        </p:tav>
                                        <p:tav tm="50000">
                                          <p:val>
                                            <p:clrVal>
                                              <a:srgbClr val="0000FF"/>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6"/>
                                        </p:tgtEl>
                                        <p:attrNameLst>
                                          <p:attrName>style.visibility</p:attrName>
                                        </p:attrNameLst>
                                      </p:cBhvr>
                                      <p:to>
                                        <p:strVal val="visible"/>
                                      </p:to>
                                    </p:set>
                                    <p:anim calcmode="discrete" valueType="clr">
                                      <p:cBhvr override="childStyle">
                                        <p:cTn id="14" dur="80"/>
                                        <p:tgtEl>
                                          <p:spTgt spid="6"/>
                                        </p:tgtEl>
                                        <p:attrNameLst>
                                          <p:attrName>style.color</p:attrName>
                                        </p:attrNameLst>
                                      </p:cBhvr>
                                      <p:tavLst>
                                        <p:tav tm="0">
                                          <p:val>
                                            <p:clrVal>
                                              <a:srgbClr val="FFFF00"/>
                                            </p:clrVal>
                                          </p:val>
                                        </p:tav>
                                        <p:tav tm="50000">
                                          <p:val>
                                            <p:clrVal>
                                              <a:srgbClr val="0000FF"/>
                                            </p:clrVal>
                                          </p:val>
                                        </p:tav>
                                      </p:tavLst>
                                    </p:anim>
                                    <p:anim calcmode="discrete" valueType="clr">
                                      <p:cBhvr>
                                        <p:cTn id="15" dur="80"/>
                                        <p:tgtEl>
                                          <p:spTgt spid="6"/>
                                        </p:tgtEl>
                                        <p:attrNameLst>
                                          <p:attrName>fillcolor</p:attrName>
                                        </p:attrNameLst>
                                      </p:cBhvr>
                                      <p:tavLst>
                                        <p:tav tm="0">
                                          <p:val>
                                            <p:clrVal>
                                              <a:schemeClr val="accent2"/>
                                            </p:clrVal>
                                          </p:val>
                                        </p:tav>
                                        <p:tav tm="50000">
                                          <p:val>
                                            <p:clrVal>
                                              <a:schemeClr val="hlink"/>
                                            </p:clrVal>
                                          </p:val>
                                        </p:tav>
                                      </p:tavLst>
                                    </p:anim>
                                    <p:set>
                                      <p:cBhvr>
                                        <p:cTn id="16" dur="80"/>
                                        <p:tgtEl>
                                          <p:spTgt spid="6"/>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7"/>
                                        </p:tgtEl>
                                        <p:attrNameLst>
                                          <p:attrName>style.visibility</p:attrName>
                                        </p:attrNameLst>
                                      </p:cBhvr>
                                      <p:to>
                                        <p:strVal val="visible"/>
                                      </p:to>
                                    </p:set>
                                    <p:anim calcmode="discrete" valueType="clr">
                                      <p:cBhvr override="childStyle">
                                        <p:cTn id="21" dur="80"/>
                                        <p:tgtEl>
                                          <p:spTgt spid="7"/>
                                        </p:tgtEl>
                                        <p:attrNameLst>
                                          <p:attrName>style.color</p:attrName>
                                        </p:attrNameLst>
                                      </p:cBhvr>
                                      <p:tavLst>
                                        <p:tav tm="0">
                                          <p:val>
                                            <p:clrVal>
                                              <a:srgbClr val="FFFF00"/>
                                            </p:clrVal>
                                          </p:val>
                                        </p:tav>
                                        <p:tav tm="50000">
                                          <p:val>
                                            <p:clrVal>
                                              <a:srgbClr val="0000FF"/>
                                            </p:clrVal>
                                          </p:val>
                                        </p:tav>
                                      </p:tavLst>
                                    </p:anim>
                                    <p:anim calcmode="discrete" valueType="clr">
                                      <p:cBhvr>
                                        <p:cTn id="22" dur="80"/>
                                        <p:tgtEl>
                                          <p:spTgt spid="7"/>
                                        </p:tgtEl>
                                        <p:attrNameLst>
                                          <p:attrName>fillcolor</p:attrName>
                                        </p:attrNameLst>
                                      </p:cBhvr>
                                      <p:tavLst>
                                        <p:tav tm="0">
                                          <p:val>
                                            <p:clrVal>
                                              <a:schemeClr val="accent2"/>
                                            </p:clrVal>
                                          </p:val>
                                        </p:tav>
                                        <p:tav tm="50000">
                                          <p:val>
                                            <p:clrVal>
                                              <a:schemeClr val="hlink"/>
                                            </p:clrVal>
                                          </p:val>
                                        </p:tav>
                                      </p:tavLst>
                                    </p:anim>
                                    <p:set>
                                      <p:cBhvr>
                                        <p:cTn id="23" dur="80"/>
                                        <p:tgtEl>
                                          <p:spTgt spid="7"/>
                                        </p:tgtEl>
                                        <p:attrNameLst>
                                          <p:attrName>fill.type</p:attrName>
                                        </p:attrNameLst>
                                      </p:cBhvr>
                                      <p:to>
                                        <p:strVal val="solid"/>
                                      </p:to>
                                    </p:set>
                                  </p:childTnLst>
                                </p:cTn>
                              </p:par>
                              <p:par>
                                <p:cTn id="24" presetID="9"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dissolve">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p:bldP spid="6" grpId="0"/>
      <p:bldP spid="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C0A2D17-AE25-4B7F-B57B-59214BF4DB9F}" type="slidenum">
              <a:rPr lang="en-AU" smtClean="0">
                <a:solidFill>
                  <a:srgbClr val="262626"/>
                </a:solidFill>
              </a:rPr>
              <a:pPr>
                <a:defRPr/>
              </a:pPr>
              <a:t>63</a:t>
            </a:fld>
            <a:endParaRPr lang="en-AU" dirty="0">
              <a:solidFill>
                <a:srgbClr val="262626"/>
              </a:solidFill>
            </a:endParaRPr>
          </a:p>
        </p:txBody>
      </p:sp>
      <p:sp>
        <p:nvSpPr>
          <p:cNvPr id="20" name="Oval 2"/>
          <p:cNvSpPr>
            <a:spLocks noChangeAspect="1" noChangeArrowheads="1"/>
          </p:cNvSpPr>
          <p:nvPr/>
        </p:nvSpPr>
        <p:spPr bwMode="auto">
          <a:xfrm>
            <a:off x="8856029" y="6489340"/>
            <a:ext cx="144463" cy="142875"/>
          </a:xfrm>
          <a:prstGeom prst="ellipse">
            <a:avLst/>
          </a:prstGeom>
          <a:solidFill>
            <a:srgbClr val="FF0000"/>
          </a:solidFill>
          <a:ln w="12700">
            <a:solidFill>
              <a:schemeClr val="tx1"/>
            </a:solidFill>
            <a:round/>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altLang="en-US" sz="800" dirty="0">
                <a:latin typeface="Arial" charset="0"/>
              </a:rPr>
              <a:t>L</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524" y="296652"/>
            <a:ext cx="8539088" cy="208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5995" y="2655876"/>
            <a:ext cx="4456285" cy="5993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7129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4.44444E-6 4.44444E-6 L -0.00052 -0.34537 " pathEditMode="relative" rAng="0" ptsTypes="AA">
                                      <p:cBhvr>
                                        <p:cTn id="6" dur="2000" fill="hold"/>
                                        <p:tgtEl>
                                          <p:spTgt spid="11267"/>
                                        </p:tgtEl>
                                        <p:attrNameLst>
                                          <p:attrName>ppt_x</p:attrName>
                                          <p:attrName>ppt_y</p:attrName>
                                        </p:attrNameLst>
                                      </p:cBhvr>
                                      <p:rCtr x="-35" y="-17269"/>
                                    </p:animMotion>
                                  </p:childTnLst>
                                </p:cTn>
                              </p:par>
                              <p:par>
                                <p:cTn id="7" presetID="64" presetClass="path" presetSubtype="0" accel="50000" decel="50000" fill="hold" nodeType="withEffect">
                                  <p:stCondLst>
                                    <p:cond delay="0"/>
                                  </p:stCondLst>
                                  <p:childTnLst>
                                    <p:animMotion origin="layout" path="M -3.88889E-6 -3.7037E-7 L -0.00225 -0.3463 " pathEditMode="relative" rAng="0" ptsTypes="AA">
                                      <p:cBhvr>
                                        <p:cTn id="8" dur="2000" fill="hold"/>
                                        <p:tgtEl>
                                          <p:spTgt spid="11266"/>
                                        </p:tgtEl>
                                        <p:attrNameLst>
                                          <p:attrName>ppt_x</p:attrName>
                                          <p:attrName>ppt_y</p:attrName>
                                        </p:attrNameLst>
                                      </p:cBhvr>
                                      <p:rCtr x="-122" y="-17315"/>
                                    </p:animMotion>
                                  </p:childTnLst>
                                </p:cTn>
                              </p:par>
                              <p:par>
                                <p:cTn id="9" presetID="9"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dissolv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C0A2D17-AE25-4B7F-B57B-59214BF4DB9F}" type="slidenum">
              <a:rPr lang="en-AU" smtClean="0">
                <a:solidFill>
                  <a:srgbClr val="262626"/>
                </a:solidFill>
              </a:rPr>
              <a:pPr>
                <a:defRPr/>
              </a:pPr>
              <a:t>64</a:t>
            </a:fld>
            <a:endParaRPr lang="en-AU" dirty="0">
              <a:solidFill>
                <a:srgbClr val="262626"/>
              </a:solidFill>
            </a:endParaRPr>
          </a:p>
        </p:txBody>
      </p:sp>
      <p:sp>
        <p:nvSpPr>
          <p:cNvPr id="20" name="Oval 2"/>
          <p:cNvSpPr>
            <a:spLocks noChangeAspect="1" noChangeArrowheads="1"/>
          </p:cNvSpPr>
          <p:nvPr/>
        </p:nvSpPr>
        <p:spPr bwMode="auto">
          <a:xfrm>
            <a:off x="8856029" y="6489340"/>
            <a:ext cx="144463" cy="142875"/>
          </a:xfrm>
          <a:prstGeom prst="ellipse">
            <a:avLst/>
          </a:prstGeom>
          <a:solidFill>
            <a:srgbClr val="FF0000"/>
          </a:solidFill>
          <a:ln w="12700">
            <a:solidFill>
              <a:schemeClr val="tx1"/>
            </a:solidFill>
            <a:round/>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altLang="en-US" sz="800" dirty="0">
                <a:latin typeface="Arial" charset="0"/>
              </a:rPr>
              <a:t>L</a:t>
            </a:r>
          </a:p>
        </p:txBody>
      </p:sp>
      <p:sp>
        <p:nvSpPr>
          <p:cNvPr id="3" name="Rectangle 2"/>
          <p:cNvSpPr/>
          <p:nvPr/>
        </p:nvSpPr>
        <p:spPr>
          <a:xfrm>
            <a:off x="179512" y="239740"/>
            <a:ext cx="4212468" cy="1785104"/>
          </a:xfrm>
          <a:prstGeom prst="rect">
            <a:avLst/>
          </a:prstGeom>
        </p:spPr>
        <p:txBody>
          <a:bodyPr wrap="square">
            <a:spAutoFit/>
          </a:bodyPr>
          <a:lstStyle/>
          <a:p>
            <a:pPr algn="l">
              <a:lnSpc>
                <a:spcPts val="2200"/>
              </a:lnSpc>
              <a:spcBef>
                <a:spcPts val="600"/>
              </a:spcBef>
            </a:pPr>
            <a:r>
              <a:rPr lang="en-AU" sz="1400" dirty="0">
                <a:latin typeface="Verdana" panose="020B0604030504040204" pitchFamily="34" charset="0"/>
                <a:ea typeface="Verdana" panose="020B0604030504040204" pitchFamily="34" charset="0"/>
                <a:cs typeface="Verdana" panose="020B0604030504040204" pitchFamily="34" charset="0"/>
              </a:rPr>
              <a:t>Figure 8 shows 1 unit of a multiple domestic installation. It is assumed the main switch board is locked. Main switches are required for each metered tariff. Circuit breakers are used in the M.S.B. as both circuit protection and isolation devices.</a:t>
            </a:r>
          </a:p>
        </p:txBody>
      </p:sp>
      <p:sp>
        <p:nvSpPr>
          <p:cNvPr id="4" name="Rectangle 3"/>
          <p:cNvSpPr/>
          <p:nvPr/>
        </p:nvSpPr>
        <p:spPr>
          <a:xfrm>
            <a:off x="180020" y="2240868"/>
            <a:ext cx="3995936" cy="3477875"/>
          </a:xfrm>
          <a:prstGeom prst="rect">
            <a:avLst/>
          </a:prstGeom>
        </p:spPr>
        <p:txBody>
          <a:bodyPr wrap="square">
            <a:spAutoFit/>
          </a:bodyPr>
          <a:lstStyle/>
          <a:p>
            <a:pPr algn="l">
              <a:lnSpc>
                <a:spcPts val="2200"/>
              </a:lnSpc>
            </a:pPr>
            <a:r>
              <a:rPr lang="en-AU" sz="1400" dirty="0">
                <a:latin typeface="Verdana" panose="020B0604030504040204" pitchFamily="34" charset="0"/>
                <a:ea typeface="Verdana" panose="020B0604030504040204" pitchFamily="34" charset="0"/>
                <a:cs typeface="Verdana" panose="020B0604030504040204" pitchFamily="34" charset="0"/>
              </a:rPr>
              <a:t>Isolation switches are provided in the distribution board of each unit for both the general and hot water system sub mains. If the units are town houses (outbuildings) they are treated as separate installations. </a:t>
            </a:r>
          </a:p>
          <a:p>
            <a:pPr algn="l">
              <a:lnSpc>
                <a:spcPts val="2200"/>
              </a:lnSpc>
            </a:pPr>
            <a:endParaRPr lang="en-AU" sz="1400" dirty="0">
              <a:latin typeface="Verdana" panose="020B0604030504040204" pitchFamily="34" charset="0"/>
              <a:ea typeface="Verdana" panose="020B0604030504040204" pitchFamily="34" charset="0"/>
              <a:cs typeface="Verdana" panose="020B0604030504040204" pitchFamily="34" charset="0"/>
            </a:endParaRPr>
          </a:p>
          <a:p>
            <a:pPr algn="l">
              <a:lnSpc>
                <a:spcPts val="2200"/>
              </a:lnSpc>
            </a:pPr>
            <a:r>
              <a:rPr lang="en-AU" sz="1400" dirty="0">
                <a:latin typeface="Verdana" panose="020B0604030504040204" pitchFamily="34" charset="0"/>
                <a:ea typeface="Verdana" panose="020B0604030504040204" pitchFamily="34" charset="0"/>
                <a:cs typeface="Verdana" panose="020B0604030504040204" pitchFamily="34" charset="0"/>
              </a:rPr>
              <a:t>The general isolation switch is required by Australian standards. The H.W.S. isolation switch is provided so the H.W.S. can be isolated without gaining access to the M.S.B.</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3988" y="260648"/>
            <a:ext cx="4631793" cy="6082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543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C0A2D17-AE25-4B7F-B57B-59214BF4DB9F}" type="slidenum">
              <a:rPr lang="en-AU" smtClean="0">
                <a:solidFill>
                  <a:srgbClr val="262626"/>
                </a:solidFill>
              </a:rPr>
              <a:pPr>
                <a:defRPr/>
              </a:pPr>
              <a:t>65</a:t>
            </a:fld>
            <a:endParaRPr lang="en-AU" dirty="0">
              <a:solidFill>
                <a:srgbClr val="262626"/>
              </a:solidFill>
            </a:endParaRPr>
          </a:p>
        </p:txBody>
      </p:sp>
      <p:sp>
        <p:nvSpPr>
          <p:cNvPr id="20" name="Oval 2"/>
          <p:cNvSpPr>
            <a:spLocks noChangeAspect="1" noChangeArrowheads="1"/>
          </p:cNvSpPr>
          <p:nvPr/>
        </p:nvSpPr>
        <p:spPr bwMode="auto">
          <a:xfrm>
            <a:off x="8856029" y="6489340"/>
            <a:ext cx="144463" cy="142875"/>
          </a:xfrm>
          <a:prstGeom prst="ellipse">
            <a:avLst/>
          </a:prstGeom>
          <a:solidFill>
            <a:srgbClr val="FF0000"/>
          </a:solidFill>
          <a:ln w="12700">
            <a:solidFill>
              <a:schemeClr val="tx1"/>
            </a:solidFill>
            <a:round/>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altLang="en-US" sz="800" dirty="0">
                <a:latin typeface="Arial" charset="0"/>
              </a:rPr>
              <a:t>L</a:t>
            </a:r>
          </a:p>
        </p:txBody>
      </p:sp>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814"/>
          <a:stretch/>
        </p:blipFill>
        <p:spPr bwMode="auto">
          <a:xfrm>
            <a:off x="719572" y="152636"/>
            <a:ext cx="7560840" cy="6104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5400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C0A2D17-AE25-4B7F-B57B-59214BF4DB9F}" type="slidenum">
              <a:rPr lang="en-AU" smtClean="0">
                <a:solidFill>
                  <a:srgbClr val="262626"/>
                </a:solidFill>
              </a:rPr>
              <a:pPr>
                <a:defRPr/>
              </a:pPr>
              <a:t>66</a:t>
            </a:fld>
            <a:endParaRPr lang="en-AU" dirty="0">
              <a:solidFill>
                <a:srgbClr val="262626"/>
              </a:solidFill>
            </a:endParaRPr>
          </a:p>
        </p:txBody>
      </p:sp>
      <p:sp>
        <p:nvSpPr>
          <p:cNvPr id="20" name="Oval 2"/>
          <p:cNvSpPr>
            <a:spLocks noChangeAspect="1" noChangeArrowheads="1"/>
          </p:cNvSpPr>
          <p:nvPr/>
        </p:nvSpPr>
        <p:spPr bwMode="auto">
          <a:xfrm>
            <a:off x="8856029" y="6489340"/>
            <a:ext cx="144463" cy="142875"/>
          </a:xfrm>
          <a:prstGeom prst="ellipse">
            <a:avLst/>
          </a:prstGeom>
          <a:solidFill>
            <a:srgbClr val="FF0000"/>
          </a:solidFill>
          <a:ln w="12700">
            <a:solidFill>
              <a:schemeClr val="tx1"/>
            </a:solidFill>
            <a:round/>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altLang="en-US" sz="800" dirty="0">
                <a:latin typeface="Arial" charset="0"/>
              </a:rPr>
              <a:t>L</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70095"/>
            <a:ext cx="8352928" cy="575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2300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C0A2D17-AE25-4B7F-B57B-59214BF4DB9F}" type="slidenum">
              <a:rPr lang="en-AU" smtClean="0">
                <a:solidFill>
                  <a:srgbClr val="262626"/>
                </a:solidFill>
              </a:rPr>
              <a:pPr>
                <a:defRPr/>
              </a:pPr>
              <a:t>67</a:t>
            </a:fld>
            <a:endParaRPr lang="en-AU" dirty="0">
              <a:solidFill>
                <a:srgbClr val="262626"/>
              </a:solidFill>
            </a:endParaRPr>
          </a:p>
        </p:txBody>
      </p:sp>
      <p:sp>
        <p:nvSpPr>
          <p:cNvPr id="20" name="Oval 2"/>
          <p:cNvSpPr>
            <a:spLocks noChangeAspect="1" noChangeArrowheads="1"/>
          </p:cNvSpPr>
          <p:nvPr/>
        </p:nvSpPr>
        <p:spPr bwMode="auto">
          <a:xfrm>
            <a:off x="8856029" y="6489340"/>
            <a:ext cx="144463" cy="142875"/>
          </a:xfrm>
          <a:prstGeom prst="ellipse">
            <a:avLst/>
          </a:prstGeom>
          <a:solidFill>
            <a:srgbClr val="FF0000"/>
          </a:solidFill>
          <a:ln w="12700">
            <a:solidFill>
              <a:schemeClr val="tx1"/>
            </a:solidFill>
            <a:round/>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altLang="en-US" sz="800" dirty="0">
                <a:latin typeface="Arial" charset="0"/>
              </a:rPr>
              <a:t>L</a:t>
            </a:r>
          </a:p>
        </p:txBody>
      </p:sp>
      <p:pic>
        <p:nvPicPr>
          <p:cNvPr id="10"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3023"/>
          <a:stretch>
            <a:fillRect/>
          </a:stretch>
        </p:blipFill>
        <p:spPr bwMode="auto">
          <a:xfrm>
            <a:off x="539750" y="44624"/>
            <a:ext cx="7740650" cy="6349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a:spLocks noChangeArrowheads="1"/>
          </p:cNvSpPr>
          <p:nvPr/>
        </p:nvSpPr>
        <p:spPr bwMode="auto">
          <a:xfrm>
            <a:off x="935596" y="6057292"/>
            <a:ext cx="7030568" cy="234382"/>
          </a:xfrm>
          <a:prstGeom prst="rect">
            <a:avLst/>
          </a:prstGeom>
          <a:noFill/>
          <a:ln w="28575" algn="ctr">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lgn="ctr" eaLnBrk="1" hangingPunct="1"/>
            <a:endParaRPr lang="en-AU" altLang="en-US" sz="1800">
              <a:solidFill>
                <a:srgbClr val="FF3300"/>
              </a:solidFill>
            </a:endParaRPr>
          </a:p>
        </p:txBody>
      </p:sp>
      <p:sp>
        <p:nvSpPr>
          <p:cNvPr id="12" name="Rectangle 11"/>
          <p:cNvSpPr>
            <a:spLocks noChangeArrowheads="1"/>
          </p:cNvSpPr>
          <p:nvPr/>
        </p:nvSpPr>
        <p:spPr bwMode="auto">
          <a:xfrm>
            <a:off x="3275384" y="549551"/>
            <a:ext cx="2547900" cy="1187261"/>
          </a:xfrm>
          <a:prstGeom prst="rect">
            <a:avLst/>
          </a:prstGeom>
          <a:noFill/>
          <a:ln w="28575" algn="ctr">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lgn="ctr" eaLnBrk="1" hangingPunct="1"/>
            <a:endParaRPr lang="en-AU" altLang="en-US" sz="1800">
              <a:solidFill>
                <a:srgbClr val="FF3300"/>
              </a:solidFill>
            </a:endParaRPr>
          </a:p>
        </p:txBody>
      </p:sp>
    </p:spTree>
    <p:extLst>
      <p:ext uri="{BB962C8B-B14F-4D97-AF65-F5344CB8AC3E}">
        <p14:creationId xmlns:p14="http://schemas.microsoft.com/office/powerpoint/2010/main" val="760066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par>
                          <p:cTn id="8" fill="hold">
                            <p:stCondLst>
                              <p:cond delay="2000"/>
                            </p:stCondLst>
                            <p:childTnLst>
                              <p:par>
                                <p:cTn id="9" presetID="26"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80">
                                          <p:stCondLst>
                                            <p:cond delay="0"/>
                                          </p:stCondLst>
                                        </p:cTn>
                                        <p:tgtEl>
                                          <p:spTgt spid="11"/>
                                        </p:tgtEl>
                                      </p:cBhvr>
                                    </p:animEffect>
                                    <p:anim calcmode="lin" valueType="num">
                                      <p:cBhvr>
                                        <p:cTn id="1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7" dur="26">
                                          <p:stCondLst>
                                            <p:cond delay="650"/>
                                          </p:stCondLst>
                                        </p:cTn>
                                        <p:tgtEl>
                                          <p:spTgt spid="11"/>
                                        </p:tgtEl>
                                      </p:cBhvr>
                                      <p:to x="100000" y="60000"/>
                                    </p:animScale>
                                    <p:animScale>
                                      <p:cBhvr>
                                        <p:cTn id="18" dur="166" decel="50000">
                                          <p:stCondLst>
                                            <p:cond delay="676"/>
                                          </p:stCondLst>
                                        </p:cTn>
                                        <p:tgtEl>
                                          <p:spTgt spid="11"/>
                                        </p:tgtEl>
                                      </p:cBhvr>
                                      <p:to x="100000" y="100000"/>
                                    </p:animScale>
                                    <p:animScale>
                                      <p:cBhvr>
                                        <p:cTn id="19" dur="26">
                                          <p:stCondLst>
                                            <p:cond delay="1312"/>
                                          </p:stCondLst>
                                        </p:cTn>
                                        <p:tgtEl>
                                          <p:spTgt spid="11"/>
                                        </p:tgtEl>
                                      </p:cBhvr>
                                      <p:to x="100000" y="80000"/>
                                    </p:animScale>
                                    <p:animScale>
                                      <p:cBhvr>
                                        <p:cTn id="20" dur="166" decel="50000">
                                          <p:stCondLst>
                                            <p:cond delay="1338"/>
                                          </p:stCondLst>
                                        </p:cTn>
                                        <p:tgtEl>
                                          <p:spTgt spid="11"/>
                                        </p:tgtEl>
                                      </p:cBhvr>
                                      <p:to x="100000" y="100000"/>
                                    </p:animScale>
                                    <p:animScale>
                                      <p:cBhvr>
                                        <p:cTn id="21" dur="26">
                                          <p:stCondLst>
                                            <p:cond delay="1642"/>
                                          </p:stCondLst>
                                        </p:cTn>
                                        <p:tgtEl>
                                          <p:spTgt spid="11"/>
                                        </p:tgtEl>
                                      </p:cBhvr>
                                      <p:to x="100000" y="90000"/>
                                    </p:animScale>
                                    <p:animScale>
                                      <p:cBhvr>
                                        <p:cTn id="22" dur="166" decel="50000">
                                          <p:stCondLst>
                                            <p:cond delay="1668"/>
                                          </p:stCondLst>
                                        </p:cTn>
                                        <p:tgtEl>
                                          <p:spTgt spid="11"/>
                                        </p:tgtEl>
                                      </p:cBhvr>
                                      <p:to x="100000" y="100000"/>
                                    </p:animScale>
                                    <p:animScale>
                                      <p:cBhvr>
                                        <p:cTn id="23" dur="26">
                                          <p:stCondLst>
                                            <p:cond delay="1808"/>
                                          </p:stCondLst>
                                        </p:cTn>
                                        <p:tgtEl>
                                          <p:spTgt spid="11"/>
                                        </p:tgtEl>
                                      </p:cBhvr>
                                      <p:to x="100000" y="95000"/>
                                    </p:animScale>
                                    <p:animScale>
                                      <p:cBhvr>
                                        <p:cTn id="24" dur="166" decel="50000">
                                          <p:stCondLst>
                                            <p:cond delay="1834"/>
                                          </p:stCondLst>
                                        </p:cTn>
                                        <p:tgtEl>
                                          <p:spTgt spid="11"/>
                                        </p:tgtEl>
                                      </p:cBhvr>
                                      <p:to x="100000" y="100000"/>
                                    </p:animScale>
                                  </p:childTnLst>
                                </p:cTn>
                              </p:par>
                              <p:par>
                                <p:cTn id="25" presetID="9"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dissolv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P spid="1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C0A2D17-AE25-4B7F-B57B-59214BF4DB9F}" type="slidenum">
              <a:rPr lang="en-AU" smtClean="0">
                <a:solidFill>
                  <a:srgbClr val="262626"/>
                </a:solidFill>
              </a:rPr>
              <a:pPr>
                <a:defRPr/>
              </a:pPr>
              <a:t>68</a:t>
            </a:fld>
            <a:endParaRPr lang="en-AU" dirty="0">
              <a:solidFill>
                <a:srgbClr val="262626"/>
              </a:solidFill>
            </a:endParaRPr>
          </a:p>
        </p:txBody>
      </p:sp>
      <p:sp>
        <p:nvSpPr>
          <p:cNvPr id="20" name="Oval 2"/>
          <p:cNvSpPr>
            <a:spLocks noChangeAspect="1" noChangeArrowheads="1"/>
          </p:cNvSpPr>
          <p:nvPr/>
        </p:nvSpPr>
        <p:spPr bwMode="auto">
          <a:xfrm>
            <a:off x="8856029" y="6489340"/>
            <a:ext cx="144463" cy="142875"/>
          </a:xfrm>
          <a:prstGeom prst="ellipse">
            <a:avLst/>
          </a:prstGeom>
          <a:solidFill>
            <a:srgbClr val="FF0000"/>
          </a:solidFill>
          <a:ln w="12700">
            <a:solidFill>
              <a:schemeClr val="tx1"/>
            </a:solidFill>
            <a:round/>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altLang="en-US" sz="800" dirty="0">
                <a:latin typeface="Arial" charset="0"/>
              </a:rPr>
              <a:t>L</a:t>
            </a:r>
          </a:p>
        </p:txBody>
      </p:sp>
      <p:sp>
        <p:nvSpPr>
          <p:cNvPr id="9" name="Rectangle 8"/>
          <p:cNvSpPr/>
          <p:nvPr/>
        </p:nvSpPr>
        <p:spPr>
          <a:xfrm>
            <a:off x="315970" y="4863340"/>
            <a:ext cx="7136350" cy="252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AU"/>
          </a:p>
        </p:txBody>
      </p:sp>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58693"/>
            <a:ext cx="6509172" cy="4358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2709" y="2411459"/>
            <a:ext cx="2051865" cy="236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1" name="Picture 5"/>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8441" y="4863340"/>
            <a:ext cx="8598035" cy="1301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a:spLocks noChangeArrowheads="1"/>
          </p:cNvSpPr>
          <p:nvPr/>
        </p:nvSpPr>
        <p:spPr bwMode="auto">
          <a:xfrm>
            <a:off x="323528" y="1808820"/>
            <a:ext cx="6444716" cy="216024"/>
          </a:xfrm>
          <a:prstGeom prst="rect">
            <a:avLst/>
          </a:prstGeom>
          <a:noFill/>
          <a:ln w="28575" algn="ctr">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lgn="ctr" eaLnBrk="1" hangingPunct="1"/>
            <a:endParaRPr lang="en-AU" altLang="en-US" sz="1800">
              <a:solidFill>
                <a:srgbClr val="FF3300"/>
              </a:solidFill>
            </a:endParaRPr>
          </a:p>
        </p:txBody>
      </p:sp>
    </p:spTree>
    <p:extLst>
      <p:ext uri="{BB962C8B-B14F-4D97-AF65-F5344CB8AC3E}">
        <p14:creationId xmlns:p14="http://schemas.microsoft.com/office/powerpoint/2010/main" val="423364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C0A2D17-AE25-4B7F-B57B-59214BF4DB9F}" type="slidenum">
              <a:rPr lang="en-AU" smtClean="0">
                <a:solidFill>
                  <a:srgbClr val="262626"/>
                </a:solidFill>
              </a:rPr>
              <a:pPr>
                <a:defRPr/>
              </a:pPr>
              <a:t>69</a:t>
            </a:fld>
            <a:endParaRPr lang="en-AU" dirty="0">
              <a:solidFill>
                <a:srgbClr val="262626"/>
              </a:solidFill>
            </a:endParaRPr>
          </a:p>
        </p:txBody>
      </p:sp>
      <p:sp>
        <p:nvSpPr>
          <p:cNvPr id="20" name="Oval 2"/>
          <p:cNvSpPr>
            <a:spLocks noChangeAspect="1" noChangeArrowheads="1"/>
          </p:cNvSpPr>
          <p:nvPr/>
        </p:nvSpPr>
        <p:spPr bwMode="auto">
          <a:xfrm>
            <a:off x="8856029" y="6489340"/>
            <a:ext cx="144463" cy="142875"/>
          </a:xfrm>
          <a:prstGeom prst="ellipse">
            <a:avLst/>
          </a:prstGeom>
          <a:solidFill>
            <a:srgbClr val="FF0000"/>
          </a:solidFill>
          <a:ln w="12700">
            <a:solidFill>
              <a:schemeClr val="tx1"/>
            </a:solidFill>
            <a:round/>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altLang="en-US" sz="800" dirty="0">
                <a:latin typeface="Arial" charset="0"/>
              </a:rPr>
              <a:t>L</a:t>
            </a:r>
          </a:p>
        </p:txBody>
      </p:sp>
      <p:pic>
        <p:nvPicPr>
          <p:cNvPr id="10" name="Picture 9"/>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178" y="285609"/>
            <a:ext cx="8820310" cy="5910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1267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C0A2D17-AE25-4B7F-B57B-59214BF4DB9F}" type="slidenum">
              <a:rPr lang="en-AU" smtClean="0">
                <a:solidFill>
                  <a:srgbClr val="262626"/>
                </a:solidFill>
              </a:rPr>
              <a:pPr>
                <a:defRPr/>
              </a:pPr>
              <a:t>7</a:t>
            </a:fld>
            <a:endParaRPr lang="en-AU" dirty="0">
              <a:solidFill>
                <a:srgbClr val="262626"/>
              </a:solidFill>
            </a:endParaRPr>
          </a:p>
        </p:txBody>
      </p:sp>
      <p:sp>
        <p:nvSpPr>
          <p:cNvPr id="20" name="Oval 2"/>
          <p:cNvSpPr>
            <a:spLocks noChangeAspect="1" noChangeArrowheads="1"/>
          </p:cNvSpPr>
          <p:nvPr/>
        </p:nvSpPr>
        <p:spPr bwMode="auto">
          <a:xfrm>
            <a:off x="8856029" y="6489340"/>
            <a:ext cx="144463" cy="142875"/>
          </a:xfrm>
          <a:prstGeom prst="ellipse">
            <a:avLst/>
          </a:prstGeom>
          <a:solidFill>
            <a:srgbClr val="FF0000"/>
          </a:solidFill>
          <a:ln w="12700">
            <a:solidFill>
              <a:schemeClr val="tx1"/>
            </a:solidFill>
            <a:round/>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altLang="en-US" sz="800" dirty="0">
                <a:latin typeface="Arial" charset="0"/>
              </a:rPr>
              <a:t>L</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7" y="440696"/>
            <a:ext cx="8507665" cy="5328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a:spLocks noChangeArrowheads="1"/>
          </p:cNvSpPr>
          <p:nvPr/>
        </p:nvSpPr>
        <p:spPr bwMode="auto">
          <a:xfrm rot="10800000" flipV="1">
            <a:off x="3779912" y="1160749"/>
            <a:ext cx="30963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a:solidFill>
                  <a:schemeClr val="tx1"/>
                </a:solidFill>
                <a:latin typeface="Times New Roman" panose="02020603050405020304" pitchFamily="18" charset="0"/>
              </a:defRPr>
            </a:lvl1pPr>
            <a:lvl2pPr marL="742950" indent="-285750" algn="ctr">
              <a:defRPr>
                <a:solidFill>
                  <a:schemeClr val="tx1"/>
                </a:solidFill>
                <a:latin typeface="Times New Roman" panose="02020603050405020304" pitchFamily="18" charset="0"/>
              </a:defRPr>
            </a:lvl2pPr>
            <a:lvl3pPr marL="1143000" indent="-228600" algn="ctr">
              <a:defRPr>
                <a:solidFill>
                  <a:schemeClr val="tx1"/>
                </a:solidFill>
                <a:latin typeface="Times New Roman" panose="02020603050405020304" pitchFamily="18" charset="0"/>
              </a:defRPr>
            </a:lvl3pPr>
            <a:lvl4pPr marL="1600200" indent="-228600" algn="ctr">
              <a:defRPr>
                <a:solidFill>
                  <a:schemeClr val="tx1"/>
                </a:solidFill>
                <a:latin typeface="Times New Roman" panose="02020603050405020304" pitchFamily="18" charset="0"/>
              </a:defRPr>
            </a:lvl4pPr>
            <a:lvl5pPr marL="2057400" indent="-228600" algn="ctr">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r>
              <a:rPr lang="en-AU" altLang="en-US" b="1" i="1" dirty="0">
                <a:solidFill>
                  <a:srgbClr val="FF0000"/>
                </a:solidFill>
                <a:latin typeface="Comic Sans MS" panose="030F0702030302020204" pitchFamily="66" charset="0"/>
              </a:rPr>
              <a:t>Selection and Installation</a:t>
            </a:r>
          </a:p>
        </p:txBody>
      </p:sp>
      <p:sp>
        <p:nvSpPr>
          <p:cNvPr id="11" name="TextBox 10"/>
          <p:cNvSpPr txBox="1">
            <a:spLocks noChangeArrowheads="1"/>
          </p:cNvSpPr>
          <p:nvPr/>
        </p:nvSpPr>
        <p:spPr bwMode="auto">
          <a:xfrm rot="10800000" flipV="1">
            <a:off x="3779912" y="3821268"/>
            <a:ext cx="309634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a:solidFill>
                  <a:schemeClr val="tx1"/>
                </a:solidFill>
                <a:latin typeface="Times New Roman" panose="02020603050405020304" pitchFamily="18" charset="0"/>
              </a:defRPr>
            </a:lvl1pPr>
            <a:lvl2pPr marL="742950" indent="-285750" algn="ctr">
              <a:defRPr>
                <a:solidFill>
                  <a:schemeClr val="tx1"/>
                </a:solidFill>
                <a:latin typeface="Times New Roman" panose="02020603050405020304" pitchFamily="18" charset="0"/>
              </a:defRPr>
            </a:lvl2pPr>
            <a:lvl3pPr marL="1143000" indent="-228600" algn="ctr">
              <a:defRPr>
                <a:solidFill>
                  <a:schemeClr val="tx1"/>
                </a:solidFill>
                <a:latin typeface="Times New Roman" panose="02020603050405020304" pitchFamily="18" charset="0"/>
              </a:defRPr>
            </a:lvl3pPr>
            <a:lvl4pPr marL="1600200" indent="-228600" algn="ctr">
              <a:defRPr>
                <a:solidFill>
                  <a:schemeClr val="tx1"/>
                </a:solidFill>
                <a:latin typeface="Times New Roman" panose="02020603050405020304" pitchFamily="18" charset="0"/>
              </a:defRPr>
            </a:lvl4pPr>
            <a:lvl5pPr marL="2057400" indent="-228600" algn="ctr">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r>
              <a:rPr lang="en-AU" altLang="en-US" b="1" i="1" dirty="0">
                <a:solidFill>
                  <a:srgbClr val="FF0000"/>
                </a:solidFill>
                <a:latin typeface="Comic Sans MS" panose="030F0702030302020204" pitchFamily="66" charset="0"/>
              </a:rPr>
              <a:t>Control of an Installation - General</a:t>
            </a:r>
          </a:p>
        </p:txBody>
      </p:sp>
    </p:spTree>
    <p:extLst>
      <p:ext uri="{BB962C8B-B14F-4D97-AF65-F5344CB8AC3E}">
        <p14:creationId xmlns:p14="http://schemas.microsoft.com/office/powerpoint/2010/main" val="222414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9"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dissolve">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0" grpId="0"/>
      <p:bldP spid="11"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C0A2D17-AE25-4B7F-B57B-59214BF4DB9F}" type="slidenum">
              <a:rPr lang="en-AU" smtClean="0">
                <a:solidFill>
                  <a:srgbClr val="262626"/>
                </a:solidFill>
              </a:rPr>
              <a:pPr>
                <a:defRPr/>
              </a:pPr>
              <a:t>70</a:t>
            </a:fld>
            <a:endParaRPr lang="en-AU" dirty="0">
              <a:solidFill>
                <a:srgbClr val="262626"/>
              </a:solidFill>
            </a:endParaRPr>
          </a:p>
        </p:txBody>
      </p:sp>
      <p:sp>
        <p:nvSpPr>
          <p:cNvPr id="20" name="Oval 2"/>
          <p:cNvSpPr>
            <a:spLocks noChangeAspect="1" noChangeArrowheads="1"/>
          </p:cNvSpPr>
          <p:nvPr/>
        </p:nvSpPr>
        <p:spPr bwMode="auto">
          <a:xfrm>
            <a:off x="8856029" y="6489340"/>
            <a:ext cx="144463" cy="142875"/>
          </a:xfrm>
          <a:prstGeom prst="ellipse">
            <a:avLst/>
          </a:prstGeom>
          <a:solidFill>
            <a:srgbClr val="FF0000"/>
          </a:solidFill>
          <a:ln w="12700">
            <a:solidFill>
              <a:schemeClr val="tx1"/>
            </a:solidFill>
            <a:round/>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altLang="en-US" sz="800" dirty="0">
                <a:latin typeface="Arial" charset="0"/>
              </a:rPr>
              <a:t>L</a:t>
            </a:r>
          </a:p>
        </p:txBody>
      </p:sp>
      <p:pic>
        <p:nvPicPr>
          <p:cNvPr id="10"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19713"/>
          <a:stretch>
            <a:fillRect/>
          </a:stretch>
        </p:blipFill>
        <p:spPr bwMode="auto">
          <a:xfrm>
            <a:off x="72516" y="152636"/>
            <a:ext cx="8927976" cy="6243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a:spLocks noChangeArrowheads="1"/>
          </p:cNvSpPr>
          <p:nvPr/>
        </p:nvSpPr>
        <p:spPr bwMode="auto">
          <a:xfrm>
            <a:off x="359605" y="2231903"/>
            <a:ext cx="8316000" cy="252000"/>
          </a:xfrm>
          <a:prstGeom prst="rect">
            <a:avLst/>
          </a:prstGeom>
          <a:noFill/>
          <a:ln w="28575"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lgn="ctr" eaLnBrk="1" hangingPunct="1"/>
            <a:endParaRPr lang="en-AU" altLang="en-US" sz="1800"/>
          </a:p>
        </p:txBody>
      </p:sp>
      <p:sp>
        <p:nvSpPr>
          <p:cNvPr id="12" name="Rectangle 11"/>
          <p:cNvSpPr>
            <a:spLocks noChangeArrowheads="1"/>
          </p:cNvSpPr>
          <p:nvPr/>
        </p:nvSpPr>
        <p:spPr bwMode="auto">
          <a:xfrm>
            <a:off x="358775" y="944724"/>
            <a:ext cx="8316000" cy="252000"/>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lgn="ctr" eaLnBrk="1" hangingPunct="1"/>
            <a:endParaRPr lang="en-AU" altLang="en-US" sz="1800"/>
          </a:p>
        </p:txBody>
      </p:sp>
    </p:spTree>
    <p:extLst>
      <p:ext uri="{BB962C8B-B14F-4D97-AF65-F5344CB8AC3E}">
        <p14:creationId xmlns:p14="http://schemas.microsoft.com/office/powerpoint/2010/main" val="3246322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from="(-#ppt_w/2)" to="(#ppt_x)" calcmode="lin" valueType="num">
                                      <p:cBhvr>
                                        <p:cTn id="7" dur="600" fill="hold">
                                          <p:stCondLst>
                                            <p:cond delay="0"/>
                                          </p:stCondLst>
                                        </p:cTn>
                                        <p:tgtEl>
                                          <p:spTgt spid="11"/>
                                        </p:tgtEl>
                                        <p:attrNameLst>
                                          <p:attrName>ppt_x</p:attrName>
                                        </p:attrNameLst>
                                      </p:cBhvr>
                                    </p:anim>
                                    <p:anim from="0" to="-1.0" calcmode="lin" valueType="num">
                                      <p:cBhvr>
                                        <p:cTn id="8" dur="200" decel="50000" autoRev="1" fill="hold">
                                          <p:stCondLst>
                                            <p:cond delay="600"/>
                                          </p:stCondLst>
                                        </p:cTn>
                                        <p:tgtEl>
                                          <p:spTgt spid="11"/>
                                        </p:tgtEl>
                                        <p:attrNameLst>
                                          <p:attrName>xshear</p:attrName>
                                        </p:attrNameLst>
                                      </p:cBhvr>
                                    </p:anim>
                                    <p:animScale>
                                      <p:cBhvr>
                                        <p:cTn id="9" dur="200" decel="100000" autoRev="1" fill="hold">
                                          <p:stCondLst>
                                            <p:cond delay="600"/>
                                          </p:stCondLst>
                                        </p:cTn>
                                        <p:tgtEl>
                                          <p:spTgt spid="11"/>
                                        </p:tgtEl>
                                      </p:cBhvr>
                                      <p:from x="100000" y="100000"/>
                                      <p:to x="80000" y="100000"/>
                                    </p:animScale>
                                    <p:anim by="(#ppt_h/3+#ppt_w*0.1)" calcmode="lin" valueType="num">
                                      <p:cBhvr additive="sum">
                                        <p:cTn id="10" dur="200" decel="100000" autoRev="1" fill="hold">
                                          <p:stCondLst>
                                            <p:cond delay="600"/>
                                          </p:stCondLst>
                                        </p:cTn>
                                        <p:tgtEl>
                                          <p:spTgt spid="11"/>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from="(-#ppt_w/2)" to="(#ppt_x)" calcmode="lin" valueType="num">
                                      <p:cBhvr>
                                        <p:cTn id="15" dur="600" fill="hold">
                                          <p:stCondLst>
                                            <p:cond delay="0"/>
                                          </p:stCondLst>
                                        </p:cTn>
                                        <p:tgtEl>
                                          <p:spTgt spid="12"/>
                                        </p:tgtEl>
                                        <p:attrNameLst>
                                          <p:attrName>ppt_x</p:attrName>
                                        </p:attrNameLst>
                                      </p:cBhvr>
                                    </p:anim>
                                    <p:anim from="0" to="-1.0" calcmode="lin" valueType="num">
                                      <p:cBhvr>
                                        <p:cTn id="16" dur="200" decel="50000" autoRev="1" fill="hold">
                                          <p:stCondLst>
                                            <p:cond delay="600"/>
                                          </p:stCondLst>
                                        </p:cTn>
                                        <p:tgtEl>
                                          <p:spTgt spid="12"/>
                                        </p:tgtEl>
                                        <p:attrNameLst>
                                          <p:attrName>xshear</p:attrName>
                                        </p:attrNameLst>
                                      </p:cBhvr>
                                    </p:anim>
                                    <p:animScale>
                                      <p:cBhvr>
                                        <p:cTn id="17" dur="200" decel="100000" autoRev="1" fill="hold">
                                          <p:stCondLst>
                                            <p:cond delay="600"/>
                                          </p:stCondLst>
                                        </p:cTn>
                                        <p:tgtEl>
                                          <p:spTgt spid="12"/>
                                        </p:tgtEl>
                                      </p:cBhvr>
                                      <p:from x="100000" y="100000"/>
                                      <p:to x="80000" y="100000"/>
                                    </p:animScale>
                                    <p:anim by="(#ppt_h/3+#ppt_w*0.1)" calcmode="lin" valueType="num">
                                      <p:cBhvr additive="sum">
                                        <p:cTn id="18" dur="200" decel="100000" autoRev="1" fill="hold">
                                          <p:stCondLst>
                                            <p:cond delay="600"/>
                                          </p:stCondLst>
                                        </p:cTn>
                                        <p:tgtEl>
                                          <p:spTgt spid="12"/>
                                        </p:tgtEl>
                                        <p:attrNameLst>
                                          <p:attrName>ppt_x</p:attrName>
                                        </p:attrNameLst>
                                      </p:cBhvr>
                                    </p:anim>
                                  </p:childTnLst>
                                </p:cTn>
                              </p:par>
                              <p:par>
                                <p:cTn id="19" presetID="9"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dissolve">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P spid="1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C0A2D17-AE25-4B7F-B57B-59214BF4DB9F}" type="slidenum">
              <a:rPr lang="en-AU" smtClean="0">
                <a:solidFill>
                  <a:srgbClr val="262626"/>
                </a:solidFill>
              </a:rPr>
              <a:pPr>
                <a:defRPr/>
              </a:pPr>
              <a:t>71</a:t>
            </a:fld>
            <a:endParaRPr lang="en-AU" dirty="0">
              <a:solidFill>
                <a:srgbClr val="262626"/>
              </a:solidFill>
            </a:endParaRPr>
          </a:p>
        </p:txBody>
      </p:sp>
      <p:sp>
        <p:nvSpPr>
          <p:cNvPr id="20" name="Oval 2"/>
          <p:cNvSpPr>
            <a:spLocks noChangeAspect="1" noChangeArrowheads="1"/>
          </p:cNvSpPr>
          <p:nvPr/>
        </p:nvSpPr>
        <p:spPr bwMode="auto">
          <a:xfrm>
            <a:off x="8856029" y="6489340"/>
            <a:ext cx="144463" cy="142875"/>
          </a:xfrm>
          <a:prstGeom prst="ellipse">
            <a:avLst/>
          </a:prstGeom>
          <a:solidFill>
            <a:srgbClr val="FF0000"/>
          </a:solidFill>
          <a:ln w="12700">
            <a:solidFill>
              <a:schemeClr val="tx1"/>
            </a:solidFill>
            <a:round/>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altLang="en-US" sz="800" dirty="0">
                <a:latin typeface="Arial" charset="0"/>
              </a:rPr>
              <a:t>L</a:t>
            </a:r>
          </a:p>
        </p:txBody>
      </p:sp>
      <p:pic>
        <p:nvPicPr>
          <p:cNvPr id="10" name="Picture 9"/>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178" y="285609"/>
            <a:ext cx="8820310" cy="5910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6403999" y="3057301"/>
            <a:ext cx="9382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AU" altLang="en-US" sz="2000" b="1">
                <a:solidFill>
                  <a:srgbClr val="0000FF"/>
                </a:solidFill>
                <a:latin typeface="Comic Sans MS" panose="030F0702030302020204" pitchFamily="66" charset="0"/>
              </a:rPr>
              <a:t>1 pole</a:t>
            </a:r>
          </a:p>
          <a:p>
            <a:pPr eaLnBrk="1" hangingPunct="1"/>
            <a:r>
              <a:rPr lang="en-AU" altLang="en-US" sz="2000" b="1">
                <a:solidFill>
                  <a:srgbClr val="0000FF"/>
                </a:solidFill>
                <a:latin typeface="Comic Sans MS" panose="030F0702030302020204" pitchFamily="66" charset="0"/>
              </a:rPr>
              <a:t>20A</a:t>
            </a:r>
          </a:p>
          <a:p>
            <a:pPr eaLnBrk="1" hangingPunct="1"/>
            <a:r>
              <a:rPr lang="en-AU" altLang="en-US" sz="2000" b="1">
                <a:solidFill>
                  <a:srgbClr val="0000FF"/>
                </a:solidFill>
                <a:latin typeface="Comic Sans MS" panose="030F0702030302020204" pitchFamily="66" charset="0"/>
              </a:rPr>
              <a:t>AC21</a:t>
            </a:r>
          </a:p>
        </p:txBody>
      </p:sp>
      <p:sp>
        <p:nvSpPr>
          <p:cNvPr id="6" name="Rectangle 5"/>
          <p:cNvSpPr>
            <a:spLocks noChangeArrowheads="1"/>
          </p:cNvSpPr>
          <p:nvPr/>
        </p:nvSpPr>
        <p:spPr bwMode="auto">
          <a:xfrm>
            <a:off x="6442099" y="4789264"/>
            <a:ext cx="9382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AU" altLang="en-US" sz="2000" b="1">
                <a:solidFill>
                  <a:srgbClr val="FF0000"/>
                </a:solidFill>
                <a:latin typeface="Comic Sans MS" panose="030F0702030302020204" pitchFamily="66" charset="0"/>
              </a:rPr>
              <a:t>1 pole</a:t>
            </a:r>
          </a:p>
          <a:p>
            <a:pPr eaLnBrk="1" hangingPunct="1"/>
            <a:r>
              <a:rPr lang="en-AU" altLang="en-US" sz="2000" b="1">
                <a:solidFill>
                  <a:srgbClr val="FF0000"/>
                </a:solidFill>
                <a:latin typeface="Comic Sans MS" panose="030F0702030302020204" pitchFamily="66" charset="0"/>
              </a:rPr>
              <a:t>10A</a:t>
            </a:r>
          </a:p>
          <a:p>
            <a:pPr eaLnBrk="1" hangingPunct="1"/>
            <a:r>
              <a:rPr lang="en-AU" altLang="en-US" sz="2000" b="1">
                <a:solidFill>
                  <a:srgbClr val="FF0000"/>
                </a:solidFill>
                <a:latin typeface="Comic Sans MS" panose="030F0702030302020204" pitchFamily="66" charset="0"/>
              </a:rPr>
              <a:t>AC22</a:t>
            </a:r>
          </a:p>
        </p:txBody>
      </p:sp>
    </p:spTree>
    <p:extLst>
      <p:ext uri="{BB962C8B-B14F-4D97-AF65-F5344CB8AC3E}">
        <p14:creationId xmlns:p14="http://schemas.microsoft.com/office/powerpoint/2010/main" val="1182298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rgbClr val="FFFF00"/>
                                            </p:clrVal>
                                          </p:val>
                                        </p:tav>
                                        <p:tav tm="50000">
                                          <p:val>
                                            <p:clrVal>
                                              <a:srgbClr val="0000FF"/>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6"/>
                                        </p:tgtEl>
                                        <p:attrNameLst>
                                          <p:attrName>style.visibility</p:attrName>
                                        </p:attrNameLst>
                                      </p:cBhvr>
                                      <p:to>
                                        <p:strVal val="visible"/>
                                      </p:to>
                                    </p:set>
                                    <p:anim calcmode="discrete" valueType="clr">
                                      <p:cBhvr override="childStyle">
                                        <p:cTn id="14" dur="80"/>
                                        <p:tgtEl>
                                          <p:spTgt spid="6"/>
                                        </p:tgtEl>
                                        <p:attrNameLst>
                                          <p:attrName>style.color</p:attrName>
                                        </p:attrNameLst>
                                      </p:cBhvr>
                                      <p:tavLst>
                                        <p:tav tm="0">
                                          <p:val>
                                            <p:clrVal>
                                              <a:srgbClr val="FFFF00"/>
                                            </p:clrVal>
                                          </p:val>
                                        </p:tav>
                                        <p:tav tm="50000">
                                          <p:val>
                                            <p:clrVal>
                                              <a:srgbClr val="0000FF"/>
                                            </p:clrVal>
                                          </p:val>
                                        </p:tav>
                                      </p:tavLst>
                                    </p:anim>
                                    <p:anim calcmode="discrete" valueType="clr">
                                      <p:cBhvr>
                                        <p:cTn id="15" dur="80"/>
                                        <p:tgtEl>
                                          <p:spTgt spid="6"/>
                                        </p:tgtEl>
                                        <p:attrNameLst>
                                          <p:attrName>fillcolor</p:attrName>
                                        </p:attrNameLst>
                                      </p:cBhvr>
                                      <p:tavLst>
                                        <p:tav tm="0">
                                          <p:val>
                                            <p:clrVal>
                                              <a:schemeClr val="accent2"/>
                                            </p:clrVal>
                                          </p:val>
                                        </p:tav>
                                        <p:tav tm="50000">
                                          <p:val>
                                            <p:clrVal>
                                              <a:schemeClr val="hlink"/>
                                            </p:clrVal>
                                          </p:val>
                                        </p:tav>
                                      </p:tavLst>
                                    </p:anim>
                                    <p:set>
                                      <p:cBhvr>
                                        <p:cTn id="16" dur="80"/>
                                        <p:tgtEl>
                                          <p:spTgt spid="6"/>
                                        </p:tgtEl>
                                        <p:attrNameLst>
                                          <p:attrName>fill.type</p:attrName>
                                        </p:attrNameLst>
                                      </p:cBhvr>
                                      <p:to>
                                        <p:strVal val="solid"/>
                                      </p:to>
                                    </p:set>
                                  </p:childTnLst>
                                </p:cTn>
                              </p:par>
                              <p:par>
                                <p:cTn id="17" presetID="9"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dissolve">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p:bldP spid="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C0A2D17-AE25-4B7F-B57B-59214BF4DB9F}" type="slidenum">
              <a:rPr lang="en-AU" smtClean="0">
                <a:solidFill>
                  <a:srgbClr val="262626"/>
                </a:solidFill>
              </a:rPr>
              <a:pPr>
                <a:defRPr/>
              </a:pPr>
              <a:t>72</a:t>
            </a:fld>
            <a:endParaRPr lang="en-AU" dirty="0">
              <a:solidFill>
                <a:srgbClr val="262626"/>
              </a:solidFill>
            </a:endParaRPr>
          </a:p>
        </p:txBody>
      </p:sp>
      <p:sp>
        <p:nvSpPr>
          <p:cNvPr id="20" name="Oval 2"/>
          <p:cNvSpPr>
            <a:spLocks noChangeAspect="1" noChangeArrowheads="1"/>
          </p:cNvSpPr>
          <p:nvPr/>
        </p:nvSpPr>
        <p:spPr bwMode="auto">
          <a:xfrm>
            <a:off x="8856029" y="6489340"/>
            <a:ext cx="144463" cy="142875"/>
          </a:xfrm>
          <a:prstGeom prst="ellipse">
            <a:avLst/>
          </a:prstGeom>
          <a:solidFill>
            <a:srgbClr val="FF0000"/>
          </a:solidFill>
          <a:ln w="12700">
            <a:solidFill>
              <a:schemeClr val="tx1"/>
            </a:solidFill>
            <a:round/>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altLang="en-US" sz="800" dirty="0">
                <a:latin typeface="Arial" charset="0"/>
              </a:rPr>
              <a:t>L</a:t>
            </a:r>
          </a:p>
        </p:txBody>
      </p:sp>
      <p:pic>
        <p:nvPicPr>
          <p:cNvPr id="10" name="Picture 7"/>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2421" b="2303"/>
          <a:stretch/>
        </p:blipFill>
        <p:spPr bwMode="auto">
          <a:xfrm>
            <a:off x="179512" y="304799"/>
            <a:ext cx="8928484" cy="6006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6478674" y="728700"/>
            <a:ext cx="9382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AU" altLang="en-US" sz="2000" b="1" dirty="0">
                <a:solidFill>
                  <a:srgbClr val="0000FF"/>
                </a:solidFill>
                <a:latin typeface="Comic Sans MS" panose="030F0702030302020204" pitchFamily="66" charset="0"/>
              </a:rPr>
              <a:t>3 pole</a:t>
            </a:r>
          </a:p>
          <a:p>
            <a:pPr eaLnBrk="1" hangingPunct="1"/>
            <a:r>
              <a:rPr lang="en-AU" altLang="en-US" sz="2000" b="1" dirty="0">
                <a:solidFill>
                  <a:srgbClr val="0000FF"/>
                </a:solidFill>
                <a:latin typeface="Comic Sans MS" panose="030F0702030302020204" pitchFamily="66" charset="0"/>
              </a:rPr>
              <a:t>32A</a:t>
            </a:r>
          </a:p>
          <a:p>
            <a:pPr eaLnBrk="1" hangingPunct="1"/>
            <a:r>
              <a:rPr lang="en-AU" altLang="en-US" sz="2000" b="1" dirty="0">
                <a:solidFill>
                  <a:srgbClr val="0000FF"/>
                </a:solidFill>
                <a:latin typeface="Comic Sans MS" panose="030F0702030302020204" pitchFamily="66" charset="0"/>
              </a:rPr>
              <a:t>AC22</a:t>
            </a:r>
          </a:p>
        </p:txBody>
      </p:sp>
    </p:spTree>
    <p:extLst>
      <p:ext uri="{BB962C8B-B14F-4D97-AF65-F5344CB8AC3E}">
        <p14:creationId xmlns:p14="http://schemas.microsoft.com/office/powerpoint/2010/main" val="2184625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rgbClr val="FFFF00"/>
                                            </p:clrVal>
                                          </p:val>
                                        </p:tav>
                                        <p:tav tm="50000">
                                          <p:val>
                                            <p:clrVal>
                                              <a:srgbClr val="0000FF"/>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par>
                                <p:cTn id="10" presetID="9"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dissolv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C0A2D17-AE25-4B7F-B57B-59214BF4DB9F}" type="slidenum">
              <a:rPr lang="en-AU" smtClean="0">
                <a:solidFill>
                  <a:srgbClr val="262626"/>
                </a:solidFill>
              </a:rPr>
              <a:pPr>
                <a:defRPr/>
              </a:pPr>
              <a:t>73</a:t>
            </a:fld>
            <a:endParaRPr lang="en-AU" dirty="0">
              <a:solidFill>
                <a:srgbClr val="262626"/>
              </a:solidFill>
            </a:endParaRPr>
          </a:p>
        </p:txBody>
      </p:sp>
      <p:sp>
        <p:nvSpPr>
          <p:cNvPr id="20" name="Oval 2"/>
          <p:cNvSpPr>
            <a:spLocks noChangeAspect="1" noChangeArrowheads="1"/>
          </p:cNvSpPr>
          <p:nvPr/>
        </p:nvSpPr>
        <p:spPr bwMode="auto">
          <a:xfrm>
            <a:off x="8856029" y="6489340"/>
            <a:ext cx="144463" cy="142875"/>
          </a:xfrm>
          <a:prstGeom prst="ellipse">
            <a:avLst/>
          </a:prstGeom>
          <a:solidFill>
            <a:srgbClr val="FF0000"/>
          </a:solidFill>
          <a:ln w="12700">
            <a:solidFill>
              <a:schemeClr val="tx1"/>
            </a:solidFill>
            <a:round/>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altLang="en-US" sz="800" dirty="0">
                <a:latin typeface="Arial" charset="0"/>
              </a:rPr>
              <a:t>L</a:t>
            </a:r>
          </a:p>
        </p:txBody>
      </p:sp>
      <p:pic>
        <p:nvPicPr>
          <p:cNvPr id="10"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19713"/>
          <a:stretch>
            <a:fillRect/>
          </a:stretch>
        </p:blipFill>
        <p:spPr bwMode="auto">
          <a:xfrm>
            <a:off x="108012" y="188640"/>
            <a:ext cx="9000492" cy="6294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a:spLocks noChangeArrowheads="1"/>
          </p:cNvSpPr>
          <p:nvPr/>
        </p:nvSpPr>
        <p:spPr bwMode="auto">
          <a:xfrm>
            <a:off x="420575" y="4103967"/>
            <a:ext cx="8292641" cy="252000"/>
          </a:xfrm>
          <a:prstGeom prst="rect">
            <a:avLst/>
          </a:prstGeom>
          <a:noFill/>
          <a:ln w="28575"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lgn="ctr" eaLnBrk="1" hangingPunct="1"/>
            <a:endParaRPr lang="en-AU" altLang="en-US" sz="1800"/>
          </a:p>
        </p:txBody>
      </p:sp>
      <p:sp>
        <p:nvSpPr>
          <p:cNvPr id="12" name="Rectangle 11"/>
          <p:cNvSpPr>
            <a:spLocks noChangeArrowheads="1"/>
          </p:cNvSpPr>
          <p:nvPr/>
        </p:nvSpPr>
        <p:spPr bwMode="auto">
          <a:xfrm>
            <a:off x="419819" y="4355995"/>
            <a:ext cx="8292641" cy="252000"/>
          </a:xfrm>
          <a:prstGeom prst="rect">
            <a:avLst/>
          </a:prstGeom>
          <a:noFill/>
          <a:ln w="28575"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lgn="ctr" eaLnBrk="1" hangingPunct="1"/>
            <a:endParaRPr lang="en-AU" altLang="en-US" sz="1800"/>
          </a:p>
        </p:txBody>
      </p:sp>
    </p:spTree>
    <p:extLst>
      <p:ext uri="{BB962C8B-B14F-4D97-AF65-F5344CB8AC3E}">
        <p14:creationId xmlns:p14="http://schemas.microsoft.com/office/powerpoint/2010/main" val="2438289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from="(-#ppt_w/2)" to="(#ppt_x)" calcmode="lin" valueType="num">
                                      <p:cBhvr>
                                        <p:cTn id="7" dur="600" fill="hold">
                                          <p:stCondLst>
                                            <p:cond delay="0"/>
                                          </p:stCondLst>
                                        </p:cTn>
                                        <p:tgtEl>
                                          <p:spTgt spid="11"/>
                                        </p:tgtEl>
                                        <p:attrNameLst>
                                          <p:attrName>ppt_x</p:attrName>
                                        </p:attrNameLst>
                                      </p:cBhvr>
                                    </p:anim>
                                    <p:anim from="0" to="-1.0" calcmode="lin" valueType="num">
                                      <p:cBhvr>
                                        <p:cTn id="8" dur="200" decel="50000" autoRev="1" fill="hold">
                                          <p:stCondLst>
                                            <p:cond delay="600"/>
                                          </p:stCondLst>
                                        </p:cTn>
                                        <p:tgtEl>
                                          <p:spTgt spid="11"/>
                                        </p:tgtEl>
                                        <p:attrNameLst>
                                          <p:attrName>xshear</p:attrName>
                                        </p:attrNameLst>
                                      </p:cBhvr>
                                    </p:anim>
                                    <p:animScale>
                                      <p:cBhvr>
                                        <p:cTn id="9" dur="200" decel="100000" autoRev="1" fill="hold">
                                          <p:stCondLst>
                                            <p:cond delay="600"/>
                                          </p:stCondLst>
                                        </p:cTn>
                                        <p:tgtEl>
                                          <p:spTgt spid="11"/>
                                        </p:tgtEl>
                                      </p:cBhvr>
                                      <p:from x="100000" y="100000"/>
                                      <p:to x="80000" y="100000"/>
                                    </p:animScale>
                                    <p:anim by="(#ppt_h/3+#ppt_w*0.1)" calcmode="lin" valueType="num">
                                      <p:cBhvr additive="sum">
                                        <p:cTn id="10" dur="200" decel="100000" autoRev="1" fill="hold">
                                          <p:stCondLst>
                                            <p:cond delay="600"/>
                                          </p:stCondLst>
                                        </p:cTn>
                                        <p:tgtEl>
                                          <p:spTgt spid="11"/>
                                        </p:tgtEl>
                                        <p:attrNameLst>
                                          <p:attrName>ppt_x</p:attrName>
                                        </p:attrNameLst>
                                      </p:cBhvr>
                                    </p:anim>
                                  </p:childTnLst>
                                </p:cTn>
                              </p:par>
                            </p:childTnLst>
                          </p:cTn>
                        </p:par>
                        <p:par>
                          <p:cTn id="11" fill="hold">
                            <p:stCondLst>
                              <p:cond delay="1000"/>
                            </p:stCondLst>
                            <p:childTnLst>
                              <p:par>
                                <p:cTn id="12" presetID="34"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 from="(-#ppt_w/2)" to="(#ppt_x)" calcmode="lin" valueType="num">
                                      <p:cBhvr>
                                        <p:cTn id="14" dur="600" fill="hold">
                                          <p:stCondLst>
                                            <p:cond delay="0"/>
                                          </p:stCondLst>
                                        </p:cTn>
                                        <p:tgtEl>
                                          <p:spTgt spid="12"/>
                                        </p:tgtEl>
                                        <p:attrNameLst>
                                          <p:attrName>ppt_x</p:attrName>
                                        </p:attrNameLst>
                                      </p:cBhvr>
                                    </p:anim>
                                    <p:anim from="0" to="-1.0" calcmode="lin" valueType="num">
                                      <p:cBhvr>
                                        <p:cTn id="15" dur="200" decel="50000" autoRev="1" fill="hold">
                                          <p:stCondLst>
                                            <p:cond delay="600"/>
                                          </p:stCondLst>
                                        </p:cTn>
                                        <p:tgtEl>
                                          <p:spTgt spid="12"/>
                                        </p:tgtEl>
                                        <p:attrNameLst>
                                          <p:attrName>xshear</p:attrName>
                                        </p:attrNameLst>
                                      </p:cBhvr>
                                    </p:anim>
                                    <p:animScale>
                                      <p:cBhvr>
                                        <p:cTn id="16" dur="200" decel="100000" autoRev="1" fill="hold">
                                          <p:stCondLst>
                                            <p:cond delay="600"/>
                                          </p:stCondLst>
                                        </p:cTn>
                                        <p:tgtEl>
                                          <p:spTgt spid="12"/>
                                        </p:tgtEl>
                                      </p:cBhvr>
                                      <p:from x="100000" y="100000"/>
                                      <p:to x="80000" y="100000"/>
                                    </p:animScale>
                                    <p:anim by="(#ppt_h/3+#ppt_w*0.1)" calcmode="lin" valueType="num">
                                      <p:cBhvr additive="sum">
                                        <p:cTn id="17" dur="200" decel="100000" autoRev="1" fill="hold">
                                          <p:stCondLst>
                                            <p:cond delay="600"/>
                                          </p:stCondLst>
                                        </p:cTn>
                                        <p:tgtEl>
                                          <p:spTgt spid="12"/>
                                        </p:tgtEl>
                                        <p:attrNameLst>
                                          <p:attrName>ppt_x</p:attrName>
                                        </p:attrNameLst>
                                      </p:cBhvr>
                                    </p:anim>
                                  </p:childTnLst>
                                </p:cTn>
                              </p:par>
                              <p:par>
                                <p:cTn id="18" presetID="9" presetClass="entr" presetSubtype="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dissolve">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P spid="1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C0A2D17-AE25-4B7F-B57B-59214BF4DB9F}" type="slidenum">
              <a:rPr lang="en-AU" smtClean="0">
                <a:solidFill>
                  <a:srgbClr val="262626"/>
                </a:solidFill>
              </a:rPr>
              <a:pPr>
                <a:defRPr/>
              </a:pPr>
              <a:t>74</a:t>
            </a:fld>
            <a:endParaRPr lang="en-AU" dirty="0">
              <a:solidFill>
                <a:srgbClr val="262626"/>
              </a:solidFill>
            </a:endParaRPr>
          </a:p>
        </p:txBody>
      </p:sp>
      <p:sp>
        <p:nvSpPr>
          <p:cNvPr id="20" name="Oval 2"/>
          <p:cNvSpPr>
            <a:spLocks noChangeAspect="1" noChangeArrowheads="1"/>
          </p:cNvSpPr>
          <p:nvPr/>
        </p:nvSpPr>
        <p:spPr bwMode="auto">
          <a:xfrm>
            <a:off x="8856029" y="6489340"/>
            <a:ext cx="144463" cy="142875"/>
          </a:xfrm>
          <a:prstGeom prst="ellipse">
            <a:avLst/>
          </a:prstGeom>
          <a:solidFill>
            <a:srgbClr val="FF0000"/>
          </a:solidFill>
          <a:ln w="12700">
            <a:solidFill>
              <a:schemeClr val="tx1"/>
            </a:solidFill>
            <a:round/>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altLang="en-US" sz="800" dirty="0">
                <a:latin typeface="Arial" charset="0"/>
              </a:rPr>
              <a:t>L</a:t>
            </a:r>
          </a:p>
        </p:txBody>
      </p:sp>
      <p:pic>
        <p:nvPicPr>
          <p:cNvPr id="10" name="Picture 7"/>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2421" b="2303"/>
          <a:stretch/>
        </p:blipFill>
        <p:spPr bwMode="auto">
          <a:xfrm>
            <a:off x="179512" y="304799"/>
            <a:ext cx="8928484" cy="6006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6516216" y="2600908"/>
            <a:ext cx="9382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AU" altLang="en-US" sz="2000" b="1" dirty="0">
                <a:solidFill>
                  <a:srgbClr val="0000FF"/>
                </a:solidFill>
                <a:latin typeface="Comic Sans MS" panose="030F0702030302020204" pitchFamily="66" charset="0"/>
              </a:rPr>
              <a:t>3 pole</a:t>
            </a:r>
          </a:p>
          <a:p>
            <a:pPr eaLnBrk="1" hangingPunct="1"/>
            <a:r>
              <a:rPr lang="en-AU" altLang="en-US" sz="2000" b="1" dirty="0">
                <a:solidFill>
                  <a:srgbClr val="0000FF"/>
                </a:solidFill>
                <a:latin typeface="Comic Sans MS" panose="030F0702030302020204" pitchFamily="66" charset="0"/>
              </a:rPr>
              <a:t>50A</a:t>
            </a:r>
          </a:p>
          <a:p>
            <a:pPr eaLnBrk="1" hangingPunct="1"/>
            <a:r>
              <a:rPr lang="en-AU" altLang="en-US" sz="2000" b="1" dirty="0">
                <a:solidFill>
                  <a:srgbClr val="0000FF"/>
                </a:solidFill>
                <a:latin typeface="Comic Sans MS" panose="030F0702030302020204" pitchFamily="66" charset="0"/>
              </a:rPr>
              <a:t>AC23</a:t>
            </a:r>
          </a:p>
        </p:txBody>
      </p:sp>
      <p:sp>
        <p:nvSpPr>
          <p:cNvPr id="6" name="Rectangle 5"/>
          <p:cNvSpPr>
            <a:spLocks noChangeArrowheads="1"/>
          </p:cNvSpPr>
          <p:nvPr/>
        </p:nvSpPr>
        <p:spPr bwMode="auto">
          <a:xfrm>
            <a:off x="6478674" y="728700"/>
            <a:ext cx="9382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AU" altLang="en-US" sz="2000" b="1" dirty="0">
                <a:solidFill>
                  <a:srgbClr val="0000FF"/>
                </a:solidFill>
                <a:latin typeface="Comic Sans MS" panose="030F0702030302020204" pitchFamily="66" charset="0"/>
              </a:rPr>
              <a:t>3 pole</a:t>
            </a:r>
          </a:p>
          <a:p>
            <a:pPr eaLnBrk="1" hangingPunct="1"/>
            <a:r>
              <a:rPr lang="en-AU" altLang="en-US" sz="2000" b="1" dirty="0">
                <a:solidFill>
                  <a:srgbClr val="0000FF"/>
                </a:solidFill>
                <a:latin typeface="Comic Sans MS" panose="030F0702030302020204" pitchFamily="66" charset="0"/>
              </a:rPr>
              <a:t>32A</a:t>
            </a:r>
          </a:p>
          <a:p>
            <a:pPr eaLnBrk="1" hangingPunct="1"/>
            <a:r>
              <a:rPr lang="en-AU" altLang="en-US" sz="2000" b="1" dirty="0">
                <a:solidFill>
                  <a:srgbClr val="0000FF"/>
                </a:solidFill>
                <a:latin typeface="Comic Sans MS" panose="030F0702030302020204" pitchFamily="66" charset="0"/>
              </a:rPr>
              <a:t>AC22</a:t>
            </a:r>
          </a:p>
        </p:txBody>
      </p:sp>
    </p:spTree>
    <p:extLst>
      <p:ext uri="{BB962C8B-B14F-4D97-AF65-F5344CB8AC3E}">
        <p14:creationId xmlns:p14="http://schemas.microsoft.com/office/powerpoint/2010/main" val="832727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rgbClr val="FFFF00"/>
                                            </p:clrVal>
                                          </p:val>
                                        </p:tav>
                                        <p:tav tm="50000">
                                          <p:val>
                                            <p:clrVal>
                                              <a:srgbClr val="0000FF"/>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par>
                                <p:cTn id="10" presetID="9"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dissolv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C0A2D17-AE25-4B7F-B57B-59214BF4DB9F}" type="slidenum">
              <a:rPr lang="en-AU" smtClean="0">
                <a:solidFill>
                  <a:srgbClr val="262626"/>
                </a:solidFill>
              </a:rPr>
              <a:pPr>
                <a:defRPr/>
              </a:pPr>
              <a:t>75</a:t>
            </a:fld>
            <a:endParaRPr lang="en-AU" dirty="0">
              <a:solidFill>
                <a:srgbClr val="262626"/>
              </a:solidFill>
            </a:endParaRPr>
          </a:p>
        </p:txBody>
      </p:sp>
      <p:sp>
        <p:nvSpPr>
          <p:cNvPr id="20" name="Oval 2"/>
          <p:cNvSpPr>
            <a:spLocks noChangeAspect="1" noChangeArrowheads="1"/>
          </p:cNvSpPr>
          <p:nvPr/>
        </p:nvSpPr>
        <p:spPr bwMode="auto">
          <a:xfrm>
            <a:off x="8856029" y="6489340"/>
            <a:ext cx="144463" cy="142875"/>
          </a:xfrm>
          <a:prstGeom prst="ellipse">
            <a:avLst/>
          </a:prstGeom>
          <a:solidFill>
            <a:srgbClr val="FF0000"/>
          </a:solidFill>
          <a:ln w="12700">
            <a:solidFill>
              <a:schemeClr val="tx1"/>
            </a:solidFill>
            <a:round/>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altLang="en-US" sz="800" dirty="0">
                <a:latin typeface="Arial" charset="0"/>
              </a:rPr>
              <a:t>L</a:t>
            </a:r>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b="18958"/>
          <a:stretch>
            <a:fillRect/>
          </a:stretch>
        </p:blipFill>
        <p:spPr bwMode="auto">
          <a:xfrm>
            <a:off x="359532" y="80628"/>
            <a:ext cx="8280152" cy="6259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a:spLocks noChangeArrowheads="1"/>
          </p:cNvSpPr>
          <p:nvPr/>
        </p:nvSpPr>
        <p:spPr bwMode="auto">
          <a:xfrm>
            <a:off x="5018520" y="242057"/>
            <a:ext cx="576000" cy="4414557"/>
          </a:xfrm>
          <a:prstGeom prst="rect">
            <a:avLst/>
          </a:prstGeom>
          <a:noFill/>
          <a:ln w="28575" algn="ctr">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lgn="ctr" eaLnBrk="1" hangingPunct="1"/>
            <a:endParaRPr lang="en-AU" altLang="en-US" sz="1800"/>
          </a:p>
        </p:txBody>
      </p:sp>
    </p:spTree>
    <p:extLst>
      <p:ext uri="{BB962C8B-B14F-4D97-AF65-F5344CB8AC3E}">
        <p14:creationId xmlns:p14="http://schemas.microsoft.com/office/powerpoint/2010/main" val="3469485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from="(-#ppt_w/2)" to="(#ppt_x)" calcmode="lin" valueType="num">
                                      <p:cBhvr>
                                        <p:cTn id="7" dur="600" fill="hold">
                                          <p:stCondLst>
                                            <p:cond delay="0"/>
                                          </p:stCondLst>
                                        </p:cTn>
                                        <p:tgtEl>
                                          <p:spTgt spid="11"/>
                                        </p:tgtEl>
                                        <p:attrNameLst>
                                          <p:attrName>ppt_x</p:attrName>
                                        </p:attrNameLst>
                                      </p:cBhvr>
                                    </p:anim>
                                    <p:anim from="0" to="-1.0" calcmode="lin" valueType="num">
                                      <p:cBhvr>
                                        <p:cTn id="8" dur="200" decel="50000" autoRev="1" fill="hold">
                                          <p:stCondLst>
                                            <p:cond delay="600"/>
                                          </p:stCondLst>
                                        </p:cTn>
                                        <p:tgtEl>
                                          <p:spTgt spid="11"/>
                                        </p:tgtEl>
                                        <p:attrNameLst>
                                          <p:attrName>xshear</p:attrName>
                                        </p:attrNameLst>
                                      </p:cBhvr>
                                    </p:anim>
                                    <p:animScale>
                                      <p:cBhvr>
                                        <p:cTn id="9" dur="200" decel="100000" autoRev="1" fill="hold">
                                          <p:stCondLst>
                                            <p:cond delay="600"/>
                                          </p:stCondLst>
                                        </p:cTn>
                                        <p:tgtEl>
                                          <p:spTgt spid="11"/>
                                        </p:tgtEl>
                                      </p:cBhvr>
                                      <p:from x="100000" y="100000"/>
                                      <p:to x="80000" y="100000"/>
                                    </p:animScale>
                                    <p:anim by="(#ppt_h/3+#ppt_w*0.1)" calcmode="lin" valueType="num">
                                      <p:cBhvr additive="sum">
                                        <p:cTn id="10" dur="200" decel="100000" autoRev="1" fill="hold">
                                          <p:stCondLst>
                                            <p:cond delay="600"/>
                                          </p:stCondLst>
                                        </p:cTn>
                                        <p:tgtEl>
                                          <p:spTgt spid="11"/>
                                        </p:tgtEl>
                                        <p:attrNameLst>
                                          <p:attrName>ppt_x</p:attrName>
                                        </p:attrNameLst>
                                      </p:cBhvr>
                                    </p:anim>
                                  </p:childTnLst>
                                </p:cTn>
                              </p:par>
                              <p:par>
                                <p:cTn id="11" presetID="9"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dissolve">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C0A2D17-AE25-4B7F-B57B-59214BF4DB9F}" type="slidenum">
              <a:rPr lang="en-AU" smtClean="0">
                <a:solidFill>
                  <a:srgbClr val="262626"/>
                </a:solidFill>
              </a:rPr>
              <a:pPr>
                <a:defRPr/>
              </a:pPr>
              <a:t>76</a:t>
            </a:fld>
            <a:endParaRPr lang="en-AU" dirty="0">
              <a:solidFill>
                <a:srgbClr val="262626"/>
              </a:solidFill>
            </a:endParaRPr>
          </a:p>
        </p:txBody>
      </p:sp>
      <p:sp>
        <p:nvSpPr>
          <p:cNvPr id="20" name="Oval 2"/>
          <p:cNvSpPr>
            <a:spLocks noChangeAspect="1" noChangeArrowheads="1"/>
          </p:cNvSpPr>
          <p:nvPr/>
        </p:nvSpPr>
        <p:spPr bwMode="auto">
          <a:xfrm>
            <a:off x="8856029" y="6489340"/>
            <a:ext cx="144463" cy="142875"/>
          </a:xfrm>
          <a:prstGeom prst="ellipse">
            <a:avLst/>
          </a:prstGeom>
          <a:solidFill>
            <a:srgbClr val="FF0000"/>
          </a:solidFill>
          <a:ln w="12700">
            <a:solidFill>
              <a:schemeClr val="tx1"/>
            </a:solidFill>
            <a:round/>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altLang="en-US" sz="800" dirty="0">
                <a:latin typeface="Arial" charset="0"/>
              </a:rPr>
              <a:t>L</a:t>
            </a:r>
          </a:p>
        </p:txBody>
      </p:sp>
      <p:pic>
        <p:nvPicPr>
          <p:cNvPr id="10" name="Picture 7"/>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2421" b="2303"/>
          <a:stretch/>
        </p:blipFill>
        <p:spPr bwMode="auto">
          <a:xfrm>
            <a:off x="179512" y="304799"/>
            <a:ext cx="8928484" cy="6006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6478674" y="728700"/>
            <a:ext cx="9382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AU" altLang="en-US" sz="2000" b="1">
                <a:solidFill>
                  <a:srgbClr val="0000FF"/>
                </a:solidFill>
                <a:latin typeface="Comic Sans MS" panose="030F0702030302020204" pitchFamily="66" charset="0"/>
              </a:rPr>
              <a:t>3 pole</a:t>
            </a:r>
          </a:p>
          <a:p>
            <a:pPr eaLnBrk="1" hangingPunct="1"/>
            <a:r>
              <a:rPr lang="en-AU" altLang="en-US" sz="2000" b="1">
                <a:solidFill>
                  <a:srgbClr val="0000FF"/>
                </a:solidFill>
                <a:latin typeface="Comic Sans MS" panose="030F0702030302020204" pitchFamily="66" charset="0"/>
              </a:rPr>
              <a:t>32A</a:t>
            </a:r>
          </a:p>
          <a:p>
            <a:pPr eaLnBrk="1" hangingPunct="1"/>
            <a:r>
              <a:rPr lang="en-AU" altLang="en-US" sz="2000" b="1">
                <a:solidFill>
                  <a:srgbClr val="0000FF"/>
                </a:solidFill>
                <a:latin typeface="Comic Sans MS" panose="030F0702030302020204" pitchFamily="66" charset="0"/>
              </a:rPr>
              <a:t>AC22</a:t>
            </a:r>
          </a:p>
        </p:txBody>
      </p:sp>
      <p:sp>
        <p:nvSpPr>
          <p:cNvPr id="6" name="Rectangle 5"/>
          <p:cNvSpPr>
            <a:spLocks noChangeArrowheads="1"/>
          </p:cNvSpPr>
          <p:nvPr/>
        </p:nvSpPr>
        <p:spPr bwMode="auto">
          <a:xfrm>
            <a:off x="6516216" y="2600908"/>
            <a:ext cx="9382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AU" altLang="en-US" sz="2000" b="1" dirty="0">
                <a:solidFill>
                  <a:srgbClr val="0000FF"/>
                </a:solidFill>
                <a:latin typeface="Comic Sans MS" panose="030F0702030302020204" pitchFamily="66" charset="0"/>
              </a:rPr>
              <a:t>3 pole</a:t>
            </a:r>
          </a:p>
          <a:p>
            <a:pPr eaLnBrk="1" hangingPunct="1"/>
            <a:r>
              <a:rPr lang="en-AU" altLang="en-US" sz="2000" b="1" dirty="0">
                <a:solidFill>
                  <a:srgbClr val="0000FF"/>
                </a:solidFill>
                <a:latin typeface="Comic Sans MS" panose="030F0702030302020204" pitchFamily="66" charset="0"/>
              </a:rPr>
              <a:t>50A</a:t>
            </a:r>
          </a:p>
          <a:p>
            <a:pPr eaLnBrk="1" hangingPunct="1"/>
            <a:r>
              <a:rPr lang="en-AU" altLang="en-US" sz="2000" b="1" dirty="0">
                <a:solidFill>
                  <a:srgbClr val="0000FF"/>
                </a:solidFill>
                <a:latin typeface="Comic Sans MS" panose="030F0702030302020204" pitchFamily="66" charset="0"/>
              </a:rPr>
              <a:t>AC23</a:t>
            </a:r>
          </a:p>
        </p:txBody>
      </p:sp>
      <p:sp>
        <p:nvSpPr>
          <p:cNvPr id="7" name="Rectangle 6"/>
          <p:cNvSpPr>
            <a:spLocks noChangeArrowheads="1"/>
          </p:cNvSpPr>
          <p:nvPr/>
        </p:nvSpPr>
        <p:spPr bwMode="auto">
          <a:xfrm>
            <a:off x="6462228" y="4321212"/>
            <a:ext cx="9540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AU" altLang="en-US" sz="2000" b="1">
                <a:solidFill>
                  <a:srgbClr val="FF0000"/>
                </a:solidFill>
                <a:latin typeface="Comic Sans MS" panose="030F0702030302020204" pitchFamily="66" charset="0"/>
              </a:rPr>
              <a:t>3 pole</a:t>
            </a:r>
          </a:p>
          <a:p>
            <a:pPr eaLnBrk="1" hangingPunct="1"/>
            <a:r>
              <a:rPr lang="en-AU" altLang="en-US" sz="2000" b="1">
                <a:solidFill>
                  <a:srgbClr val="FF0000"/>
                </a:solidFill>
                <a:latin typeface="Comic Sans MS" panose="030F0702030302020204" pitchFamily="66" charset="0"/>
              </a:rPr>
              <a:t>125 A</a:t>
            </a:r>
          </a:p>
          <a:p>
            <a:pPr eaLnBrk="1" hangingPunct="1"/>
            <a:r>
              <a:rPr lang="en-AU" altLang="en-US" sz="2000" b="1">
                <a:solidFill>
                  <a:srgbClr val="FF0000"/>
                </a:solidFill>
                <a:latin typeface="Comic Sans MS" panose="030F0702030302020204" pitchFamily="66" charset="0"/>
              </a:rPr>
              <a:t>AC23</a:t>
            </a:r>
          </a:p>
        </p:txBody>
      </p:sp>
    </p:spTree>
    <p:extLst>
      <p:ext uri="{BB962C8B-B14F-4D97-AF65-F5344CB8AC3E}">
        <p14:creationId xmlns:p14="http://schemas.microsoft.com/office/powerpoint/2010/main" val="133424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7"/>
                                        </p:tgtEl>
                                        <p:attrNameLst>
                                          <p:attrName>style.visibility</p:attrName>
                                        </p:attrNameLst>
                                      </p:cBhvr>
                                      <p:to>
                                        <p:strVal val="visible"/>
                                      </p:to>
                                    </p:set>
                                    <p:anim calcmode="discrete" valueType="clr">
                                      <p:cBhvr override="childStyle">
                                        <p:cTn id="7" dur="80"/>
                                        <p:tgtEl>
                                          <p:spTgt spid="7"/>
                                        </p:tgtEl>
                                        <p:attrNameLst>
                                          <p:attrName>style.color</p:attrName>
                                        </p:attrNameLst>
                                      </p:cBhvr>
                                      <p:tavLst>
                                        <p:tav tm="0">
                                          <p:val>
                                            <p:clrVal>
                                              <a:srgbClr val="FFFF00"/>
                                            </p:clrVal>
                                          </p:val>
                                        </p:tav>
                                        <p:tav tm="50000">
                                          <p:val>
                                            <p:clrVal>
                                              <a:srgbClr val="0000FF"/>
                                            </p:clrVal>
                                          </p:val>
                                        </p:tav>
                                      </p:tavLst>
                                    </p:anim>
                                    <p:anim calcmode="discrete" valueType="clr">
                                      <p:cBhvr>
                                        <p:cTn id="8" dur="80"/>
                                        <p:tgtEl>
                                          <p:spTgt spid="7"/>
                                        </p:tgtEl>
                                        <p:attrNameLst>
                                          <p:attrName>fillcolor</p:attrName>
                                        </p:attrNameLst>
                                      </p:cBhvr>
                                      <p:tavLst>
                                        <p:tav tm="0">
                                          <p:val>
                                            <p:clrVal>
                                              <a:schemeClr val="accent2"/>
                                            </p:clrVal>
                                          </p:val>
                                        </p:tav>
                                        <p:tav tm="50000">
                                          <p:val>
                                            <p:clrVal>
                                              <a:schemeClr val="hlink"/>
                                            </p:clrVal>
                                          </p:val>
                                        </p:tav>
                                      </p:tavLst>
                                    </p:anim>
                                    <p:set>
                                      <p:cBhvr>
                                        <p:cTn id="9" dur="80"/>
                                        <p:tgtEl>
                                          <p:spTgt spid="7"/>
                                        </p:tgtEl>
                                        <p:attrNameLst>
                                          <p:attrName>fill.type</p:attrName>
                                        </p:attrNameLst>
                                      </p:cBhvr>
                                      <p:to>
                                        <p:strVal val="solid"/>
                                      </p:to>
                                    </p:set>
                                  </p:childTnLst>
                                </p:cTn>
                              </p:par>
                              <p:par>
                                <p:cTn id="10" presetID="9"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dissolv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7"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79712" y="3032956"/>
            <a:ext cx="5256584" cy="599883"/>
          </a:xfrm>
        </p:spPr>
        <p:txBody>
          <a:bodyPr/>
          <a:lstStyle/>
          <a:p>
            <a:r>
              <a:rPr lang="en-AU" dirty="0"/>
              <a:t>END OF LESSON</a:t>
            </a:r>
          </a:p>
        </p:txBody>
      </p:sp>
      <p:sp>
        <p:nvSpPr>
          <p:cNvPr id="2" name="Slide Number Placeholder 1"/>
          <p:cNvSpPr>
            <a:spLocks noGrp="1"/>
          </p:cNvSpPr>
          <p:nvPr>
            <p:ph type="sldNum" sz="quarter" idx="10"/>
          </p:nvPr>
        </p:nvSpPr>
        <p:spPr/>
        <p:txBody>
          <a:bodyPr/>
          <a:lstStyle/>
          <a:p>
            <a:pPr>
              <a:defRPr/>
            </a:pPr>
            <a:fld id="{F9FE6728-1A49-4830-8DBE-E767DF5E9F02}" type="slidenum">
              <a:rPr lang="en-GB" smtClean="0"/>
              <a:pPr>
                <a:defRPr/>
              </a:pPr>
              <a:t>77</a:t>
            </a:fld>
            <a:endParaRPr lang="en-GB" dirty="0"/>
          </a:p>
        </p:txBody>
      </p:sp>
    </p:spTree>
    <p:extLst>
      <p:ext uri="{BB962C8B-B14F-4D97-AF65-F5344CB8AC3E}">
        <p14:creationId xmlns:p14="http://schemas.microsoft.com/office/powerpoint/2010/main" val="19923090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2"/>
          <p:cNvSpPr>
            <a:spLocks noChangeAspect="1" noChangeArrowheads="1"/>
          </p:cNvSpPr>
          <p:nvPr/>
        </p:nvSpPr>
        <p:spPr bwMode="auto">
          <a:xfrm>
            <a:off x="8856029" y="6489340"/>
            <a:ext cx="144463" cy="142875"/>
          </a:xfrm>
          <a:prstGeom prst="ellipse">
            <a:avLst/>
          </a:prstGeom>
          <a:solidFill>
            <a:srgbClr val="FF0000"/>
          </a:solidFill>
          <a:ln w="12700">
            <a:solidFill>
              <a:schemeClr val="tx1"/>
            </a:solidFill>
            <a:round/>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altLang="en-US" sz="800" dirty="0">
                <a:latin typeface="Arial" charset="0"/>
              </a:rPr>
              <a:t>L</a:t>
            </a:r>
          </a:p>
        </p:txBody>
      </p:sp>
      <p:pic>
        <p:nvPicPr>
          <p:cNvPr id="3" name="Picture 8"/>
          <p:cNvPicPr>
            <a:picLocks noChangeAspect="1" noChangeArrowheads="1"/>
          </p:cNvPicPr>
          <p:nvPr/>
        </p:nvPicPr>
        <p:blipFill rotWithShape="1">
          <a:blip r:embed="rId2">
            <a:extLst>
              <a:ext uri="{28A0092B-C50C-407E-A947-70E740481C1C}">
                <a14:useLocalDpi xmlns:a14="http://schemas.microsoft.com/office/drawing/2010/main" val="0"/>
              </a:ext>
            </a:extLst>
          </a:blip>
          <a:srcRect t="1252"/>
          <a:stretch/>
        </p:blipFill>
        <p:spPr bwMode="auto">
          <a:xfrm>
            <a:off x="345849" y="296652"/>
            <a:ext cx="8389689" cy="6220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1"/>
          <p:cNvSpPr>
            <a:spLocks noChangeArrowheads="1"/>
          </p:cNvSpPr>
          <p:nvPr/>
        </p:nvSpPr>
        <p:spPr bwMode="auto">
          <a:xfrm>
            <a:off x="530006" y="710626"/>
            <a:ext cx="8092516" cy="252000"/>
          </a:xfrm>
          <a:prstGeom prst="rect">
            <a:avLst/>
          </a:prstGeom>
          <a:solidFill>
            <a:srgbClr val="FFFF00">
              <a:alpha val="18039"/>
            </a:srgbClr>
          </a:solidFill>
          <a:ln w="15875" algn="ctr">
            <a:solidFill>
              <a:srgbClr val="FF0000"/>
            </a:solidFill>
            <a:round/>
            <a:headEnd/>
            <a:tailEnd/>
          </a:ln>
        </p:spPr>
        <p:txBody>
          <a:bodyPr wrap="none" anchor="ctr"/>
          <a:lstStyle>
            <a:lvl1pPr eaLnBrk="0" hangingPunct="0">
              <a:defRPr baseline="-25000">
                <a:solidFill>
                  <a:schemeClr val="tx1"/>
                </a:solidFill>
                <a:latin typeface="Times New Roman" pitchFamily="18" charset="0"/>
              </a:defRPr>
            </a:lvl1pPr>
            <a:lvl2pPr marL="742950" indent="-285750" eaLnBrk="0" hangingPunct="0">
              <a:defRPr baseline="-25000">
                <a:solidFill>
                  <a:schemeClr val="tx1"/>
                </a:solidFill>
                <a:latin typeface="Times New Roman" pitchFamily="18" charset="0"/>
              </a:defRPr>
            </a:lvl2pPr>
            <a:lvl3pPr marL="1143000" indent="-228600" eaLnBrk="0" hangingPunct="0">
              <a:defRPr baseline="-25000">
                <a:solidFill>
                  <a:schemeClr val="tx1"/>
                </a:solidFill>
                <a:latin typeface="Times New Roman" pitchFamily="18" charset="0"/>
              </a:defRPr>
            </a:lvl3pPr>
            <a:lvl4pPr marL="1600200" indent="-228600" eaLnBrk="0" hangingPunct="0">
              <a:defRPr baseline="-25000">
                <a:solidFill>
                  <a:schemeClr val="tx1"/>
                </a:solidFill>
                <a:latin typeface="Times New Roman" pitchFamily="18" charset="0"/>
              </a:defRPr>
            </a:lvl4pPr>
            <a:lvl5pPr marL="2057400" indent="-228600" eaLnBrk="0" hangingPunct="0">
              <a:defRPr baseline="-25000">
                <a:solidFill>
                  <a:schemeClr val="tx1"/>
                </a:solidFill>
                <a:latin typeface="Times New Roman" pitchFamily="18" charset="0"/>
              </a:defRPr>
            </a:lvl5pPr>
            <a:lvl6pPr marL="2514600" indent="-228600" algn="ctr" eaLnBrk="0" fontAlgn="base" hangingPunct="0">
              <a:spcBef>
                <a:spcPct val="0"/>
              </a:spcBef>
              <a:spcAft>
                <a:spcPct val="0"/>
              </a:spcAft>
              <a:defRPr baseline="-25000">
                <a:solidFill>
                  <a:schemeClr val="tx1"/>
                </a:solidFill>
                <a:latin typeface="Times New Roman" pitchFamily="18" charset="0"/>
              </a:defRPr>
            </a:lvl6pPr>
            <a:lvl7pPr marL="2971800" indent="-228600" algn="ctr" eaLnBrk="0" fontAlgn="base" hangingPunct="0">
              <a:spcBef>
                <a:spcPct val="0"/>
              </a:spcBef>
              <a:spcAft>
                <a:spcPct val="0"/>
              </a:spcAft>
              <a:defRPr baseline="-25000">
                <a:solidFill>
                  <a:schemeClr val="tx1"/>
                </a:solidFill>
                <a:latin typeface="Times New Roman" pitchFamily="18" charset="0"/>
              </a:defRPr>
            </a:lvl7pPr>
            <a:lvl8pPr marL="3429000" indent="-228600" algn="ctr" eaLnBrk="0" fontAlgn="base" hangingPunct="0">
              <a:spcBef>
                <a:spcPct val="0"/>
              </a:spcBef>
              <a:spcAft>
                <a:spcPct val="0"/>
              </a:spcAft>
              <a:defRPr baseline="-25000">
                <a:solidFill>
                  <a:schemeClr val="tx1"/>
                </a:solidFill>
                <a:latin typeface="Times New Roman" pitchFamily="18" charset="0"/>
              </a:defRPr>
            </a:lvl8pPr>
            <a:lvl9pPr marL="3886200" indent="-228600" algn="ctr" eaLnBrk="0" fontAlgn="base" hangingPunct="0">
              <a:spcBef>
                <a:spcPct val="0"/>
              </a:spcBef>
              <a:spcAft>
                <a:spcPct val="0"/>
              </a:spcAft>
              <a:defRPr baseline="-25000">
                <a:solidFill>
                  <a:schemeClr val="tx1"/>
                </a:solidFill>
                <a:latin typeface="Times New Roman" pitchFamily="18" charset="0"/>
              </a:defRPr>
            </a:lvl9pPr>
          </a:lstStyle>
          <a:p>
            <a:pPr eaLnBrk="1" hangingPunct="1"/>
            <a:endParaRPr lang="en-AU" altLang="en-US" baseline="0"/>
          </a:p>
        </p:txBody>
      </p:sp>
      <p:sp>
        <p:nvSpPr>
          <p:cNvPr id="5" name="Rectangle 21"/>
          <p:cNvSpPr>
            <a:spLocks noChangeArrowheads="1"/>
          </p:cNvSpPr>
          <p:nvPr/>
        </p:nvSpPr>
        <p:spPr bwMode="auto">
          <a:xfrm>
            <a:off x="530587" y="962654"/>
            <a:ext cx="6156684" cy="252000"/>
          </a:xfrm>
          <a:prstGeom prst="rect">
            <a:avLst/>
          </a:prstGeom>
          <a:solidFill>
            <a:srgbClr val="FFFF00">
              <a:alpha val="18039"/>
            </a:srgbClr>
          </a:solidFill>
          <a:ln w="15875" algn="ctr">
            <a:solidFill>
              <a:srgbClr val="FF0000"/>
            </a:solidFill>
            <a:round/>
            <a:headEnd/>
            <a:tailEnd/>
          </a:ln>
        </p:spPr>
        <p:txBody>
          <a:bodyPr wrap="none" anchor="ctr"/>
          <a:lstStyle>
            <a:lvl1pPr eaLnBrk="0" hangingPunct="0">
              <a:defRPr baseline="-25000">
                <a:solidFill>
                  <a:schemeClr val="tx1"/>
                </a:solidFill>
                <a:latin typeface="Times New Roman" pitchFamily="18" charset="0"/>
              </a:defRPr>
            </a:lvl1pPr>
            <a:lvl2pPr marL="742950" indent="-285750" eaLnBrk="0" hangingPunct="0">
              <a:defRPr baseline="-25000">
                <a:solidFill>
                  <a:schemeClr val="tx1"/>
                </a:solidFill>
                <a:latin typeface="Times New Roman" pitchFamily="18" charset="0"/>
              </a:defRPr>
            </a:lvl2pPr>
            <a:lvl3pPr marL="1143000" indent="-228600" eaLnBrk="0" hangingPunct="0">
              <a:defRPr baseline="-25000">
                <a:solidFill>
                  <a:schemeClr val="tx1"/>
                </a:solidFill>
                <a:latin typeface="Times New Roman" pitchFamily="18" charset="0"/>
              </a:defRPr>
            </a:lvl3pPr>
            <a:lvl4pPr marL="1600200" indent="-228600" eaLnBrk="0" hangingPunct="0">
              <a:defRPr baseline="-25000">
                <a:solidFill>
                  <a:schemeClr val="tx1"/>
                </a:solidFill>
                <a:latin typeface="Times New Roman" pitchFamily="18" charset="0"/>
              </a:defRPr>
            </a:lvl4pPr>
            <a:lvl5pPr marL="2057400" indent="-228600" eaLnBrk="0" hangingPunct="0">
              <a:defRPr baseline="-25000">
                <a:solidFill>
                  <a:schemeClr val="tx1"/>
                </a:solidFill>
                <a:latin typeface="Times New Roman" pitchFamily="18" charset="0"/>
              </a:defRPr>
            </a:lvl5pPr>
            <a:lvl6pPr marL="2514600" indent="-228600" algn="ctr" eaLnBrk="0" fontAlgn="base" hangingPunct="0">
              <a:spcBef>
                <a:spcPct val="0"/>
              </a:spcBef>
              <a:spcAft>
                <a:spcPct val="0"/>
              </a:spcAft>
              <a:defRPr baseline="-25000">
                <a:solidFill>
                  <a:schemeClr val="tx1"/>
                </a:solidFill>
                <a:latin typeface="Times New Roman" pitchFamily="18" charset="0"/>
              </a:defRPr>
            </a:lvl6pPr>
            <a:lvl7pPr marL="2971800" indent="-228600" algn="ctr" eaLnBrk="0" fontAlgn="base" hangingPunct="0">
              <a:spcBef>
                <a:spcPct val="0"/>
              </a:spcBef>
              <a:spcAft>
                <a:spcPct val="0"/>
              </a:spcAft>
              <a:defRPr baseline="-25000">
                <a:solidFill>
                  <a:schemeClr val="tx1"/>
                </a:solidFill>
                <a:latin typeface="Times New Roman" pitchFamily="18" charset="0"/>
              </a:defRPr>
            </a:lvl7pPr>
            <a:lvl8pPr marL="3429000" indent="-228600" algn="ctr" eaLnBrk="0" fontAlgn="base" hangingPunct="0">
              <a:spcBef>
                <a:spcPct val="0"/>
              </a:spcBef>
              <a:spcAft>
                <a:spcPct val="0"/>
              </a:spcAft>
              <a:defRPr baseline="-25000">
                <a:solidFill>
                  <a:schemeClr val="tx1"/>
                </a:solidFill>
                <a:latin typeface="Times New Roman" pitchFamily="18" charset="0"/>
              </a:defRPr>
            </a:lvl8pPr>
            <a:lvl9pPr marL="3886200" indent="-228600" algn="ctr" eaLnBrk="0" fontAlgn="base" hangingPunct="0">
              <a:spcBef>
                <a:spcPct val="0"/>
              </a:spcBef>
              <a:spcAft>
                <a:spcPct val="0"/>
              </a:spcAft>
              <a:defRPr baseline="-25000">
                <a:solidFill>
                  <a:schemeClr val="tx1"/>
                </a:solidFill>
                <a:latin typeface="Times New Roman" pitchFamily="18" charset="0"/>
              </a:defRPr>
            </a:lvl9pPr>
          </a:lstStyle>
          <a:p>
            <a:pPr eaLnBrk="1" hangingPunct="1"/>
            <a:endParaRPr lang="en-AU" altLang="en-US" baseline="0"/>
          </a:p>
        </p:txBody>
      </p:sp>
    </p:spTree>
    <p:extLst>
      <p:ext uri="{BB962C8B-B14F-4D97-AF65-F5344CB8AC3E}">
        <p14:creationId xmlns:p14="http://schemas.microsoft.com/office/powerpoint/2010/main" val="198057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dissolv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2"/>
          <p:cNvSpPr>
            <a:spLocks noChangeAspect="1" noChangeArrowheads="1"/>
          </p:cNvSpPr>
          <p:nvPr/>
        </p:nvSpPr>
        <p:spPr bwMode="auto">
          <a:xfrm>
            <a:off x="8856029" y="6489340"/>
            <a:ext cx="144463" cy="142875"/>
          </a:xfrm>
          <a:prstGeom prst="ellipse">
            <a:avLst/>
          </a:prstGeom>
          <a:solidFill>
            <a:srgbClr val="FF0000"/>
          </a:solidFill>
          <a:ln w="12700">
            <a:solidFill>
              <a:schemeClr val="tx1"/>
            </a:solidFill>
            <a:round/>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altLang="en-US" sz="800" dirty="0">
                <a:latin typeface="Arial" charset="0"/>
              </a:rPr>
              <a:t>L</a:t>
            </a: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96652"/>
            <a:ext cx="8316924" cy="6228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21"/>
          <p:cNvSpPr>
            <a:spLocks noChangeArrowheads="1"/>
          </p:cNvSpPr>
          <p:nvPr/>
        </p:nvSpPr>
        <p:spPr bwMode="auto">
          <a:xfrm>
            <a:off x="421560" y="1007767"/>
            <a:ext cx="8244916" cy="792088"/>
          </a:xfrm>
          <a:prstGeom prst="rect">
            <a:avLst/>
          </a:prstGeom>
          <a:solidFill>
            <a:srgbClr val="FFFF00">
              <a:alpha val="18039"/>
            </a:srgbClr>
          </a:solidFill>
          <a:ln w="15875" algn="ctr">
            <a:solidFill>
              <a:srgbClr val="FF0000"/>
            </a:solidFill>
            <a:round/>
            <a:headEnd/>
            <a:tailEnd/>
          </a:ln>
        </p:spPr>
        <p:txBody>
          <a:bodyPr wrap="none" anchor="ctr"/>
          <a:lstStyle>
            <a:lvl1pPr eaLnBrk="0" hangingPunct="0">
              <a:defRPr baseline="-25000">
                <a:solidFill>
                  <a:schemeClr val="tx1"/>
                </a:solidFill>
                <a:latin typeface="Times New Roman" pitchFamily="18" charset="0"/>
              </a:defRPr>
            </a:lvl1pPr>
            <a:lvl2pPr marL="742950" indent="-285750" eaLnBrk="0" hangingPunct="0">
              <a:defRPr baseline="-25000">
                <a:solidFill>
                  <a:schemeClr val="tx1"/>
                </a:solidFill>
                <a:latin typeface="Times New Roman" pitchFamily="18" charset="0"/>
              </a:defRPr>
            </a:lvl2pPr>
            <a:lvl3pPr marL="1143000" indent="-228600" eaLnBrk="0" hangingPunct="0">
              <a:defRPr baseline="-25000">
                <a:solidFill>
                  <a:schemeClr val="tx1"/>
                </a:solidFill>
                <a:latin typeface="Times New Roman" pitchFamily="18" charset="0"/>
              </a:defRPr>
            </a:lvl3pPr>
            <a:lvl4pPr marL="1600200" indent="-228600" eaLnBrk="0" hangingPunct="0">
              <a:defRPr baseline="-25000">
                <a:solidFill>
                  <a:schemeClr val="tx1"/>
                </a:solidFill>
                <a:latin typeface="Times New Roman" pitchFamily="18" charset="0"/>
              </a:defRPr>
            </a:lvl4pPr>
            <a:lvl5pPr marL="2057400" indent="-228600" eaLnBrk="0" hangingPunct="0">
              <a:defRPr baseline="-25000">
                <a:solidFill>
                  <a:schemeClr val="tx1"/>
                </a:solidFill>
                <a:latin typeface="Times New Roman" pitchFamily="18" charset="0"/>
              </a:defRPr>
            </a:lvl5pPr>
            <a:lvl6pPr marL="2514600" indent="-228600" algn="ctr" eaLnBrk="0" fontAlgn="base" hangingPunct="0">
              <a:spcBef>
                <a:spcPct val="0"/>
              </a:spcBef>
              <a:spcAft>
                <a:spcPct val="0"/>
              </a:spcAft>
              <a:defRPr baseline="-25000">
                <a:solidFill>
                  <a:schemeClr val="tx1"/>
                </a:solidFill>
                <a:latin typeface="Times New Roman" pitchFamily="18" charset="0"/>
              </a:defRPr>
            </a:lvl6pPr>
            <a:lvl7pPr marL="2971800" indent="-228600" algn="ctr" eaLnBrk="0" fontAlgn="base" hangingPunct="0">
              <a:spcBef>
                <a:spcPct val="0"/>
              </a:spcBef>
              <a:spcAft>
                <a:spcPct val="0"/>
              </a:spcAft>
              <a:defRPr baseline="-25000">
                <a:solidFill>
                  <a:schemeClr val="tx1"/>
                </a:solidFill>
                <a:latin typeface="Times New Roman" pitchFamily="18" charset="0"/>
              </a:defRPr>
            </a:lvl7pPr>
            <a:lvl8pPr marL="3429000" indent="-228600" algn="ctr" eaLnBrk="0" fontAlgn="base" hangingPunct="0">
              <a:spcBef>
                <a:spcPct val="0"/>
              </a:spcBef>
              <a:spcAft>
                <a:spcPct val="0"/>
              </a:spcAft>
              <a:defRPr baseline="-25000">
                <a:solidFill>
                  <a:schemeClr val="tx1"/>
                </a:solidFill>
                <a:latin typeface="Times New Roman" pitchFamily="18" charset="0"/>
              </a:defRPr>
            </a:lvl8pPr>
            <a:lvl9pPr marL="3886200" indent="-228600" algn="ctr" eaLnBrk="0" fontAlgn="base" hangingPunct="0">
              <a:spcBef>
                <a:spcPct val="0"/>
              </a:spcBef>
              <a:spcAft>
                <a:spcPct val="0"/>
              </a:spcAft>
              <a:defRPr baseline="-25000">
                <a:solidFill>
                  <a:schemeClr val="tx1"/>
                </a:solidFill>
                <a:latin typeface="Times New Roman" pitchFamily="18" charset="0"/>
              </a:defRPr>
            </a:lvl9pPr>
          </a:lstStyle>
          <a:p>
            <a:pPr eaLnBrk="1" hangingPunct="1"/>
            <a:endParaRPr lang="en-AU" altLang="en-US" baseline="0"/>
          </a:p>
        </p:txBody>
      </p:sp>
      <p:sp>
        <p:nvSpPr>
          <p:cNvPr id="5" name="Rectangle 21"/>
          <p:cNvSpPr>
            <a:spLocks noChangeArrowheads="1"/>
          </p:cNvSpPr>
          <p:nvPr/>
        </p:nvSpPr>
        <p:spPr bwMode="auto">
          <a:xfrm>
            <a:off x="410852" y="3248980"/>
            <a:ext cx="8244916" cy="2448272"/>
          </a:xfrm>
          <a:prstGeom prst="rect">
            <a:avLst/>
          </a:prstGeom>
          <a:solidFill>
            <a:srgbClr val="FFFF00">
              <a:alpha val="18039"/>
            </a:srgbClr>
          </a:solidFill>
          <a:ln w="15875" algn="ctr">
            <a:solidFill>
              <a:srgbClr val="FF0000"/>
            </a:solidFill>
            <a:round/>
            <a:headEnd/>
            <a:tailEnd/>
          </a:ln>
        </p:spPr>
        <p:txBody>
          <a:bodyPr wrap="none" anchor="ctr"/>
          <a:lstStyle>
            <a:lvl1pPr eaLnBrk="0" hangingPunct="0">
              <a:defRPr baseline="-25000">
                <a:solidFill>
                  <a:schemeClr val="tx1"/>
                </a:solidFill>
                <a:latin typeface="Times New Roman" pitchFamily="18" charset="0"/>
              </a:defRPr>
            </a:lvl1pPr>
            <a:lvl2pPr marL="742950" indent="-285750" eaLnBrk="0" hangingPunct="0">
              <a:defRPr baseline="-25000">
                <a:solidFill>
                  <a:schemeClr val="tx1"/>
                </a:solidFill>
                <a:latin typeface="Times New Roman" pitchFamily="18" charset="0"/>
              </a:defRPr>
            </a:lvl2pPr>
            <a:lvl3pPr marL="1143000" indent="-228600" eaLnBrk="0" hangingPunct="0">
              <a:defRPr baseline="-25000">
                <a:solidFill>
                  <a:schemeClr val="tx1"/>
                </a:solidFill>
                <a:latin typeface="Times New Roman" pitchFamily="18" charset="0"/>
              </a:defRPr>
            </a:lvl3pPr>
            <a:lvl4pPr marL="1600200" indent="-228600" eaLnBrk="0" hangingPunct="0">
              <a:defRPr baseline="-25000">
                <a:solidFill>
                  <a:schemeClr val="tx1"/>
                </a:solidFill>
                <a:latin typeface="Times New Roman" pitchFamily="18" charset="0"/>
              </a:defRPr>
            </a:lvl4pPr>
            <a:lvl5pPr marL="2057400" indent="-228600" eaLnBrk="0" hangingPunct="0">
              <a:defRPr baseline="-25000">
                <a:solidFill>
                  <a:schemeClr val="tx1"/>
                </a:solidFill>
                <a:latin typeface="Times New Roman" pitchFamily="18" charset="0"/>
              </a:defRPr>
            </a:lvl5pPr>
            <a:lvl6pPr marL="2514600" indent="-228600" algn="ctr" eaLnBrk="0" fontAlgn="base" hangingPunct="0">
              <a:spcBef>
                <a:spcPct val="0"/>
              </a:spcBef>
              <a:spcAft>
                <a:spcPct val="0"/>
              </a:spcAft>
              <a:defRPr baseline="-25000">
                <a:solidFill>
                  <a:schemeClr val="tx1"/>
                </a:solidFill>
                <a:latin typeface="Times New Roman" pitchFamily="18" charset="0"/>
              </a:defRPr>
            </a:lvl6pPr>
            <a:lvl7pPr marL="2971800" indent="-228600" algn="ctr" eaLnBrk="0" fontAlgn="base" hangingPunct="0">
              <a:spcBef>
                <a:spcPct val="0"/>
              </a:spcBef>
              <a:spcAft>
                <a:spcPct val="0"/>
              </a:spcAft>
              <a:defRPr baseline="-25000">
                <a:solidFill>
                  <a:schemeClr val="tx1"/>
                </a:solidFill>
                <a:latin typeface="Times New Roman" pitchFamily="18" charset="0"/>
              </a:defRPr>
            </a:lvl7pPr>
            <a:lvl8pPr marL="3429000" indent="-228600" algn="ctr" eaLnBrk="0" fontAlgn="base" hangingPunct="0">
              <a:spcBef>
                <a:spcPct val="0"/>
              </a:spcBef>
              <a:spcAft>
                <a:spcPct val="0"/>
              </a:spcAft>
              <a:defRPr baseline="-25000">
                <a:solidFill>
                  <a:schemeClr val="tx1"/>
                </a:solidFill>
                <a:latin typeface="Times New Roman" pitchFamily="18" charset="0"/>
              </a:defRPr>
            </a:lvl8pPr>
            <a:lvl9pPr marL="3886200" indent="-228600" algn="ctr" eaLnBrk="0" fontAlgn="base" hangingPunct="0">
              <a:spcBef>
                <a:spcPct val="0"/>
              </a:spcBef>
              <a:spcAft>
                <a:spcPct val="0"/>
              </a:spcAft>
              <a:defRPr baseline="-25000">
                <a:solidFill>
                  <a:schemeClr val="tx1"/>
                </a:solidFill>
                <a:latin typeface="Times New Roman" pitchFamily="18" charset="0"/>
              </a:defRPr>
            </a:lvl9pPr>
          </a:lstStyle>
          <a:p>
            <a:pPr eaLnBrk="1" hangingPunct="1"/>
            <a:endParaRPr lang="en-AU" altLang="en-US" baseline="0"/>
          </a:p>
        </p:txBody>
      </p:sp>
    </p:spTree>
    <p:extLst>
      <p:ext uri="{BB962C8B-B14F-4D97-AF65-F5344CB8AC3E}">
        <p14:creationId xmlns:p14="http://schemas.microsoft.com/office/powerpoint/2010/main" val="857161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dissolv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 grpId="0" animBg="1"/>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7.0&quot;&gt;&lt;object type=&quot;1&quot; unique_id=&quot;10001&quot;&gt;&lt;object type=&quot;8&quot; unique_id=&quot;10422&quot;&gt;&lt;/object&gt;&lt;object type=&quot;2&quot; unique_id=&quot;10423&quot;&gt;&lt;object type=&quot;3&quot; unique_id=&quot;10424&quot;&gt;&lt;property id=&quot;20148&quot; value=&quot;5&quot;/&gt;&lt;property id=&quot;20300&quot; value=&quot;Slide 1&quot;/&gt;&lt;property id=&quot;20307&quot; value=&quot;372&quot;/&gt;&lt;/object&gt;&lt;object type=&quot;3&quot; unique_id=&quot;10425&quot;&gt;&lt;property id=&quot;20148&quot; value=&quot;5&quot;/&gt;&lt;property id=&quot;20300&quot; value=&quot;Slide 2&quot;/&gt;&lt;property id=&quot;20307&quot; value=&quot;293&quot;/&gt;&lt;/object&gt;&lt;object type=&quot;3&quot; unique_id=&quot;10426&quot;&gt;&lt;property id=&quot;20148&quot; value=&quot;5&quot;/&gt;&lt;property id=&quot;20300&quot; value=&quot;Slide 3&quot;/&gt;&lt;property id=&quot;20307&quot; value=&quot;374&quot;/&gt;&lt;/object&gt;&lt;object type=&quot;3&quot; unique_id=&quot;10427&quot;&gt;&lt;property id=&quot;20148&quot; value=&quot;5&quot;/&gt;&lt;property id=&quot;20300&quot; value=&quot;Slide 4&quot;/&gt;&lt;property id=&quot;20307&quot; value=&quot;295&quot;/&gt;&lt;/object&gt;&lt;object type=&quot;3&quot; unique_id=&quot;10428&quot;&gt;&lt;property id=&quot;20148&quot; value=&quot;5&quot;/&gt;&lt;property id=&quot;20300&quot; value=&quot;Slide 5&quot;/&gt;&lt;property id=&quot;20307&quot; value=&quot;296&quot;/&gt;&lt;/object&gt;&lt;object type=&quot;3&quot; unique_id=&quot;10429&quot;&gt;&lt;property id=&quot;20148&quot; value=&quot;5&quot;/&gt;&lt;property id=&quot;20300&quot; value=&quot;Slide 6&quot;/&gt;&lt;property id=&quot;20307&quot; value=&quot;297&quot;/&gt;&lt;/object&gt;&lt;object type=&quot;3&quot; unique_id=&quot;10430&quot;&gt;&lt;property id=&quot;20148&quot; value=&quot;5&quot;/&gt;&lt;property id=&quot;20300&quot; value=&quot;Slide 7&quot;/&gt;&lt;property id=&quot;20307&quot; value=&quot;298&quot;/&gt;&lt;/object&gt;&lt;object type=&quot;3&quot; unique_id=&quot;10431&quot;&gt;&lt;property id=&quot;20148&quot; value=&quot;5&quot;/&gt;&lt;property id=&quot;20300&quot; value=&quot;Slide 8&quot;/&gt;&lt;property id=&quot;20307&quot; value=&quot;299&quot;/&gt;&lt;/object&gt;&lt;object type=&quot;3&quot; unique_id=&quot;10432&quot;&gt;&lt;property id=&quot;20148&quot; value=&quot;5&quot;/&gt;&lt;property id=&quot;20300&quot; value=&quot;Slide 9&quot;/&gt;&lt;property id=&quot;20307&quot; value=&quot;300&quot;/&gt;&lt;/object&gt;&lt;object type=&quot;3&quot; unique_id=&quot;10433&quot;&gt;&lt;property id=&quot;20148&quot; value=&quot;5&quot;/&gt;&lt;property id=&quot;20300&quot; value=&quot;Slide 10&quot;/&gt;&lt;property id=&quot;20307&quot; value=&quot;369&quot;/&gt;&lt;/object&gt;&lt;object type=&quot;3&quot; unique_id=&quot;10434&quot;&gt;&lt;property id=&quot;20148&quot; value=&quot;5&quot;/&gt;&lt;property id=&quot;20300&quot; value=&quot;Slide 11&quot;/&gt;&lt;property id=&quot;20307&quot; value=&quot;370&quot;/&gt;&lt;/object&gt;&lt;object type=&quot;3&quot; unique_id=&quot;10435&quot;&gt;&lt;property id=&quot;20148&quot; value=&quot;5&quot;/&gt;&lt;property id=&quot;20300&quot; value=&quot;Slide 12&quot;/&gt;&lt;property id=&quot;20307&quot; value=&quot;303&quot;/&gt;&lt;/object&gt;&lt;object type=&quot;3&quot; unique_id=&quot;10436&quot;&gt;&lt;property id=&quot;20148&quot; value=&quot;5&quot;/&gt;&lt;property id=&quot;20300&quot; value=&quot;Slide 13&quot;/&gt;&lt;property id=&quot;20307&quot; value=&quot;304&quot;/&gt;&lt;/object&gt;&lt;object type=&quot;3&quot; unique_id=&quot;10437&quot;&gt;&lt;property id=&quot;20148&quot; value=&quot;5&quot;/&gt;&lt;property id=&quot;20300&quot; value=&quot;Slide 14&quot;/&gt;&lt;property id=&quot;20307&quot; value=&quot;305&quot;/&gt;&lt;/object&gt;&lt;object type=&quot;3&quot; unique_id=&quot;10438&quot;&gt;&lt;property id=&quot;20148&quot; value=&quot;5&quot;/&gt;&lt;property id=&quot;20300&quot; value=&quot;Slide 15&quot;/&gt;&lt;property id=&quot;20307&quot; value=&quot;306&quot;/&gt;&lt;/object&gt;&lt;object type=&quot;3&quot; unique_id=&quot;10439&quot;&gt;&lt;property id=&quot;20148&quot; value=&quot;5&quot;/&gt;&lt;property id=&quot;20300&quot; value=&quot;Slide 16&quot;/&gt;&lt;property id=&quot;20307&quot; value=&quot;307&quot;/&gt;&lt;/object&gt;&lt;object type=&quot;3&quot; unique_id=&quot;10440&quot;&gt;&lt;property id=&quot;20148&quot; value=&quot;5&quot;/&gt;&lt;property id=&quot;20300&quot; value=&quot;Slide 17&quot;/&gt;&lt;property id=&quot;20307&quot; value=&quot;308&quot;/&gt;&lt;/object&gt;&lt;object type=&quot;3&quot; unique_id=&quot;10441&quot;&gt;&lt;property id=&quot;20148&quot; value=&quot;5&quot;/&gt;&lt;property id=&quot;20300&quot; value=&quot;Slide 18&quot;/&gt;&lt;property id=&quot;20307&quot; value=&quot;309&quot;/&gt;&lt;/object&gt;&lt;object type=&quot;3&quot; unique_id=&quot;10442&quot;&gt;&lt;property id=&quot;20148&quot; value=&quot;5&quot;/&gt;&lt;property id=&quot;20300&quot; value=&quot;Slide 19&quot;/&gt;&lt;property id=&quot;20307&quot; value=&quot;310&quot;/&gt;&lt;/object&gt;&lt;object type=&quot;3&quot; unique_id=&quot;10443&quot;&gt;&lt;property id=&quot;20148&quot; value=&quot;5&quot;/&gt;&lt;property id=&quot;20300&quot; value=&quot;Slide 20&quot;/&gt;&lt;property id=&quot;20307&quot; value=&quot;311&quot;/&gt;&lt;/object&gt;&lt;object type=&quot;3&quot; unique_id=&quot;10444&quot;&gt;&lt;property id=&quot;20148&quot; value=&quot;5&quot;/&gt;&lt;property id=&quot;20300&quot; value=&quot;Slide 21&quot;/&gt;&lt;property id=&quot;20307&quot; value=&quot;312&quot;/&gt;&lt;/object&gt;&lt;object type=&quot;3&quot; unique_id=&quot;10445&quot;&gt;&lt;property id=&quot;20148&quot; value=&quot;5&quot;/&gt;&lt;property id=&quot;20300&quot; value=&quot;Slide 22&quot;/&gt;&lt;property id=&quot;20307&quot; value=&quot;313&quot;/&gt;&lt;/object&gt;&lt;object type=&quot;3&quot; unique_id=&quot;10446&quot;&gt;&lt;property id=&quot;20148&quot; value=&quot;5&quot;/&gt;&lt;property id=&quot;20300&quot; value=&quot;Slide 23&quot;/&gt;&lt;property id=&quot;20307&quot; value=&quot;314&quot;/&gt;&lt;/object&gt;&lt;object type=&quot;3&quot; unique_id=&quot;10447&quot;&gt;&lt;property id=&quot;20148&quot; value=&quot;5&quot;/&gt;&lt;property id=&quot;20300&quot; value=&quot;Slide 24&quot;/&gt;&lt;property id=&quot;20307&quot; value=&quot;315&quot;/&gt;&lt;/object&gt;&lt;object type=&quot;3&quot; unique_id=&quot;10448&quot;&gt;&lt;property id=&quot;20148&quot; value=&quot;5&quot;/&gt;&lt;property id=&quot;20300&quot; value=&quot;Slide 25&quot;/&gt;&lt;property id=&quot;20307&quot; value=&quot;316&quot;/&gt;&lt;/object&gt;&lt;object type=&quot;3&quot; unique_id=&quot;10449&quot;&gt;&lt;property id=&quot;20148&quot; value=&quot;5&quot;/&gt;&lt;property id=&quot;20300&quot; value=&quot;Slide 26&quot;/&gt;&lt;property id=&quot;20307&quot; value=&quot;317&quot;/&gt;&lt;/object&gt;&lt;object type=&quot;3&quot; unique_id=&quot;10450&quot;&gt;&lt;property id=&quot;20148&quot; value=&quot;5&quot;/&gt;&lt;property id=&quot;20300&quot; value=&quot;Slide 27&quot;/&gt;&lt;property id=&quot;20307&quot; value=&quot;379&quot;/&gt;&lt;/object&gt;&lt;object type=&quot;3&quot; unique_id=&quot;10451&quot;&gt;&lt;property id=&quot;20148&quot; value=&quot;5&quot;/&gt;&lt;property id=&quot;20300&quot; value=&quot;Slide 28&quot;/&gt;&lt;property id=&quot;20307&quot; value=&quot;318&quot;/&gt;&lt;/object&gt;&lt;object type=&quot;3&quot; unique_id=&quot;10452&quot;&gt;&lt;property id=&quot;20148&quot; value=&quot;5&quot;/&gt;&lt;property id=&quot;20300&quot; value=&quot;Slide 29&quot;/&gt;&lt;property id=&quot;20307&quot; value=&quot;319&quot;/&gt;&lt;/object&gt;&lt;object type=&quot;3&quot; unique_id=&quot;10453&quot;&gt;&lt;property id=&quot;20148&quot; value=&quot;5&quot;/&gt;&lt;property id=&quot;20300&quot; value=&quot;Slide 30&quot;/&gt;&lt;property id=&quot;20307&quot; value=&quot;320&quot;/&gt;&lt;/object&gt;&lt;object type=&quot;3&quot; unique_id=&quot;10454&quot;&gt;&lt;property id=&quot;20148&quot; value=&quot;5&quot;/&gt;&lt;property id=&quot;20300&quot; value=&quot;Slide 31&quot;/&gt;&lt;property id=&quot;20307&quot; value=&quot;321&quot;/&gt;&lt;/object&gt;&lt;object type=&quot;3&quot; unique_id=&quot;10455&quot;&gt;&lt;property id=&quot;20148&quot; value=&quot;5&quot;/&gt;&lt;property id=&quot;20300&quot; value=&quot;Slide 32&quot;/&gt;&lt;property id=&quot;20307&quot; value=&quot;322&quot;/&gt;&lt;/object&gt;&lt;object type=&quot;3&quot; unique_id=&quot;10456&quot;&gt;&lt;property id=&quot;20148&quot; value=&quot;5&quot;/&gt;&lt;property id=&quot;20300&quot; value=&quot;Slide 33&quot;/&gt;&lt;property id=&quot;20307&quot; value=&quot;323&quot;/&gt;&lt;/object&gt;&lt;object type=&quot;3&quot; unique_id=&quot;10457&quot;&gt;&lt;property id=&quot;20148&quot; value=&quot;5&quot;/&gt;&lt;property id=&quot;20300&quot; value=&quot;Slide 34&quot;/&gt;&lt;property id=&quot;20307&quot; value=&quot;324&quot;/&gt;&lt;/object&gt;&lt;object type=&quot;3&quot; unique_id=&quot;10458&quot;&gt;&lt;property id=&quot;20148&quot; value=&quot;5&quot;/&gt;&lt;property id=&quot;20300&quot; value=&quot;Slide 35&quot;/&gt;&lt;property id=&quot;20307&quot; value=&quot;375&quot;/&gt;&lt;/object&gt;&lt;object type=&quot;3&quot; unique_id=&quot;10459&quot;&gt;&lt;property id=&quot;20148&quot; value=&quot;5&quot;/&gt;&lt;property id=&quot;20300&quot; value=&quot;Slide 36&quot;/&gt;&lt;property id=&quot;20307&quot; value=&quot;325&quot;/&gt;&lt;/object&gt;&lt;object type=&quot;3&quot; unique_id=&quot;10460&quot;&gt;&lt;property id=&quot;20148&quot; value=&quot;5&quot;/&gt;&lt;property id=&quot;20300&quot; value=&quot;Slide 37&quot;/&gt;&lt;property id=&quot;20307&quot; value=&quot;326&quot;/&gt;&lt;/object&gt;&lt;object type=&quot;3&quot; unique_id=&quot;10461&quot;&gt;&lt;property id=&quot;20148&quot; value=&quot;5&quot;/&gt;&lt;property id=&quot;20300&quot; value=&quot;Slide 38&quot;/&gt;&lt;property id=&quot;20307&quot; value=&quot;327&quot;/&gt;&lt;/object&gt;&lt;object type=&quot;3&quot; unique_id=&quot;10462&quot;&gt;&lt;property id=&quot;20148&quot; value=&quot;5&quot;/&gt;&lt;property id=&quot;20300&quot; value=&quot;Slide 39&quot;/&gt;&lt;property id=&quot;20307&quot; value=&quot;328&quot;/&gt;&lt;/object&gt;&lt;object type=&quot;3&quot; unique_id=&quot;10463&quot;&gt;&lt;property id=&quot;20148&quot; value=&quot;5&quot;/&gt;&lt;property id=&quot;20300&quot; value=&quot;Slide 40&quot;/&gt;&lt;property id=&quot;20307&quot; value=&quot;329&quot;/&gt;&lt;/object&gt;&lt;object type=&quot;3&quot; unique_id=&quot;10464&quot;&gt;&lt;property id=&quot;20148&quot; value=&quot;5&quot;/&gt;&lt;property id=&quot;20300&quot; value=&quot;Slide 41&quot;/&gt;&lt;property id=&quot;20307&quot; value=&quot;330&quot;/&gt;&lt;/object&gt;&lt;object type=&quot;3&quot; unique_id=&quot;10465&quot;&gt;&lt;property id=&quot;20148&quot; value=&quot;5&quot;/&gt;&lt;property id=&quot;20300&quot; value=&quot;Slide 42&quot;/&gt;&lt;property id=&quot;20307&quot; value=&quot;331&quot;/&gt;&lt;/object&gt;&lt;object type=&quot;3&quot; unique_id=&quot;10466&quot;&gt;&lt;property id=&quot;20148&quot; value=&quot;5&quot;/&gt;&lt;property id=&quot;20300&quot; value=&quot;Slide 43&quot;/&gt;&lt;property id=&quot;20307&quot; value=&quot;332&quot;/&gt;&lt;/object&gt;&lt;object type=&quot;3&quot; unique_id=&quot;10467&quot;&gt;&lt;property id=&quot;20148&quot; value=&quot;5&quot;/&gt;&lt;property id=&quot;20300&quot; value=&quot;Slide 44&quot;/&gt;&lt;property id=&quot;20307&quot; value=&quot;333&quot;/&gt;&lt;/object&gt;&lt;object type=&quot;3&quot; unique_id=&quot;10468&quot;&gt;&lt;property id=&quot;20148&quot; value=&quot;5&quot;/&gt;&lt;property id=&quot;20300&quot; value=&quot;Slide 45&quot;/&gt;&lt;property id=&quot;20307&quot; value=&quot;334&quot;/&gt;&lt;/object&gt;&lt;object type=&quot;3&quot; unique_id=&quot;10469&quot;&gt;&lt;property id=&quot;20148&quot; value=&quot;5&quot;/&gt;&lt;property id=&quot;20300&quot; value=&quot;Slide 46&quot;/&gt;&lt;property id=&quot;20307&quot; value=&quot;335&quot;/&gt;&lt;/object&gt;&lt;object type=&quot;3&quot; unique_id=&quot;10470&quot;&gt;&lt;property id=&quot;20148&quot; value=&quot;5&quot;/&gt;&lt;property id=&quot;20300&quot; value=&quot;Slide 47&quot;/&gt;&lt;property id=&quot;20307&quot; value=&quot;336&quot;/&gt;&lt;/object&gt;&lt;object type=&quot;3&quot; unique_id=&quot;10471&quot;&gt;&lt;property id=&quot;20148&quot; value=&quot;5&quot;/&gt;&lt;property id=&quot;20300&quot; value=&quot;Slide 48&quot;/&gt;&lt;property id=&quot;20307&quot; value=&quot;337&quot;/&gt;&lt;/object&gt;&lt;object type=&quot;3&quot; unique_id=&quot;10472&quot;&gt;&lt;property id=&quot;20148&quot; value=&quot;5&quot;/&gt;&lt;property id=&quot;20300&quot; value=&quot;Slide 49&quot;/&gt;&lt;property id=&quot;20307&quot; value=&quot;338&quot;/&gt;&lt;/object&gt;&lt;object type=&quot;3&quot; unique_id=&quot;10473&quot;&gt;&lt;property id=&quot;20148&quot; value=&quot;5&quot;/&gt;&lt;property id=&quot;20300&quot; value=&quot;Slide 50&quot;/&gt;&lt;property id=&quot;20307&quot; value=&quot;339&quot;/&gt;&lt;/object&gt;&lt;object type=&quot;3&quot; unique_id=&quot;10474&quot;&gt;&lt;property id=&quot;20148&quot; value=&quot;5&quot;/&gt;&lt;property id=&quot;20300&quot; value=&quot;Slide 51&quot;/&gt;&lt;property id=&quot;20307&quot; value=&quot;340&quot;/&gt;&lt;/object&gt;&lt;object type=&quot;3&quot; unique_id=&quot;10475&quot;&gt;&lt;property id=&quot;20148&quot; value=&quot;5&quot;/&gt;&lt;property id=&quot;20300&quot; value=&quot;Slide 52&quot;/&gt;&lt;property id=&quot;20307&quot; value=&quot;341&quot;/&gt;&lt;/object&gt;&lt;object type=&quot;3&quot; unique_id=&quot;10476&quot;&gt;&lt;property id=&quot;20148&quot; value=&quot;5&quot;/&gt;&lt;property id=&quot;20300&quot; value=&quot;Slide 53&quot;/&gt;&lt;property id=&quot;20307&quot; value=&quot;342&quot;/&gt;&lt;/object&gt;&lt;object type=&quot;3&quot; unique_id=&quot;10477&quot;&gt;&lt;property id=&quot;20148&quot; value=&quot;5&quot;/&gt;&lt;property id=&quot;20300&quot; value=&quot;Slide 54&quot;/&gt;&lt;property id=&quot;20307&quot; value=&quot;343&quot;/&gt;&lt;/object&gt;&lt;object type=&quot;3&quot; unique_id=&quot;10478&quot;&gt;&lt;property id=&quot;20148&quot; value=&quot;5&quot;/&gt;&lt;property id=&quot;20300&quot; value=&quot;Slide 55&quot;/&gt;&lt;property id=&quot;20307&quot; value=&quot;344&quot;/&gt;&lt;/object&gt;&lt;object type=&quot;3&quot; unique_id=&quot;10479&quot;&gt;&lt;property id=&quot;20148&quot; value=&quot;5&quot;/&gt;&lt;property id=&quot;20300&quot; value=&quot;Slide 56&quot;/&gt;&lt;property id=&quot;20307&quot; value=&quot;345&quot;/&gt;&lt;/object&gt;&lt;object type=&quot;3&quot; unique_id=&quot;10480&quot;&gt;&lt;property id=&quot;20148&quot; value=&quot;5&quot;/&gt;&lt;property id=&quot;20300&quot; value=&quot;Slide 57&quot;/&gt;&lt;property id=&quot;20307&quot; value=&quot;346&quot;/&gt;&lt;/object&gt;&lt;object type=&quot;3&quot; unique_id=&quot;10481&quot;&gt;&lt;property id=&quot;20148&quot; value=&quot;5&quot;/&gt;&lt;property id=&quot;20300&quot; value=&quot;Slide 58&quot;/&gt;&lt;property id=&quot;20307&quot; value=&quot;376&quot;/&gt;&lt;/object&gt;&lt;object type=&quot;3&quot; unique_id=&quot;10482&quot;&gt;&lt;property id=&quot;20148&quot; value=&quot;5&quot;/&gt;&lt;property id=&quot;20300&quot; value=&quot;Slide 59&quot;/&gt;&lt;property id=&quot;20307&quot; value=&quot;347&quot;/&gt;&lt;/object&gt;&lt;object type=&quot;3&quot; unique_id=&quot;10483&quot;&gt;&lt;property id=&quot;20148&quot; value=&quot;5&quot;/&gt;&lt;property id=&quot;20300&quot; value=&quot;Slide 60&quot;/&gt;&lt;property id=&quot;20307&quot; value=&quot;348&quot;/&gt;&lt;/object&gt;&lt;object type=&quot;3&quot; unique_id=&quot;10484&quot;&gt;&lt;property id=&quot;20148&quot; value=&quot;5&quot;/&gt;&lt;property id=&quot;20300&quot; value=&quot;Slide 61&quot;/&gt;&lt;property id=&quot;20307&quot; value=&quot;349&quot;/&gt;&lt;/object&gt;&lt;object type=&quot;3&quot; unique_id=&quot;10485&quot;&gt;&lt;property id=&quot;20148&quot; value=&quot;5&quot;/&gt;&lt;property id=&quot;20300&quot; value=&quot;Slide 62&quot;/&gt;&lt;property id=&quot;20307&quot; value=&quot;350&quot;/&gt;&lt;/object&gt;&lt;object type=&quot;3&quot; unique_id=&quot;10486&quot;&gt;&lt;property id=&quot;20148&quot; value=&quot;5&quot;/&gt;&lt;property id=&quot;20300&quot; value=&quot;Slide 63&quot;/&gt;&lt;property id=&quot;20307&quot; value=&quot;351&quot;/&gt;&lt;/object&gt;&lt;object type=&quot;3&quot; unique_id=&quot;10487&quot;&gt;&lt;property id=&quot;20148&quot; value=&quot;5&quot;/&gt;&lt;property id=&quot;20300&quot; value=&quot;Slide 66&quot;/&gt;&lt;property id=&quot;20307&quot; value=&quot;359&quot;/&gt;&lt;/object&gt;&lt;object type=&quot;3&quot; unique_id=&quot;10488&quot;&gt;&lt;property id=&quot;20148&quot; value=&quot;5&quot;/&gt;&lt;property id=&quot;20300&quot; value=&quot;Slide 67&quot;/&gt;&lt;property id=&quot;20307&quot; value=&quot;361&quot;/&gt;&lt;/object&gt;&lt;object type=&quot;3&quot; unique_id=&quot;10489&quot;&gt;&lt;property id=&quot;20148&quot; value=&quot;5&quot;/&gt;&lt;property id=&quot;20300&quot; value=&quot;Slide 68&quot;/&gt;&lt;property id=&quot;20307&quot; value=&quot;360&quot;/&gt;&lt;/object&gt;&lt;object type=&quot;3&quot; unique_id=&quot;10490&quot;&gt;&lt;property id=&quot;20148&quot; value=&quot;5&quot;/&gt;&lt;property id=&quot;20300&quot; value=&quot;Slide 69&quot;/&gt;&lt;property id=&quot;20307&quot; value=&quot;362&quot;/&gt;&lt;/object&gt;&lt;object type=&quot;3&quot; unique_id=&quot;10491&quot;&gt;&lt;property id=&quot;20148&quot; value=&quot;5&quot;/&gt;&lt;property id=&quot;20300&quot; value=&quot;Slide 70&quot;/&gt;&lt;property id=&quot;20307&quot; value=&quot;364&quot;/&gt;&lt;/object&gt;&lt;object type=&quot;3&quot; unique_id=&quot;10492&quot;&gt;&lt;property id=&quot;20148&quot; value=&quot;5&quot;/&gt;&lt;property id=&quot;20300&quot; value=&quot;Slide 71&quot;/&gt;&lt;property id=&quot;20307&quot; value=&quot;365&quot;/&gt;&lt;/object&gt;&lt;object type=&quot;3&quot; unique_id=&quot;10493&quot;&gt;&lt;property id=&quot;20148&quot; value=&quot;5&quot;/&gt;&lt;property id=&quot;20300&quot; value=&quot;Slide 72&quot;/&gt;&lt;property id=&quot;20307&quot; value=&quot;352&quot;/&gt;&lt;/object&gt;&lt;object type=&quot;3&quot; unique_id=&quot;10494&quot;&gt;&lt;property id=&quot;20148&quot; value=&quot;5&quot;/&gt;&lt;property id=&quot;20300&quot; value=&quot;Slide 73&quot;/&gt;&lt;property id=&quot;20307&quot; value=&quot;377&quot;/&gt;&lt;/object&gt;&lt;object type=&quot;3&quot; unique_id=&quot;10495&quot;&gt;&lt;property id=&quot;20148&quot; value=&quot;5&quot;/&gt;&lt;property id=&quot;20300&quot; value=&quot;Slide 74&quot;/&gt;&lt;property id=&quot;20307&quot; value=&quot;353&quot;/&gt;&lt;/object&gt;&lt;object type=&quot;3&quot; unique_id=&quot;10496&quot;&gt;&lt;property id=&quot;20148&quot; value=&quot;5&quot;/&gt;&lt;property id=&quot;20300&quot; value=&quot;Slide 75&quot;/&gt;&lt;property id=&quot;20307&quot; value=&quot;354&quot;/&gt;&lt;/object&gt;&lt;object type=&quot;3&quot; unique_id=&quot;10497&quot;&gt;&lt;property id=&quot;20148&quot; value=&quot;5&quot;/&gt;&lt;property id=&quot;20300&quot; value=&quot;Slide 76&quot;/&gt;&lt;property id=&quot;20307&quot; value=&quot;355&quot;/&gt;&lt;/object&gt;&lt;object type=&quot;3&quot; unique_id=&quot;10498&quot;&gt;&lt;property id=&quot;20148&quot; value=&quot;5&quot;/&gt;&lt;property id=&quot;20300&quot; value=&quot;Slide 77&quot;/&gt;&lt;property id=&quot;20307&quot; value=&quot;368&quot;/&gt;&lt;/object&gt;&lt;object type=&quot;3&quot; unique_id=&quot;10499&quot;&gt;&lt;property id=&quot;20148&quot; value=&quot;5&quot;/&gt;&lt;property id=&quot;20300&quot; value=&quot;Slide 78&quot;/&gt;&lt;property id=&quot;20307&quot; value=&quot;367&quot;/&gt;&lt;/object&gt;&lt;object type=&quot;3&quot; unique_id=&quot;10500&quot;&gt;&lt;property id=&quot;20148&quot; value=&quot;5&quot;/&gt;&lt;property id=&quot;20300&quot; value=&quot;Slide 79&quot;/&gt;&lt;property id=&quot;20307&quot; value=&quot;356&quot;/&gt;&lt;/object&gt;&lt;object type=&quot;3&quot; unique_id=&quot;10501&quot;&gt;&lt;property id=&quot;20148&quot; value=&quot;5&quot;/&gt;&lt;property id=&quot;20300&quot; value=&quot;Slide 80&quot;/&gt;&lt;property id=&quot;20307&quot; value=&quot;357&quot;/&gt;&lt;/object&gt;&lt;object type=&quot;3&quot; unique_id=&quot;10502&quot;&gt;&lt;property id=&quot;20148&quot; value=&quot;5&quot;/&gt;&lt;property id=&quot;20300&quot; value=&quot;Slide 81&quot;/&gt;&lt;property id=&quot;20307&quot; value=&quot;358&quot;/&gt;&lt;/object&gt;&lt;object type=&quot;3&quot; unique_id=&quot;10503&quot;&gt;&lt;property id=&quot;20148&quot; value=&quot;5&quot;/&gt;&lt;property id=&quot;20300&quot; value=&quot;Slide 82&quot;/&gt;&lt;property id=&quot;20307&quot; value=&quot;363&quot;/&gt;&lt;/object&gt;&lt;object type=&quot;3&quot; unique_id=&quot;10504&quot;&gt;&lt;property id=&quot;20148&quot; value=&quot;5&quot;/&gt;&lt;property id=&quot;20300&quot; value=&quot;Slide 83&quot;/&gt;&lt;property id=&quot;20307&quot; value=&quot;378&quot;/&gt;&lt;/object&gt;&lt;object type=&quot;3&quot; unique_id=&quot;10505&quot;&gt;&lt;property id=&quot;20148&quot; value=&quot;5&quot;/&gt;&lt;property id=&quot;20300&quot; value=&quot;Slide 84&quot;/&gt;&lt;property id=&quot;20307&quot; value=&quot;373&quot;/&gt;&lt;/object&gt;&lt;object type=&quot;3&quot; unique_id=&quot;10926&quot;&gt;&lt;property id=&quot;20148&quot; value=&quot;5&quot;/&gt;&lt;property id=&quot;20300&quot; value=&quot;Slide 64&quot;/&gt;&lt;property id=&quot;20307&quot; value=&quot;380&quot;/&gt;&lt;/object&gt;&lt;object type=&quot;3&quot; unique_id=&quot;10927&quot;&gt;&lt;property id=&quot;20148&quot; value=&quot;5&quot;/&gt;&lt;property id=&quot;20300&quot; value=&quot;Slide 65&quot;/&gt;&lt;property id=&quot;20307&quot; value=&quot;381&quot;/&gt;&lt;/object&gt;&lt;/object&gt;&lt;/object&gt;&lt;/database&gt;"/>
  <p:tag name="SECTOMILLISECCONVERTED" val="1"/>
</p:tagLst>
</file>

<file path=ppt/theme/theme1.xml><?xml version="1.0" encoding="utf-8"?>
<a:theme xmlns:a="http://schemas.openxmlformats.org/drawingml/2006/main" name="1_powerpoint-template-simple (1)">
  <a:themeElements>
    <a:clrScheme name="Custom 1">
      <a:dk1>
        <a:sysClr val="windowText" lastClr="000000"/>
      </a:dk1>
      <a:lt1>
        <a:sysClr val="window" lastClr="FFFFFF"/>
      </a:lt1>
      <a:dk2>
        <a:srgbClr val="262626"/>
      </a:dk2>
      <a:lt2>
        <a:srgbClr val="000000"/>
      </a:lt2>
      <a:accent1>
        <a:srgbClr val="4596CA"/>
      </a:accent1>
      <a:accent2>
        <a:srgbClr val="6AB3E3"/>
      </a:accent2>
      <a:accent3>
        <a:srgbClr val="8C84D6"/>
      </a:accent3>
      <a:accent4>
        <a:srgbClr val="F79475"/>
      </a:accent4>
      <a:accent5>
        <a:srgbClr val="262626"/>
      </a:accent5>
      <a:accent6>
        <a:srgbClr val="58595B"/>
      </a:accent6>
      <a:hlink>
        <a:srgbClr val="808080"/>
      </a:hlink>
      <a:folHlink>
        <a:srgbClr val="58595B"/>
      </a:folHlink>
    </a:clrScheme>
    <a:fontScheme name="TAFE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6E6E6"/>
        </a:solidFill>
        <a:ln>
          <a:no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2" id="{B870BA68-FAC2-4947-9809-F0E3290765B9}" vid="{E12651EF-3267-B546-BB53-1A3A152033E5}"/>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16920</TotalTime>
  <Words>1231</Words>
  <Application>Microsoft Office PowerPoint</Application>
  <PresentationFormat>On-screen Show (4:3)</PresentationFormat>
  <Paragraphs>345</Paragraphs>
  <Slides>77</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77</vt:i4>
      </vt:variant>
    </vt:vector>
  </HeadingPairs>
  <TitlesOfParts>
    <vt:vector size="85" baseType="lpstr">
      <vt:lpstr>Arial</vt:lpstr>
      <vt:lpstr>Calibri</vt:lpstr>
      <vt:lpstr>Comic Sans MS</vt:lpstr>
      <vt:lpstr>Times New Roman</vt:lpstr>
      <vt:lpstr>Verdana</vt:lpstr>
      <vt:lpstr>Wingdings</vt:lpstr>
      <vt:lpstr>1_powerpoint-template-simple (1)</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END OF LESSON</vt:lpstr>
    </vt:vector>
  </TitlesOfParts>
  <Company>DET NSW</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Phillip Chadwick;Graeme Batten</dc:creator>
  <cp:lastModifiedBy>Kevin Kean</cp:lastModifiedBy>
  <cp:revision>496</cp:revision>
  <dcterms:created xsi:type="dcterms:W3CDTF">2005-06-29T04:42:32Z</dcterms:created>
  <dcterms:modified xsi:type="dcterms:W3CDTF">2021-08-26T04:49:40Z</dcterms:modified>
</cp:coreProperties>
</file>