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64"/>
  </p:notesMasterIdLst>
  <p:handoutMasterIdLst>
    <p:handoutMasterId r:id="rId65"/>
  </p:handoutMasterIdLst>
  <p:sldIdLst>
    <p:sldId id="582" r:id="rId2"/>
    <p:sldId id="383" r:id="rId3"/>
    <p:sldId id="384" r:id="rId4"/>
    <p:sldId id="525" r:id="rId5"/>
    <p:sldId id="385" r:id="rId6"/>
    <p:sldId id="526" r:id="rId7"/>
    <p:sldId id="527" r:id="rId8"/>
    <p:sldId id="528" r:id="rId9"/>
    <p:sldId id="529" r:id="rId10"/>
    <p:sldId id="542" r:id="rId11"/>
    <p:sldId id="544" r:id="rId12"/>
    <p:sldId id="543" r:id="rId13"/>
    <p:sldId id="530" r:id="rId14"/>
    <p:sldId id="531" r:id="rId15"/>
    <p:sldId id="532" r:id="rId16"/>
    <p:sldId id="545" r:id="rId17"/>
    <p:sldId id="533" r:id="rId18"/>
    <p:sldId id="534" r:id="rId19"/>
    <p:sldId id="546" r:id="rId20"/>
    <p:sldId id="535" r:id="rId21"/>
    <p:sldId id="536" r:id="rId22"/>
    <p:sldId id="537" r:id="rId23"/>
    <p:sldId id="538" r:id="rId24"/>
    <p:sldId id="539" r:id="rId25"/>
    <p:sldId id="547" r:id="rId26"/>
    <p:sldId id="540" r:id="rId27"/>
    <p:sldId id="541" r:id="rId28"/>
    <p:sldId id="548" r:id="rId29"/>
    <p:sldId id="549" r:id="rId30"/>
    <p:sldId id="550" r:id="rId31"/>
    <p:sldId id="583" r:id="rId32"/>
    <p:sldId id="551" r:id="rId33"/>
    <p:sldId id="552" r:id="rId34"/>
    <p:sldId id="553" r:id="rId35"/>
    <p:sldId id="554" r:id="rId36"/>
    <p:sldId id="498" r:id="rId37"/>
    <p:sldId id="555" r:id="rId38"/>
    <p:sldId id="500" r:id="rId39"/>
    <p:sldId id="560" r:id="rId40"/>
    <p:sldId id="562" r:id="rId41"/>
    <p:sldId id="504" r:id="rId42"/>
    <p:sldId id="557" r:id="rId43"/>
    <p:sldId id="558" r:id="rId44"/>
    <p:sldId id="561" r:id="rId45"/>
    <p:sldId id="563" r:id="rId46"/>
    <p:sldId id="509" r:id="rId47"/>
    <p:sldId id="559" r:id="rId48"/>
    <p:sldId id="564" r:id="rId49"/>
    <p:sldId id="574" r:id="rId50"/>
    <p:sldId id="566" r:id="rId51"/>
    <p:sldId id="565" r:id="rId52"/>
    <p:sldId id="567" r:id="rId53"/>
    <p:sldId id="568" r:id="rId54"/>
    <p:sldId id="569" r:id="rId55"/>
    <p:sldId id="577" r:id="rId56"/>
    <p:sldId id="584" r:id="rId57"/>
    <p:sldId id="585" r:id="rId58"/>
    <p:sldId id="576" r:id="rId59"/>
    <p:sldId id="579" r:id="rId60"/>
    <p:sldId id="580" r:id="rId61"/>
    <p:sldId id="524" r:id="rId62"/>
    <p:sldId id="391" r:id="rId63"/>
  </p:sldIdLst>
  <p:sldSz cx="9144000" cy="6858000" type="screen4x3"/>
  <p:notesSz cx="6858000" cy="9144000"/>
  <p:custDataLst>
    <p:tags r:id="rId66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990099"/>
    <a:srgbClr val="FF3300"/>
    <a:srgbClr val="0000FF"/>
    <a:srgbClr val="00FF00"/>
    <a:srgbClr val="92D050"/>
    <a:srgbClr val="00FF99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5054" autoAdjust="0"/>
  </p:normalViewPr>
  <p:slideViewPr>
    <p:cSldViewPr>
      <p:cViewPr varScale="1">
        <p:scale>
          <a:sx n="111" d="100"/>
          <a:sy n="111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12/11/2018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A5EB6-28F8-42D0-B865-3B755FE1BFA9}" type="slidenum">
              <a:rPr lang="en-GB" altLang="en-US" smtClean="0">
                <a:latin typeface="Arial" charset="0"/>
              </a:rPr>
              <a:pPr eaLnBrk="1" hangingPunct="1"/>
              <a:t>36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7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9E1687-01CA-4045-9355-3C2402BE01E7}" type="slidenum">
              <a:rPr lang="en-GB" altLang="en-US" smtClean="0">
                <a:latin typeface="Arial" charset="0"/>
              </a:rPr>
              <a:pPr eaLnBrk="1" hangingPunct="1"/>
              <a:t>38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7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D9711C-A20D-4EF8-9D7B-C6192566B80F}" type="slidenum">
              <a:rPr lang="en-GB" altLang="en-US" smtClean="0">
                <a:latin typeface="Arial" charset="0"/>
              </a:rPr>
              <a:pPr eaLnBrk="1" hangingPunct="1"/>
              <a:t>41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174EA6-0023-4B03-BF6E-9E5DFBEB9C4E}" type="slidenum">
              <a:rPr lang="en-GB" altLang="en-US" smtClean="0">
                <a:latin typeface="Arial" charset="0"/>
              </a:rPr>
              <a:pPr eaLnBrk="1" hangingPunct="1"/>
              <a:t>46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EB008A-CFFA-41CC-BD88-F847252DF736}" type="slidenum">
              <a:rPr lang="en-GB" altLang="en-US" smtClean="0">
                <a:latin typeface="Arial" charset="0"/>
              </a:rPr>
              <a:pPr eaLnBrk="1" hangingPunct="1"/>
              <a:t>61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4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588" y="1588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359532" y="1119980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––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max demand on consumers mains domestic– 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TAFE NSW 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G107A ––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max demand on consumers mains domestic– TAFE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NSW</a:t>
            </a:r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9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G107A ––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max demand on consumers mains domestic– TAFE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NSW</a:t>
            </a:r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8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06425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5516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684338" y="6411913"/>
            <a:ext cx="7496175" cy="255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G107A ––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max demand on consumers mains domestic– </a:t>
            </a:r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46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0" y="6489700"/>
            <a:ext cx="454025" cy="215900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en-US" sz="1330" dirty="0" smtClean="0">
              <a:ln>
                <a:solidFill>
                  <a:prstClr val="black"/>
                </a:solidFill>
              </a:ln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47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76388" y="6430963"/>
            <a:ext cx="7496175" cy="2555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799"/>
              </a:lnSpc>
              <a:defRPr sz="1200" cap="all" spc="8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prstClr val="black"/>
                </a:solidFill>
              </a:rPr>
              <a:t>  </a:t>
            </a:r>
            <a:r>
              <a:rPr lang="en-AU" sz="1200" dirty="0" smtClean="0">
                <a:solidFill>
                  <a:prstClr val="black"/>
                </a:solidFill>
                <a:latin typeface="Calibri"/>
              </a:rPr>
              <a:t>G063A/G107A – Topic 8 – max demand on consumers mains domestic– TAFE NSW MILLER</a:t>
            </a:r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7" r:id="rId5"/>
    <p:sldLayoutId id="2147483754" r:id="rId6"/>
    <p:sldLayoutId id="2147483755" r:id="rId7"/>
    <p:sldLayoutId id="214748375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2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1620" y="5858685"/>
            <a:ext cx="4212468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51620" y="2903718"/>
            <a:ext cx="1908212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223628" y="332656"/>
            <a:ext cx="4572508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04664"/>
            <a:ext cx="6372708" cy="27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481940"/>
            <a:ext cx="6372708" cy="26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168" y="2378848"/>
            <a:ext cx="2844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This arrangement is typical in new sub-divisions / housing estates.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36098" y="2522260"/>
            <a:ext cx="648070" cy="933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76156" y="5427801"/>
            <a:ext cx="30243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This arrangement is used for long mains runs (service mains cannot exceed 50m, but consumers mains are unlimited).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08106" y="5495910"/>
            <a:ext cx="504054" cy="933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6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0" grpId="0" animBg="1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4474" y="5883938"/>
            <a:ext cx="3567526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019601" y="2895771"/>
            <a:ext cx="3444387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04664"/>
            <a:ext cx="5803227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557813"/>
            <a:ext cx="5940660" cy="2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1640" y="2820535"/>
            <a:ext cx="4284476" cy="28120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826160" cy="24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68144" y="798169"/>
            <a:ext cx="1692188" cy="218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30507" y="3969060"/>
            <a:ext cx="8145949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30507" y="4247460"/>
            <a:ext cx="195326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740" y="188640"/>
            <a:ext cx="8561481" cy="61282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559767" y="1052736"/>
            <a:ext cx="1072573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627" y="2024844"/>
            <a:ext cx="23408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Connection Point</a:t>
            </a:r>
          </a:p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(previously known as the point of supply)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4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48772" cy="59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764704"/>
            <a:ext cx="7956884" cy="355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547" y="1449389"/>
            <a:ext cx="3889065" cy="1092028"/>
          </a:xfrm>
          <a:prstGeom prst="rect">
            <a:avLst/>
          </a:prstGeom>
          <a:solidFill>
            <a:srgbClr val="92D050">
              <a:alpha val="9019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454" y="3032956"/>
            <a:ext cx="3889065" cy="1224136"/>
          </a:xfrm>
          <a:prstGeom prst="rect">
            <a:avLst/>
          </a:prstGeom>
          <a:solidFill>
            <a:srgbClr val="92D050">
              <a:alpha val="9019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46018" cy="93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3548" y="1220239"/>
            <a:ext cx="3889065" cy="336553"/>
          </a:xfrm>
          <a:prstGeom prst="rect">
            <a:avLst/>
          </a:prstGeom>
          <a:solidFill>
            <a:srgbClr val="92D050">
              <a:alpha val="9019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5556" y="5330881"/>
            <a:ext cx="3761308" cy="336553"/>
          </a:xfrm>
          <a:prstGeom prst="rect">
            <a:avLst/>
          </a:prstGeom>
          <a:solidFill>
            <a:srgbClr val="92D050">
              <a:alpha val="9019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83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778E-6 L 0.00191 -0.41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48772" cy="59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8184" y="2276872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 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XLPE Cu</a:t>
            </a:r>
          </a:p>
        </p:txBody>
      </p:sp>
    </p:spTree>
    <p:extLst>
      <p:ext uri="{BB962C8B-B14F-4D97-AF65-F5344CB8AC3E}">
        <p14:creationId xmlns:p14="http://schemas.microsoft.com/office/powerpoint/2010/main" val="807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 bwMode="auto">
          <a:xfrm>
            <a:off x="503548" y="620688"/>
            <a:ext cx="8244916" cy="35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3548" y="3933056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548" y="1838663"/>
            <a:ext cx="3889065" cy="1092028"/>
          </a:xfrm>
          <a:prstGeom prst="rect">
            <a:avLst/>
          </a:prstGeom>
          <a:solidFill>
            <a:srgbClr val="92D050">
              <a:alpha val="9019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20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56691"/>
            <a:ext cx="7992888" cy="53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48772" cy="59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8184" y="2276872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 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XLPE Cu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69050" y="5301208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25 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XLPE Al</a:t>
            </a:r>
          </a:p>
        </p:txBody>
      </p:sp>
    </p:spTree>
    <p:extLst>
      <p:ext uri="{BB962C8B-B14F-4D97-AF65-F5344CB8AC3E}">
        <p14:creationId xmlns:p14="http://schemas.microsoft.com/office/powerpoint/2010/main" val="27801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922346"/>
            <a:ext cx="572463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</a:t>
            </a:r>
            <a:r>
              <a:rPr lang="en-US" sz="2800" b="1" dirty="0">
                <a:latin typeface="+mj-lt"/>
              </a:rPr>
              <a:t>4</a:t>
            </a:r>
            <a:endParaRPr lang="en-US" sz="2800" b="1" dirty="0"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latin typeface="+mj-lt"/>
              </a:rPr>
              <a:t>MAXIMUM DEMAND 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 dirty="0" smtClean="0">
                <a:latin typeface="+mj-lt"/>
              </a:rPr>
              <a:t>CONSUMERS MAINS - DOMESTIC</a:t>
            </a:r>
            <a:endParaRPr lang="en-AU" sz="2800" b="1" dirty="0">
              <a:latin typeface="+mj-lt"/>
            </a:endParaRP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220" y="1844824"/>
            <a:ext cx="5273895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7604" y="2240868"/>
            <a:ext cx="7380820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5017" y="2739498"/>
            <a:ext cx="7921012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dirty="0" smtClean="0"/>
              <a:t>c</a:t>
            </a:r>
            <a:endParaRPr lang="en-AU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5016" y="2981663"/>
            <a:ext cx="3240939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21126" y="3717032"/>
            <a:ext cx="219624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21126" y="4005064"/>
            <a:ext cx="4378966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63888" y="4725144"/>
            <a:ext cx="888925" cy="288032"/>
          </a:xfrm>
          <a:prstGeom prst="rect">
            <a:avLst/>
          </a:prstGeom>
          <a:solidFill>
            <a:srgbClr val="00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188" y="217117"/>
            <a:ext cx="9001219" cy="55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0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47" y="4113076"/>
            <a:ext cx="8316913" cy="108108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72" y="224643"/>
            <a:ext cx="8299284" cy="49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728700"/>
            <a:ext cx="3672408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1930518"/>
            <a:ext cx="2772308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7604" y="2839250"/>
            <a:ext cx="3456384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5105" y="4304397"/>
            <a:ext cx="5681621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80557"/>
            <a:ext cx="7920880" cy="62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2" y="116632"/>
            <a:ext cx="87129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40668"/>
            <a:ext cx="3780420" cy="5776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2255" y="4941168"/>
            <a:ext cx="3564396" cy="540543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68244" y="3032956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2.0 kW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92" y="296652"/>
            <a:ext cx="87129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0402" y="517927"/>
            <a:ext cx="7289989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4977172"/>
            <a:ext cx="5184576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446058"/>
            <a:ext cx="8388932" cy="54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6193" y="521978"/>
            <a:ext cx="7462191" cy="288032"/>
          </a:xfrm>
          <a:prstGeom prst="rect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9532" y="2780928"/>
            <a:ext cx="2304256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6140"/>
            <a:ext cx="9000492" cy="55667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84268" y="4725144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7" y="1964274"/>
            <a:ext cx="4797491" cy="42571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6128" y="3320988"/>
            <a:ext cx="2016000" cy="288032"/>
          </a:xfrm>
          <a:prstGeom prst="rect">
            <a:avLst/>
          </a:prstGeom>
          <a:solidFill>
            <a:srgbClr val="00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3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0" grpId="0" animBg="1"/>
      <p:bldP spid="8" grpId="0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92988" cy="59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6038" y="-1603890"/>
            <a:ext cx="5184577" cy="88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584" y="477329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 smtClean="0">
                <a:solidFill>
                  <a:srgbClr val="4596CA"/>
                </a:solidFill>
                <a:latin typeface="Arial" charset="0"/>
              </a:rPr>
              <a:t>MAXIMUM DEMAND ON CONSUMERS MAINS - DOMESTIC</a:t>
            </a: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805624" y="2343794"/>
            <a:ext cx="697073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 smtClean="0">
                <a:latin typeface="+mj-lt"/>
              </a:rPr>
              <a:t>Methods used to determine the maximum demand</a:t>
            </a:r>
            <a:endParaRPr lang="en-GB" sz="2400" dirty="0">
              <a:latin typeface="+mj-lt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73092" y="1767730"/>
            <a:ext cx="96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2400" b="1" dirty="0">
                <a:latin typeface="+mj-lt"/>
              </a:rPr>
              <a:t>Topics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007" y="4244605"/>
            <a:ext cx="74168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2400" b="1" i="1">
                <a:latin typeface="+mj-lt"/>
              </a:rPr>
              <a:t>Aim</a:t>
            </a:r>
            <a:endParaRPr lang="en-AU" sz="2400" dirty="0"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+mj-lt"/>
              </a:rPr>
              <a:t>Learners will determine the maximum demand of the consumer’s mains in single and multiple domestic installations.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822176" y="2991866"/>
            <a:ext cx="756624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 smtClean="0">
                <a:latin typeface="+mj-lt"/>
              </a:rPr>
              <a:t>Determining maximum demand for domestic consumers</a:t>
            </a:r>
          </a:p>
          <a:p>
            <a:pPr algn="l" defTabSz="266700"/>
            <a:r>
              <a:rPr lang="en-AU" sz="2400" dirty="0" smtClean="0">
                <a:latin typeface="+mj-lt"/>
              </a:rPr>
              <a:t>	mains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0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6907" y="-1658756"/>
            <a:ext cx="5076564" cy="884336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7580"/>
          <a:stretch/>
        </p:blipFill>
        <p:spPr bwMode="auto">
          <a:xfrm>
            <a:off x="5192713" y="822325"/>
            <a:ext cx="346022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28775"/>
            <a:ext cx="454501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5159" y="-1351001"/>
            <a:ext cx="5616625" cy="87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550671" cy="64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8001647" cy="6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76190"/>
            <a:ext cx="8676456" cy="63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3588" y="908720"/>
            <a:ext cx="699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45401" y="908720"/>
            <a:ext cx="171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22 lights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9932" y="908720"/>
            <a:ext cx="143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3 + 2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48781" y="908720"/>
            <a:ext cx="1207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5A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5299" y="1484784"/>
            <a:ext cx="70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9652" y="1484784"/>
            <a:ext cx="2205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48 10A S/o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1395" y="1484784"/>
            <a:ext cx="2240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10 + 5 + 5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23635" y="1484784"/>
            <a:ext cx="1151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604" y="2708920"/>
            <a:ext cx="365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0919" y="2714390"/>
            <a:ext cx="1828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Cook top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69940" y="2564904"/>
            <a:ext cx="2142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6000  X 0.5 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96236" y="2708920"/>
            <a:ext cx="145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13.1A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9227" y="2067235"/>
            <a:ext cx="83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 err="1">
                <a:solidFill>
                  <a:srgbClr val="FF0000"/>
                </a:solidFill>
                <a:latin typeface="Comic Sans MS" pitchFamily="66" charset="0"/>
              </a:rPr>
              <a:t>Bii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43931" y="2096852"/>
            <a:ext cx="180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15A S/o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13372" y="2096852"/>
            <a:ext cx="982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23635" y="2096852"/>
            <a:ext cx="1102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960427" y="2888940"/>
            <a:ext cx="77327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08817" y="2852936"/>
            <a:ext cx="843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99592" y="3291371"/>
            <a:ext cx="56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36030" y="3311290"/>
            <a:ext cx="1130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Oven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75048" y="3176972"/>
            <a:ext cx="2709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3900  X 0.5 =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04248" y="3284984"/>
            <a:ext cx="1282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8.5A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626820" y="3501008"/>
            <a:ext cx="77327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3465004"/>
            <a:ext cx="867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4796" y="3855588"/>
            <a:ext cx="71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58219" y="3890727"/>
            <a:ext cx="1680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H.W.S.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07904" y="3765230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4400  =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68244" y="3897052"/>
            <a:ext cx="1353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19.2A</a:t>
            </a: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3923928" y="4077072"/>
            <a:ext cx="77327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5916" y="4077072"/>
            <a:ext cx="957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22236" y="5091571"/>
            <a:ext cx="1514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75.8A</a:t>
            </a:r>
          </a:p>
        </p:txBody>
      </p:sp>
    </p:spTree>
    <p:extLst>
      <p:ext uri="{BB962C8B-B14F-4D97-AF65-F5344CB8AC3E}">
        <p14:creationId xmlns:p14="http://schemas.microsoft.com/office/powerpoint/2010/main" val="27840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"/>
                            </p:stCondLst>
                            <p:childTnLst>
                              <p:par>
                                <p:cTn id="9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80"/>
                            </p:stCondLst>
                            <p:childTnLst>
                              <p:par>
                                <p:cTn id="1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4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60"/>
                            </p:stCondLst>
                            <p:childTnLst>
                              <p:par>
                                <p:cTn id="1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60"/>
                            </p:stCondLst>
                            <p:childTnLst>
                              <p:par>
                                <p:cTn id="1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2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5" y="12475"/>
            <a:ext cx="8460940" cy="63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8"/>
          <a:stretch/>
        </p:blipFill>
        <p:spPr bwMode="auto">
          <a:xfrm>
            <a:off x="606425" y="192088"/>
            <a:ext cx="7931150" cy="60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56476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104900" y="873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889125" y="873125"/>
            <a:ext cx="150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16 lights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265613" y="873125"/>
            <a:ext cx="639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  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143750" y="873125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3A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103313" y="1455738"/>
            <a:ext cx="46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725613" y="1455738"/>
            <a:ext cx="219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32x10A S.O.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54475" y="1455738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10 + 5 = 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032625" y="1455738"/>
            <a:ext cx="78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15A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141413" y="2603376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160588" y="2603376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Oven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029076" y="2500188"/>
            <a:ext cx="202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6000  X 0.5 =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877051" y="2639888"/>
            <a:ext cx="110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13.1A</a:t>
            </a:r>
          </a:p>
        </p:txBody>
      </p: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>
            <a:off x="4024313" y="2849438"/>
            <a:ext cx="7921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4108451" y="2812926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150938" y="2027436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146300" y="2027436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HWS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889500" y="1924249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4400 =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875463" y="2024261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19.2A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4868863" y="2273499"/>
            <a:ext cx="7921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75238" y="2236986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840538" y="548163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50.3A</a:t>
            </a:r>
          </a:p>
        </p:txBody>
      </p:sp>
      <p:sp>
        <p:nvSpPr>
          <p:cNvPr id="28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36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96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7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8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4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4" grpId="0"/>
      <p:bldP spid="100" grpId="0"/>
      <p:bldP spid="101" grpId="0"/>
      <p:bldP spid="102" grpId="0"/>
      <p:bldP spid="103" grpId="0"/>
      <p:bldP spid="105" grpId="0"/>
      <p:bldP spid="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80628"/>
            <a:ext cx="8091130" cy="6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56476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7"/>
          <a:stretch/>
        </p:blipFill>
        <p:spPr bwMode="auto">
          <a:xfrm>
            <a:off x="292100" y="46039"/>
            <a:ext cx="8588375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792163" y="842963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1576388" y="842963"/>
            <a:ext cx="149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38 lights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4084638" y="84296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7283450" y="908050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5A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755650" y="1419225"/>
            <a:ext cx="58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Aii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1455738" y="1419225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6 ext Lights</a:t>
            </a:r>
          </a:p>
        </p:txBody>
      </p: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4362450" y="1376363"/>
            <a:ext cx="214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1200 x 0.75 = </a:t>
            </a:r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7013575" y="1490663"/>
            <a:ext cx="110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3.92A</a:t>
            </a: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823913" y="27479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94" name="TextBox 193"/>
          <p:cNvSpPr txBox="1">
            <a:spLocks noChangeArrowheads="1"/>
          </p:cNvSpPr>
          <p:nvPr/>
        </p:nvSpPr>
        <p:spPr bwMode="auto">
          <a:xfrm>
            <a:off x="1819275" y="2747963"/>
            <a:ext cx="954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HWS</a:t>
            </a: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4554538" y="2644775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4400 =</a:t>
            </a:r>
          </a:p>
        </p:txBody>
      </p: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7004050" y="2784475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19.2A</a:t>
            </a:r>
          </a:p>
        </p:txBody>
      </p:sp>
      <p:cxnSp>
        <p:nvCxnSpPr>
          <p:cNvPr id="197" name="Straight Connector 196"/>
          <p:cNvCxnSpPr>
            <a:cxnSpLocks noChangeShapeType="1"/>
          </p:cNvCxnSpPr>
          <p:nvPr/>
        </p:nvCxnSpPr>
        <p:spPr bwMode="auto">
          <a:xfrm>
            <a:off x="4535488" y="2994025"/>
            <a:ext cx="7921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4648200" y="2957513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cxnSp>
        <p:nvCxnSpPr>
          <p:cNvPr id="199" name="Straight Connector 198"/>
          <p:cNvCxnSpPr>
            <a:cxnSpLocks noChangeShapeType="1"/>
          </p:cNvCxnSpPr>
          <p:nvPr/>
        </p:nvCxnSpPr>
        <p:spPr bwMode="auto">
          <a:xfrm>
            <a:off x="4452938" y="1733550"/>
            <a:ext cx="7921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4594225" y="1700213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769938" y="2097088"/>
            <a:ext cx="46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1463675" y="2097088"/>
            <a:ext cx="2208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43 x 10A s/o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3879850" y="2097088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10 + 5 + 5 = 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7154863" y="21621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839788" y="335756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1954213" y="3357563"/>
            <a:ext cx="75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002088" y="3398838"/>
            <a:ext cx="202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15 x 0.75 =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6940550" y="342265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11.25A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825500" y="394017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909763" y="3940175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4327525" y="3897313"/>
            <a:ext cx="214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13500 x 0.5 = 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6978650" y="4011613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29.4A</a:t>
            </a:r>
          </a:p>
        </p:txBody>
      </p:sp>
      <p:cxnSp>
        <p:nvCxnSpPr>
          <p:cNvPr id="213" name="Straight Connector 212"/>
          <p:cNvCxnSpPr>
            <a:cxnSpLocks noChangeShapeType="1"/>
          </p:cNvCxnSpPr>
          <p:nvPr/>
        </p:nvCxnSpPr>
        <p:spPr bwMode="auto">
          <a:xfrm>
            <a:off x="4419600" y="4252913"/>
            <a:ext cx="7921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4560888" y="4221163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38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0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93" grpId="0"/>
      <p:bldP spid="194" grpId="0"/>
      <p:bldP spid="195" grpId="0"/>
      <p:bldP spid="196" grpId="0"/>
      <p:bldP spid="198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5159" y="-1351001"/>
            <a:ext cx="5616625" cy="876791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4256323"/>
            <a:ext cx="8676517" cy="504825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584" y="477329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 smtClean="0">
                <a:solidFill>
                  <a:srgbClr val="4596CA"/>
                </a:solidFill>
                <a:latin typeface="Arial" charset="0"/>
              </a:rPr>
              <a:t>MAXIMUM DEMAND ON CONSUMERS MAINS - DOMESTIC</a:t>
            </a: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580" y="1700808"/>
            <a:ext cx="78128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i="1"/>
              <a:t> </a:t>
            </a:r>
            <a:endParaRPr lang="en-AU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x-none" sz="2400" b="1" i="1">
                <a:latin typeface="+mj-lt"/>
              </a:rPr>
              <a:t>Learning objectives</a:t>
            </a:r>
            <a:r>
              <a:rPr lang="en-AU" sz="2400" dirty="0">
                <a:latin typeface="+mj-lt"/>
              </a:rPr>
              <a:t>: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dirty="0">
                <a:latin typeface="+mj-lt"/>
              </a:rPr>
              <a:t>Learners should be able to meet the following learning objectives</a:t>
            </a:r>
            <a:r>
              <a:rPr lang="en-AU" dirty="0" smtClean="0">
                <a:latin typeface="+mj-lt"/>
              </a:rPr>
              <a:t>: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Describe </a:t>
            </a:r>
            <a:r>
              <a:rPr lang="en-AU" dirty="0">
                <a:latin typeface="+mj-lt"/>
              </a:rPr>
              <a:t>the acceptable methods for determining the maximum demand on an installation’s consumer’s mains.</a:t>
            </a:r>
          </a:p>
          <a:p>
            <a:pPr marL="285750" lvl="0" indent="-28575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Calculate the maximum demand for the consumer's mains for given installations up to 400 A per phase.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86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46299"/>
            <a:ext cx="5336414" cy="641573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39953" y="5589240"/>
            <a:ext cx="1548172" cy="872796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82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56476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 bwMode="auto">
          <a:xfrm>
            <a:off x="292100" y="46038"/>
            <a:ext cx="8588375" cy="60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78"/>
          <p:cNvSpPr txBox="1">
            <a:spLocks noChangeArrowheads="1"/>
          </p:cNvSpPr>
          <p:nvPr/>
        </p:nvSpPr>
        <p:spPr bwMode="auto">
          <a:xfrm>
            <a:off x="792163" y="842963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46085" name="TextBox 179"/>
          <p:cNvSpPr txBox="1">
            <a:spLocks noChangeArrowheads="1"/>
          </p:cNvSpPr>
          <p:nvPr/>
        </p:nvSpPr>
        <p:spPr bwMode="auto">
          <a:xfrm>
            <a:off x="1576388" y="842963"/>
            <a:ext cx="149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38 lights</a:t>
            </a:r>
          </a:p>
        </p:txBody>
      </p:sp>
      <p:sp>
        <p:nvSpPr>
          <p:cNvPr id="46086" name="TextBox 180"/>
          <p:cNvSpPr txBox="1">
            <a:spLocks noChangeArrowheads="1"/>
          </p:cNvSpPr>
          <p:nvPr/>
        </p:nvSpPr>
        <p:spPr bwMode="auto">
          <a:xfrm>
            <a:off x="4078288" y="839788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46087" name="TextBox 181"/>
          <p:cNvSpPr txBox="1">
            <a:spLocks noChangeArrowheads="1"/>
          </p:cNvSpPr>
          <p:nvPr/>
        </p:nvSpPr>
        <p:spPr bwMode="auto">
          <a:xfrm>
            <a:off x="7283450" y="908050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5A</a:t>
            </a:r>
          </a:p>
        </p:txBody>
      </p:sp>
      <p:sp>
        <p:nvSpPr>
          <p:cNvPr id="46088" name="TextBox 182"/>
          <p:cNvSpPr txBox="1">
            <a:spLocks noChangeArrowheads="1"/>
          </p:cNvSpPr>
          <p:nvPr/>
        </p:nvSpPr>
        <p:spPr bwMode="auto">
          <a:xfrm>
            <a:off x="755650" y="1419225"/>
            <a:ext cx="58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Aii</a:t>
            </a:r>
          </a:p>
        </p:txBody>
      </p:sp>
      <p:sp>
        <p:nvSpPr>
          <p:cNvPr id="46089" name="TextBox 183"/>
          <p:cNvSpPr txBox="1">
            <a:spLocks noChangeArrowheads="1"/>
          </p:cNvSpPr>
          <p:nvPr/>
        </p:nvSpPr>
        <p:spPr bwMode="auto">
          <a:xfrm>
            <a:off x="1455738" y="1419225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6 ext Lights</a:t>
            </a:r>
          </a:p>
        </p:txBody>
      </p:sp>
      <p:sp>
        <p:nvSpPr>
          <p:cNvPr id="46090" name="TextBox 184"/>
          <p:cNvSpPr txBox="1">
            <a:spLocks noChangeArrowheads="1"/>
          </p:cNvSpPr>
          <p:nvPr/>
        </p:nvSpPr>
        <p:spPr bwMode="auto">
          <a:xfrm>
            <a:off x="3976688" y="1376363"/>
            <a:ext cx="214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1200 x 0.75 = </a:t>
            </a:r>
          </a:p>
        </p:txBody>
      </p:sp>
      <p:sp>
        <p:nvSpPr>
          <p:cNvPr id="46091" name="TextBox 185"/>
          <p:cNvSpPr txBox="1">
            <a:spLocks noChangeArrowheads="1"/>
          </p:cNvSpPr>
          <p:nvPr/>
        </p:nvSpPr>
        <p:spPr bwMode="auto">
          <a:xfrm>
            <a:off x="7013575" y="1490663"/>
            <a:ext cx="110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3.92A</a:t>
            </a:r>
          </a:p>
        </p:txBody>
      </p:sp>
      <p:sp>
        <p:nvSpPr>
          <p:cNvPr id="46092" name="TextBox 192"/>
          <p:cNvSpPr txBox="1">
            <a:spLocks noChangeArrowheads="1"/>
          </p:cNvSpPr>
          <p:nvPr/>
        </p:nvSpPr>
        <p:spPr bwMode="auto">
          <a:xfrm>
            <a:off x="823913" y="27479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46093" name="TextBox 193"/>
          <p:cNvSpPr txBox="1">
            <a:spLocks noChangeArrowheads="1"/>
          </p:cNvSpPr>
          <p:nvPr/>
        </p:nvSpPr>
        <p:spPr bwMode="auto">
          <a:xfrm>
            <a:off x="1819275" y="2747963"/>
            <a:ext cx="954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HWS</a:t>
            </a:r>
          </a:p>
        </p:txBody>
      </p:sp>
      <p:sp>
        <p:nvSpPr>
          <p:cNvPr id="46094" name="TextBox 194"/>
          <p:cNvSpPr txBox="1">
            <a:spLocks noChangeArrowheads="1"/>
          </p:cNvSpPr>
          <p:nvPr/>
        </p:nvSpPr>
        <p:spPr bwMode="auto">
          <a:xfrm>
            <a:off x="4560888" y="2644775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4400 =</a:t>
            </a:r>
          </a:p>
        </p:txBody>
      </p:sp>
      <p:sp>
        <p:nvSpPr>
          <p:cNvPr id="46095" name="TextBox 195"/>
          <p:cNvSpPr txBox="1">
            <a:spLocks noChangeArrowheads="1"/>
          </p:cNvSpPr>
          <p:nvPr/>
        </p:nvSpPr>
        <p:spPr bwMode="auto">
          <a:xfrm>
            <a:off x="7004050" y="2784475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19.2A</a:t>
            </a:r>
          </a:p>
        </p:txBody>
      </p:sp>
      <p:cxnSp>
        <p:nvCxnSpPr>
          <p:cNvPr id="46096" name="Straight Connector 196"/>
          <p:cNvCxnSpPr>
            <a:cxnSpLocks noChangeShapeType="1"/>
          </p:cNvCxnSpPr>
          <p:nvPr/>
        </p:nvCxnSpPr>
        <p:spPr bwMode="auto">
          <a:xfrm>
            <a:off x="4541838" y="2994025"/>
            <a:ext cx="7921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TextBox 197"/>
          <p:cNvSpPr txBox="1">
            <a:spLocks noChangeArrowheads="1"/>
          </p:cNvSpPr>
          <p:nvPr/>
        </p:nvSpPr>
        <p:spPr bwMode="auto">
          <a:xfrm>
            <a:off x="4748213" y="2957513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cxnSp>
        <p:nvCxnSpPr>
          <p:cNvPr id="46098" name="Straight Connector 198"/>
          <p:cNvCxnSpPr>
            <a:cxnSpLocks noChangeShapeType="1"/>
          </p:cNvCxnSpPr>
          <p:nvPr/>
        </p:nvCxnSpPr>
        <p:spPr bwMode="auto">
          <a:xfrm>
            <a:off x="4067175" y="1733550"/>
            <a:ext cx="7921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9" name="TextBox 199"/>
          <p:cNvSpPr txBox="1">
            <a:spLocks noChangeArrowheads="1"/>
          </p:cNvSpPr>
          <p:nvPr/>
        </p:nvSpPr>
        <p:spPr bwMode="auto">
          <a:xfrm>
            <a:off x="4208463" y="1700213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46100" name="TextBox 200"/>
          <p:cNvSpPr txBox="1">
            <a:spLocks noChangeArrowheads="1"/>
          </p:cNvSpPr>
          <p:nvPr/>
        </p:nvSpPr>
        <p:spPr bwMode="auto">
          <a:xfrm>
            <a:off x="769938" y="2097088"/>
            <a:ext cx="46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46101" name="TextBox 201"/>
          <p:cNvSpPr txBox="1">
            <a:spLocks noChangeArrowheads="1"/>
          </p:cNvSpPr>
          <p:nvPr/>
        </p:nvSpPr>
        <p:spPr bwMode="auto">
          <a:xfrm>
            <a:off x="1455738" y="2097088"/>
            <a:ext cx="166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43 10 s/o</a:t>
            </a:r>
          </a:p>
        </p:txBody>
      </p:sp>
      <p:sp>
        <p:nvSpPr>
          <p:cNvPr id="46102" name="TextBox 202"/>
          <p:cNvSpPr txBox="1">
            <a:spLocks noChangeArrowheads="1"/>
          </p:cNvSpPr>
          <p:nvPr/>
        </p:nvSpPr>
        <p:spPr bwMode="auto">
          <a:xfrm>
            <a:off x="3825875" y="2093913"/>
            <a:ext cx="2297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10 + 5 + 5 = </a:t>
            </a:r>
          </a:p>
        </p:txBody>
      </p:sp>
      <p:sp>
        <p:nvSpPr>
          <p:cNvPr id="46103" name="TextBox 203"/>
          <p:cNvSpPr txBox="1">
            <a:spLocks noChangeArrowheads="1"/>
          </p:cNvSpPr>
          <p:nvPr/>
        </p:nvSpPr>
        <p:spPr bwMode="auto">
          <a:xfrm>
            <a:off x="7154863" y="21621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46104" name="TextBox 204"/>
          <p:cNvSpPr txBox="1">
            <a:spLocks noChangeArrowheads="1"/>
          </p:cNvSpPr>
          <p:nvPr/>
        </p:nvSpPr>
        <p:spPr bwMode="auto">
          <a:xfrm>
            <a:off x="839788" y="335756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46105" name="TextBox 205"/>
          <p:cNvSpPr txBox="1">
            <a:spLocks noChangeArrowheads="1"/>
          </p:cNvSpPr>
          <p:nvPr/>
        </p:nvSpPr>
        <p:spPr bwMode="auto">
          <a:xfrm>
            <a:off x="1954213" y="3357563"/>
            <a:ext cx="75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46106" name="TextBox 206"/>
          <p:cNvSpPr txBox="1">
            <a:spLocks noChangeArrowheads="1"/>
          </p:cNvSpPr>
          <p:nvPr/>
        </p:nvSpPr>
        <p:spPr bwMode="auto">
          <a:xfrm>
            <a:off x="4067175" y="3355975"/>
            <a:ext cx="202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15 x 0.75 =</a:t>
            </a:r>
          </a:p>
        </p:txBody>
      </p:sp>
      <p:sp>
        <p:nvSpPr>
          <p:cNvPr id="46107" name="TextBox 207"/>
          <p:cNvSpPr txBox="1">
            <a:spLocks noChangeArrowheads="1"/>
          </p:cNvSpPr>
          <p:nvPr/>
        </p:nvSpPr>
        <p:spPr bwMode="auto">
          <a:xfrm>
            <a:off x="6940550" y="342265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11.25A</a:t>
            </a:r>
          </a:p>
        </p:txBody>
      </p:sp>
      <p:sp>
        <p:nvSpPr>
          <p:cNvPr id="46108" name="TextBox 208"/>
          <p:cNvSpPr txBox="1">
            <a:spLocks noChangeArrowheads="1"/>
          </p:cNvSpPr>
          <p:nvPr/>
        </p:nvSpPr>
        <p:spPr bwMode="auto">
          <a:xfrm>
            <a:off x="825500" y="394017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6109" name="TextBox 209"/>
          <p:cNvSpPr txBox="1">
            <a:spLocks noChangeArrowheads="1"/>
          </p:cNvSpPr>
          <p:nvPr/>
        </p:nvSpPr>
        <p:spPr bwMode="auto">
          <a:xfrm>
            <a:off x="1909763" y="3940175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46110" name="TextBox 210"/>
          <p:cNvSpPr txBox="1">
            <a:spLocks noChangeArrowheads="1"/>
          </p:cNvSpPr>
          <p:nvPr/>
        </p:nvSpPr>
        <p:spPr bwMode="auto">
          <a:xfrm>
            <a:off x="3800475" y="3897313"/>
            <a:ext cx="214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13500 x 0.5 = </a:t>
            </a:r>
          </a:p>
        </p:txBody>
      </p:sp>
      <p:sp>
        <p:nvSpPr>
          <p:cNvPr id="46111" name="TextBox 211"/>
          <p:cNvSpPr txBox="1">
            <a:spLocks noChangeArrowheads="1"/>
          </p:cNvSpPr>
          <p:nvPr/>
        </p:nvSpPr>
        <p:spPr bwMode="auto">
          <a:xfrm>
            <a:off x="6978650" y="4011613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29.4A</a:t>
            </a:r>
          </a:p>
        </p:txBody>
      </p:sp>
      <p:cxnSp>
        <p:nvCxnSpPr>
          <p:cNvPr id="46112" name="Straight Connector 212"/>
          <p:cNvCxnSpPr>
            <a:cxnSpLocks noChangeShapeType="1"/>
          </p:cNvCxnSpPr>
          <p:nvPr/>
        </p:nvCxnSpPr>
        <p:spPr bwMode="auto">
          <a:xfrm>
            <a:off x="4033838" y="4252913"/>
            <a:ext cx="7921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3" name="TextBox 213"/>
          <p:cNvSpPr txBox="1">
            <a:spLocks noChangeArrowheads="1"/>
          </p:cNvSpPr>
          <p:nvPr/>
        </p:nvSpPr>
        <p:spPr bwMode="auto">
          <a:xfrm>
            <a:off x="4175125" y="4221163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890588" y="4652963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L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497013" y="465296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Motor (pump)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284929" y="469582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smtClean="0">
                <a:solidFill>
                  <a:srgbClr val="FF0000"/>
                </a:solidFill>
                <a:latin typeface="Comic Sans MS" pitchFamily="66" charset="0"/>
              </a:rPr>
              <a:t>FLC</a:t>
            </a:r>
            <a:endParaRPr lang="en-AU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058025" y="471963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10.5A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980238" y="5265738"/>
            <a:ext cx="129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99.27A</a:t>
            </a: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41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61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" y="80628"/>
            <a:ext cx="7927029" cy="6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4664"/>
            <a:ext cx="873442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5" name="SMARTInkAnnotation614"/>
          <p:cNvSpPr>
            <a:spLocks/>
          </p:cNvSpPr>
          <p:nvPr/>
        </p:nvSpPr>
        <p:spPr bwMode="auto">
          <a:xfrm>
            <a:off x="8304213" y="5806926"/>
            <a:ext cx="0" cy="7938"/>
          </a:xfrm>
          <a:custGeom>
            <a:avLst/>
            <a:gdLst>
              <a:gd name="T0" fmla="*/ 0 w 1"/>
              <a:gd name="T1" fmla="*/ 417 h 8930"/>
              <a:gd name="T2" fmla="*/ 0 w 1"/>
              <a:gd name="T3" fmla="*/ 0 h 8930"/>
              <a:gd name="T4" fmla="*/ 0 60000 65536"/>
              <a:gd name="T5" fmla="*/ 0 60000 65536"/>
              <a:gd name="T6" fmla="*/ 0 w 1"/>
              <a:gd name="T7" fmla="*/ 0 h 8930"/>
              <a:gd name="T8" fmla="*/ 0 w 1"/>
              <a:gd name="T9" fmla="*/ 8930 h 8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930">
                <a:moveTo>
                  <a:pt x="0" y="8929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4738" y="1050776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3388" y="1093639"/>
            <a:ext cx="1798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00B050"/>
                </a:solidFill>
                <a:latin typeface="Comic Sans MS" pitchFamily="66" charset="0"/>
              </a:rPr>
              <a:t>24 lights </a:t>
            </a:r>
            <a:r>
              <a:rPr lang="en-AU" sz="1050" b="1" dirty="0">
                <a:solidFill>
                  <a:srgbClr val="00B050"/>
                </a:solidFill>
                <a:latin typeface="Comic Sans MS" pitchFamily="66" charset="0"/>
              </a:rPr>
              <a:t>(cct 1)</a:t>
            </a:r>
            <a:r>
              <a:rPr lang="en-AU" sz="1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86225" y="1093639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99188" y="1093639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99300" y="1376214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08150" y="1407964"/>
            <a:ext cx="168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24 lights </a:t>
            </a:r>
            <a:r>
              <a:rPr lang="en-AU" altLang="en-US" sz="1000" b="1">
                <a:solidFill>
                  <a:srgbClr val="990099"/>
                </a:solidFill>
                <a:latin typeface="Comic Sans MS" pitchFamily="66" charset="0"/>
              </a:rPr>
              <a:t>(cct 2)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52563" y="1768326"/>
            <a:ext cx="215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00FF"/>
                </a:solidFill>
                <a:latin typeface="Comic Sans MS" pitchFamily="66" charset="0"/>
              </a:rPr>
              <a:t>2 x fan heats</a:t>
            </a:r>
            <a:endParaRPr lang="en-AU" altLang="en-US" sz="1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92575" y="1425426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57275" y="1382564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6375" y="3546326"/>
            <a:ext cx="669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800" b="1">
                <a:solidFill>
                  <a:srgbClr val="FF0000"/>
                </a:solidFill>
                <a:latin typeface="Comic Sans MS" pitchFamily="66" charset="0"/>
              </a:rPr>
              <a:t>What load group do combination</a:t>
            </a:r>
          </a:p>
          <a:p>
            <a:pPr eaLnBrk="1" hangingPunct="1"/>
            <a:r>
              <a:rPr lang="en-AU" altLang="en-US" sz="2800" b="1">
                <a:solidFill>
                  <a:srgbClr val="FF0000"/>
                </a:solidFill>
                <a:latin typeface="Comic Sans MS" pitchFamily="66" charset="0"/>
              </a:rPr>
              <a:t> Fan / Heat / Lamps belong to?</a:t>
            </a:r>
          </a:p>
        </p:txBody>
      </p:sp>
    </p:spTree>
    <p:extLst>
      <p:ext uri="{BB962C8B-B14F-4D97-AF65-F5344CB8AC3E}">
        <p14:creationId xmlns:p14="http://schemas.microsoft.com/office/powerpoint/2010/main" val="15513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6038" y="-1603890"/>
            <a:ext cx="5184577" cy="884164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3140968"/>
            <a:ext cx="3456384" cy="540060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70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4327"/>
            <a:ext cx="7373694" cy="1083709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1620" y="2838989"/>
            <a:ext cx="7373694" cy="554007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01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243 -0.6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4664"/>
            <a:ext cx="873442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56029" y="6492787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1204" name="SMARTInkAnnotation614"/>
          <p:cNvSpPr>
            <a:spLocks/>
          </p:cNvSpPr>
          <p:nvPr/>
        </p:nvSpPr>
        <p:spPr bwMode="auto">
          <a:xfrm>
            <a:off x="8304213" y="5806926"/>
            <a:ext cx="0" cy="7938"/>
          </a:xfrm>
          <a:custGeom>
            <a:avLst/>
            <a:gdLst>
              <a:gd name="T0" fmla="*/ 0 w 1"/>
              <a:gd name="T1" fmla="*/ 417 h 8930"/>
              <a:gd name="T2" fmla="*/ 0 w 1"/>
              <a:gd name="T3" fmla="*/ 0 h 8930"/>
              <a:gd name="T4" fmla="*/ 0 60000 65536"/>
              <a:gd name="T5" fmla="*/ 0 60000 65536"/>
              <a:gd name="T6" fmla="*/ 0 w 1"/>
              <a:gd name="T7" fmla="*/ 0 h 8930"/>
              <a:gd name="T8" fmla="*/ 0 w 1"/>
              <a:gd name="T9" fmla="*/ 8930 h 8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930">
                <a:moveTo>
                  <a:pt x="0" y="8929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40150" name="TextBox 223"/>
          <p:cNvSpPr txBox="1">
            <a:spLocks noChangeArrowheads="1"/>
          </p:cNvSpPr>
          <p:nvPr/>
        </p:nvSpPr>
        <p:spPr bwMode="auto">
          <a:xfrm>
            <a:off x="7758103" y="5738664"/>
            <a:ext cx="954108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latin typeface="Comic Sans MS" pitchFamily="66" charset="0"/>
              </a:rPr>
              <a:t>64.2A</a:t>
            </a:r>
            <a:endParaRPr lang="en-AU" altLang="en-US" sz="2000" b="1" dirty="0">
              <a:latin typeface="Comic Sans MS" pitchFamily="66" charset="0"/>
            </a:endParaRPr>
          </a:p>
        </p:txBody>
      </p:sp>
      <p:sp>
        <p:nvSpPr>
          <p:cNvPr id="51206" name="TextBox 215"/>
          <p:cNvSpPr txBox="1">
            <a:spLocks noChangeArrowheads="1"/>
          </p:cNvSpPr>
          <p:nvPr/>
        </p:nvSpPr>
        <p:spPr bwMode="auto">
          <a:xfrm>
            <a:off x="1074738" y="1050776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1703388" y="1093639"/>
            <a:ext cx="1798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00B050"/>
                </a:solidFill>
                <a:latin typeface="Comic Sans MS" pitchFamily="66" charset="0"/>
              </a:rPr>
              <a:t>24 lights </a:t>
            </a:r>
            <a:r>
              <a:rPr lang="en-AU" sz="1050" b="1" dirty="0">
                <a:solidFill>
                  <a:srgbClr val="00B050"/>
                </a:solidFill>
                <a:latin typeface="Comic Sans MS" pitchFamily="66" charset="0"/>
              </a:rPr>
              <a:t>(cct 1)</a:t>
            </a:r>
            <a:r>
              <a:rPr lang="en-AU" sz="1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208" name="TextBox 217"/>
          <p:cNvSpPr txBox="1">
            <a:spLocks noChangeArrowheads="1"/>
          </p:cNvSpPr>
          <p:nvPr/>
        </p:nvSpPr>
        <p:spPr bwMode="auto">
          <a:xfrm>
            <a:off x="4086225" y="1093639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51209" name="TextBox 218"/>
          <p:cNvSpPr txBox="1">
            <a:spLocks noChangeArrowheads="1"/>
          </p:cNvSpPr>
          <p:nvPr/>
        </p:nvSpPr>
        <p:spPr bwMode="auto">
          <a:xfrm>
            <a:off x="6199188" y="1093639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51210" name="TextBox 219"/>
          <p:cNvSpPr txBox="1">
            <a:spLocks noChangeArrowheads="1"/>
          </p:cNvSpPr>
          <p:nvPr/>
        </p:nvSpPr>
        <p:spPr bwMode="auto">
          <a:xfrm>
            <a:off x="7099300" y="1376214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51211" name="TextBox 220"/>
          <p:cNvSpPr txBox="1">
            <a:spLocks noChangeArrowheads="1"/>
          </p:cNvSpPr>
          <p:nvPr/>
        </p:nvSpPr>
        <p:spPr bwMode="auto">
          <a:xfrm>
            <a:off x="1708150" y="1407964"/>
            <a:ext cx="168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24 lights </a:t>
            </a:r>
            <a:r>
              <a:rPr lang="en-AU" altLang="en-US" sz="1000" b="1">
                <a:solidFill>
                  <a:srgbClr val="990099"/>
                </a:solidFill>
                <a:latin typeface="Comic Sans MS" pitchFamily="66" charset="0"/>
              </a:rPr>
              <a:t>(cct 2)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50188" name="TextBox 222"/>
          <p:cNvSpPr txBox="1">
            <a:spLocks noChangeArrowheads="1"/>
          </p:cNvSpPr>
          <p:nvPr/>
        </p:nvSpPr>
        <p:spPr bwMode="auto">
          <a:xfrm>
            <a:off x="1042988" y="1892151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50189" name="TextBox 223"/>
          <p:cNvSpPr txBox="1">
            <a:spLocks noChangeArrowheads="1"/>
          </p:cNvSpPr>
          <p:nvPr/>
        </p:nvSpPr>
        <p:spPr bwMode="auto">
          <a:xfrm>
            <a:off x="1728788" y="1881039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20 s/o</a:t>
            </a:r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AU" altLang="en-US" sz="1000" b="1">
                <a:solidFill>
                  <a:srgbClr val="0000FF"/>
                </a:solidFill>
                <a:latin typeface="Comic Sans MS" pitchFamily="66" charset="0"/>
              </a:rPr>
              <a:t>(cct 1) + 2 Points from above</a:t>
            </a:r>
          </a:p>
        </p:txBody>
      </p:sp>
      <p:sp>
        <p:nvSpPr>
          <p:cNvPr id="50190" name="TextBox 224"/>
          <p:cNvSpPr txBox="1">
            <a:spLocks noChangeArrowheads="1"/>
          </p:cNvSpPr>
          <p:nvPr/>
        </p:nvSpPr>
        <p:spPr bwMode="auto">
          <a:xfrm>
            <a:off x="5116513" y="1877864"/>
            <a:ext cx="86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10+5</a:t>
            </a:r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191" name="TextBox 225"/>
          <p:cNvSpPr txBox="1">
            <a:spLocks noChangeArrowheads="1"/>
          </p:cNvSpPr>
          <p:nvPr/>
        </p:nvSpPr>
        <p:spPr bwMode="auto">
          <a:xfrm>
            <a:off x="7885113" y="1914376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51216" name="TextBox 227"/>
          <p:cNvSpPr txBox="1">
            <a:spLocks noChangeArrowheads="1"/>
          </p:cNvSpPr>
          <p:nvPr/>
        </p:nvSpPr>
        <p:spPr bwMode="auto">
          <a:xfrm>
            <a:off x="1439863" y="1696889"/>
            <a:ext cx="215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00FF"/>
                </a:solidFill>
                <a:latin typeface="Comic Sans MS" pitchFamily="66" charset="0"/>
              </a:rPr>
              <a:t>2 x fan heats</a:t>
            </a:r>
            <a:endParaRPr lang="en-AU" altLang="en-US" sz="1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1089025" y="2744639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32" name="TextBox 231"/>
          <p:cNvSpPr txBox="1">
            <a:spLocks noChangeArrowheads="1"/>
          </p:cNvSpPr>
          <p:nvPr/>
        </p:nvSpPr>
        <p:spPr bwMode="auto">
          <a:xfrm>
            <a:off x="2051050" y="2714476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A/C 3Ø</a:t>
            </a: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3851275" y="2744639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18 x 0.75 =</a:t>
            </a:r>
          </a:p>
        </p:txBody>
      </p:sp>
      <p:sp>
        <p:nvSpPr>
          <p:cNvPr id="234" name="TextBox 233"/>
          <p:cNvSpPr txBox="1">
            <a:spLocks noChangeArrowheads="1"/>
          </p:cNvSpPr>
          <p:nvPr/>
        </p:nvSpPr>
        <p:spPr bwMode="auto">
          <a:xfrm>
            <a:off x="6019800" y="2744639"/>
            <a:ext cx="70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13.5</a:t>
            </a:r>
          </a:p>
        </p:txBody>
      </p:sp>
      <p:sp>
        <p:nvSpPr>
          <p:cNvPr id="235" name="TextBox 234"/>
          <p:cNvSpPr txBox="1">
            <a:spLocks noChangeArrowheads="1"/>
          </p:cNvSpPr>
          <p:nvPr/>
        </p:nvSpPr>
        <p:spPr bwMode="auto">
          <a:xfrm>
            <a:off x="6881813" y="2744639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13.5</a:t>
            </a:r>
          </a:p>
        </p:txBody>
      </p:sp>
      <p:sp>
        <p:nvSpPr>
          <p:cNvPr id="236" name="TextBox 235"/>
          <p:cNvSpPr txBox="1">
            <a:spLocks noChangeArrowheads="1"/>
          </p:cNvSpPr>
          <p:nvPr/>
        </p:nvSpPr>
        <p:spPr bwMode="auto">
          <a:xfrm>
            <a:off x="7745413" y="2744639"/>
            <a:ext cx="70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13.5</a:t>
            </a:r>
          </a:p>
        </p:txBody>
      </p:sp>
      <p:sp>
        <p:nvSpPr>
          <p:cNvPr id="237" name="TextBox 236"/>
          <p:cNvSpPr txBox="1">
            <a:spLocks noChangeArrowheads="1"/>
          </p:cNvSpPr>
          <p:nvPr/>
        </p:nvSpPr>
        <p:spPr bwMode="auto">
          <a:xfrm>
            <a:off x="1101725" y="3212951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38" name="TextBox 237"/>
          <p:cNvSpPr txBox="1">
            <a:spLocks noChangeArrowheads="1"/>
          </p:cNvSpPr>
          <p:nvPr/>
        </p:nvSpPr>
        <p:spPr bwMode="auto">
          <a:xfrm>
            <a:off x="2128838" y="3212951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239" name="TextBox 238"/>
          <p:cNvSpPr txBox="1">
            <a:spLocks noChangeArrowheads="1"/>
          </p:cNvSpPr>
          <p:nvPr/>
        </p:nvSpPr>
        <p:spPr bwMode="auto">
          <a:xfrm>
            <a:off x="3900488" y="3038326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7800  x 0.5 = </a:t>
            </a: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6157913" y="3152626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17</a:t>
            </a:r>
          </a:p>
        </p:txBody>
      </p:sp>
      <p:cxnSp>
        <p:nvCxnSpPr>
          <p:cNvPr id="241" name="Straight Connector 240"/>
          <p:cNvCxnSpPr>
            <a:cxnSpLocks noChangeShapeType="1"/>
          </p:cNvCxnSpPr>
          <p:nvPr/>
        </p:nvCxnSpPr>
        <p:spPr bwMode="auto">
          <a:xfrm>
            <a:off x="3933825" y="3393926"/>
            <a:ext cx="792163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4100513" y="3362176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43" name="TextBox 242"/>
          <p:cNvSpPr txBox="1">
            <a:spLocks noChangeArrowheads="1"/>
          </p:cNvSpPr>
          <p:nvPr/>
        </p:nvSpPr>
        <p:spPr bwMode="auto">
          <a:xfrm>
            <a:off x="1108075" y="3789214"/>
            <a:ext cx="34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2055813" y="3768576"/>
            <a:ext cx="102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Spa 3Ø</a:t>
            </a:r>
          </a:p>
        </p:txBody>
      </p:sp>
      <p:sp>
        <p:nvSpPr>
          <p:cNvPr id="245" name="TextBox 244"/>
          <p:cNvSpPr txBox="1">
            <a:spLocks noChangeArrowheads="1"/>
          </p:cNvSpPr>
          <p:nvPr/>
        </p:nvSpPr>
        <p:spPr bwMode="auto">
          <a:xfrm>
            <a:off x="3878263" y="3654276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22000  x 0.75 = </a:t>
            </a:r>
          </a:p>
        </p:txBody>
      </p: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6040034" y="3768576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 smtClean="0">
                <a:solidFill>
                  <a:srgbClr val="990099"/>
                </a:solidFill>
                <a:latin typeface="Comic Sans MS" pitchFamily="66" charset="0"/>
              </a:rPr>
              <a:t>23.9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3765550" y="4009876"/>
            <a:ext cx="1144588" cy="0"/>
          </a:xfrm>
          <a:prstGeom prst="line">
            <a:avLst/>
          </a:prstGeom>
          <a:noFill/>
          <a:ln w="254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8" name="TextBox 247"/>
          <p:cNvSpPr txBox="1">
            <a:spLocks noChangeArrowheads="1"/>
          </p:cNvSpPr>
          <p:nvPr/>
        </p:nvSpPr>
        <p:spPr bwMode="auto">
          <a:xfrm>
            <a:off x="3632200" y="3981301"/>
            <a:ext cx="139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(√3 x 400)</a:t>
            </a:r>
          </a:p>
        </p:txBody>
      </p:sp>
      <p:sp>
        <p:nvSpPr>
          <p:cNvPr id="249" name="TextBox 248"/>
          <p:cNvSpPr txBox="1">
            <a:spLocks noChangeArrowheads="1"/>
          </p:cNvSpPr>
          <p:nvPr/>
        </p:nvSpPr>
        <p:spPr bwMode="auto">
          <a:xfrm>
            <a:off x="6904428" y="3793976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 smtClean="0">
                <a:solidFill>
                  <a:srgbClr val="990099"/>
                </a:solidFill>
                <a:latin typeface="Comic Sans MS" pitchFamily="66" charset="0"/>
              </a:rPr>
              <a:t>23.9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50" name="TextBox 249"/>
          <p:cNvSpPr txBox="1">
            <a:spLocks noChangeArrowheads="1"/>
          </p:cNvSpPr>
          <p:nvPr/>
        </p:nvSpPr>
        <p:spPr bwMode="auto">
          <a:xfrm>
            <a:off x="7760884" y="3797151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 smtClean="0">
                <a:solidFill>
                  <a:srgbClr val="990099"/>
                </a:solidFill>
                <a:latin typeface="Comic Sans MS" pitchFamily="66" charset="0"/>
              </a:rPr>
              <a:t>23.9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51" name="TextBox 250"/>
          <p:cNvSpPr txBox="1">
            <a:spLocks noChangeArrowheads="1"/>
          </p:cNvSpPr>
          <p:nvPr/>
        </p:nvSpPr>
        <p:spPr bwMode="auto">
          <a:xfrm>
            <a:off x="1089025" y="4473426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52" name="TextBox 251"/>
          <p:cNvSpPr txBox="1">
            <a:spLocks noChangeArrowheads="1"/>
          </p:cNvSpPr>
          <p:nvPr/>
        </p:nvSpPr>
        <p:spPr bwMode="auto">
          <a:xfrm>
            <a:off x="2087563" y="4473426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Sauna</a:t>
            </a:r>
          </a:p>
        </p:txBody>
      </p:sp>
      <p:sp>
        <p:nvSpPr>
          <p:cNvPr id="253" name="TextBox 252"/>
          <p:cNvSpPr txBox="1">
            <a:spLocks noChangeArrowheads="1"/>
          </p:cNvSpPr>
          <p:nvPr/>
        </p:nvSpPr>
        <p:spPr bwMode="auto">
          <a:xfrm>
            <a:off x="3830638" y="4338489"/>
            <a:ext cx="204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3600  x 0.75 = </a:t>
            </a:r>
          </a:p>
        </p:txBody>
      </p:sp>
      <p:sp>
        <p:nvSpPr>
          <p:cNvPr id="254" name="TextBox 253"/>
          <p:cNvSpPr txBox="1">
            <a:spLocks noChangeArrowheads="1"/>
          </p:cNvSpPr>
          <p:nvPr/>
        </p:nvSpPr>
        <p:spPr bwMode="auto">
          <a:xfrm>
            <a:off x="7716838" y="4446439"/>
            <a:ext cx="70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11.8</a:t>
            </a:r>
          </a:p>
        </p:txBody>
      </p:sp>
      <p:cxnSp>
        <p:nvCxnSpPr>
          <p:cNvPr id="255" name="Straight Connector 254"/>
          <p:cNvCxnSpPr>
            <a:cxnSpLocks noChangeShapeType="1"/>
          </p:cNvCxnSpPr>
          <p:nvPr/>
        </p:nvCxnSpPr>
        <p:spPr bwMode="auto">
          <a:xfrm>
            <a:off x="3935413" y="4694089"/>
            <a:ext cx="79216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" name="TextBox 255"/>
          <p:cNvSpPr txBox="1">
            <a:spLocks noChangeArrowheads="1"/>
          </p:cNvSpPr>
          <p:nvPr/>
        </p:nvSpPr>
        <p:spPr bwMode="auto">
          <a:xfrm>
            <a:off x="4100513" y="4659164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1079500" y="5121126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263" name="TextBox 262"/>
          <p:cNvSpPr txBox="1">
            <a:spLocks noChangeArrowheads="1"/>
          </p:cNvSpPr>
          <p:nvPr/>
        </p:nvSpPr>
        <p:spPr bwMode="auto">
          <a:xfrm>
            <a:off x="2092325" y="5060801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HWS</a:t>
            </a:r>
          </a:p>
        </p:txBody>
      </p:sp>
      <p:sp>
        <p:nvSpPr>
          <p:cNvPr id="264" name="TextBox 263"/>
          <p:cNvSpPr txBox="1">
            <a:spLocks noChangeArrowheads="1"/>
          </p:cNvSpPr>
          <p:nvPr/>
        </p:nvSpPr>
        <p:spPr bwMode="auto">
          <a:xfrm>
            <a:off x="3822700" y="5017939"/>
            <a:ext cx="1187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4400  = </a:t>
            </a: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6875463" y="5130651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19.2</a:t>
            </a:r>
          </a:p>
        </p:txBody>
      </p:sp>
      <p:cxnSp>
        <p:nvCxnSpPr>
          <p:cNvPr id="266" name="Straight Connector 265"/>
          <p:cNvCxnSpPr>
            <a:cxnSpLocks noChangeShapeType="1"/>
          </p:cNvCxnSpPr>
          <p:nvPr/>
        </p:nvCxnSpPr>
        <p:spPr bwMode="auto">
          <a:xfrm>
            <a:off x="3862388" y="5375126"/>
            <a:ext cx="792162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4027488" y="5341789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68" name="TextBox 223"/>
          <p:cNvSpPr txBox="1">
            <a:spLocks noChangeArrowheads="1"/>
          </p:cNvSpPr>
          <p:nvPr/>
        </p:nvSpPr>
        <p:spPr bwMode="auto">
          <a:xfrm>
            <a:off x="5760916" y="5738750"/>
            <a:ext cx="954108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000" b="1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69.4A</a:t>
            </a:r>
            <a:endParaRPr lang="en-AU" sz="2000" b="1" dirty="0">
              <a:ln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269" name="TextBox 223"/>
          <p:cNvSpPr txBox="1">
            <a:spLocks noChangeArrowheads="1"/>
          </p:cNvSpPr>
          <p:nvPr/>
        </p:nvSpPr>
        <p:spPr bwMode="auto">
          <a:xfrm>
            <a:off x="6759565" y="5738664"/>
            <a:ext cx="954108" cy="4001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latin typeface="Comic Sans MS" pitchFamily="66" charset="0"/>
              </a:rPr>
              <a:t>71.6A</a:t>
            </a:r>
            <a:endParaRPr lang="en-AU" altLang="en-US" sz="2000" b="1" dirty="0">
              <a:latin typeface="Comic Sans MS" pitchFamily="66" charset="0"/>
            </a:endParaRPr>
          </a:p>
        </p:txBody>
      </p:sp>
      <p:sp>
        <p:nvSpPr>
          <p:cNvPr id="5125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5517" y="6453460"/>
            <a:ext cx="432047" cy="2159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FF8E7E-51CE-4F5B-80AE-BE15FECD639D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1254" name="TextBox 58"/>
          <p:cNvSpPr txBox="1">
            <a:spLocks noChangeArrowheads="1"/>
          </p:cNvSpPr>
          <p:nvPr/>
        </p:nvSpPr>
        <p:spPr bwMode="auto">
          <a:xfrm>
            <a:off x="4092575" y="1425426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3 + 2 </a:t>
            </a:r>
          </a:p>
        </p:txBody>
      </p:sp>
      <p:sp>
        <p:nvSpPr>
          <p:cNvPr id="50231" name="TextBox 65"/>
          <p:cNvSpPr txBox="1">
            <a:spLocks noChangeArrowheads="1"/>
          </p:cNvSpPr>
          <p:nvPr/>
        </p:nvSpPr>
        <p:spPr bwMode="auto">
          <a:xfrm>
            <a:off x="1727200" y="2103289"/>
            <a:ext cx="1495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20 s/o </a:t>
            </a:r>
            <a:r>
              <a:rPr lang="en-AU" altLang="en-US" sz="1000" b="1">
                <a:solidFill>
                  <a:srgbClr val="00B050"/>
                </a:solidFill>
                <a:latin typeface="Comic Sans MS" pitchFamily="66" charset="0"/>
              </a:rPr>
              <a:t>(cct 2) </a:t>
            </a:r>
          </a:p>
        </p:txBody>
      </p:sp>
      <p:sp>
        <p:nvSpPr>
          <p:cNvPr id="50232" name="TextBox 66"/>
          <p:cNvSpPr txBox="1">
            <a:spLocks noChangeArrowheads="1"/>
          </p:cNvSpPr>
          <p:nvPr/>
        </p:nvSpPr>
        <p:spPr bwMode="auto">
          <a:xfrm>
            <a:off x="4267200" y="2103289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10</a:t>
            </a:r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233" name="TextBox 67"/>
          <p:cNvSpPr txBox="1">
            <a:spLocks noChangeArrowheads="1"/>
          </p:cNvSpPr>
          <p:nvPr/>
        </p:nvSpPr>
        <p:spPr bwMode="auto">
          <a:xfrm>
            <a:off x="6156325" y="210963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50234" name="TextBox 68"/>
          <p:cNvSpPr txBox="1">
            <a:spLocks noChangeArrowheads="1"/>
          </p:cNvSpPr>
          <p:nvPr/>
        </p:nvSpPr>
        <p:spPr bwMode="auto">
          <a:xfrm>
            <a:off x="1727200" y="2320776"/>
            <a:ext cx="1495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20 s/o </a:t>
            </a:r>
            <a:r>
              <a:rPr lang="en-AU" altLang="en-US" sz="1000" b="1">
                <a:solidFill>
                  <a:srgbClr val="990099"/>
                </a:solidFill>
                <a:latin typeface="Comic Sans MS" pitchFamily="66" charset="0"/>
              </a:rPr>
              <a:t>(cct 3) </a:t>
            </a:r>
          </a:p>
        </p:txBody>
      </p:sp>
      <p:sp>
        <p:nvSpPr>
          <p:cNvPr id="50235" name="TextBox 69"/>
          <p:cNvSpPr txBox="1">
            <a:spLocks noChangeArrowheads="1"/>
          </p:cNvSpPr>
          <p:nvPr/>
        </p:nvSpPr>
        <p:spPr bwMode="auto">
          <a:xfrm>
            <a:off x="4570413" y="2308076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10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236" name="TextBox 70"/>
          <p:cNvSpPr txBox="1">
            <a:spLocks noChangeArrowheads="1"/>
          </p:cNvSpPr>
          <p:nvPr/>
        </p:nvSpPr>
        <p:spPr bwMode="auto">
          <a:xfrm>
            <a:off x="7008813" y="2322364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51261" name="TextBox 71"/>
          <p:cNvSpPr txBox="1">
            <a:spLocks noChangeArrowheads="1"/>
          </p:cNvSpPr>
          <p:nvPr/>
        </p:nvSpPr>
        <p:spPr bwMode="auto">
          <a:xfrm>
            <a:off x="1057275" y="1382564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50238" name="TextBox 72"/>
          <p:cNvSpPr txBox="1">
            <a:spLocks noChangeArrowheads="1"/>
          </p:cNvSpPr>
          <p:nvPr/>
        </p:nvSpPr>
        <p:spPr bwMode="auto">
          <a:xfrm>
            <a:off x="1044575" y="2103289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50239" name="TextBox 73"/>
          <p:cNvSpPr txBox="1">
            <a:spLocks noChangeArrowheads="1"/>
          </p:cNvSpPr>
          <p:nvPr/>
        </p:nvSpPr>
        <p:spPr bwMode="auto">
          <a:xfrm>
            <a:off x="1042988" y="2323951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42988" y="1690539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492500" y="1720701"/>
            <a:ext cx="1922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200" b="1">
                <a:solidFill>
                  <a:srgbClr val="0000FF"/>
                </a:solidFill>
                <a:latin typeface="Comic Sans MS" pitchFamily="66" charset="0"/>
              </a:rPr>
              <a:t>(same as 2 s/o points) 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2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8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8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8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decel="10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2" dur="8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3" dur="8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8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8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9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150" grpId="0" animBg="1"/>
      <p:bldP spid="50188" grpId="0"/>
      <p:bldP spid="50189" grpId="0"/>
      <p:bldP spid="50190" grpId="0"/>
      <p:bldP spid="50191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2" grpId="0"/>
      <p:bldP spid="243" grpId="0"/>
      <p:bldP spid="244" grpId="0"/>
      <p:bldP spid="245" grpId="0"/>
      <p:bldP spid="246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6" grpId="0"/>
      <p:bldP spid="262" grpId="0"/>
      <p:bldP spid="263" grpId="0"/>
      <p:bldP spid="264" grpId="0"/>
      <p:bldP spid="265" grpId="0"/>
      <p:bldP spid="267" grpId="0"/>
      <p:bldP spid="269" grpId="0" animBg="1"/>
      <p:bldP spid="50231" grpId="0"/>
      <p:bldP spid="50232" grpId="0"/>
      <p:bldP spid="50233" grpId="0"/>
      <p:bldP spid="50234" grpId="0"/>
      <p:bldP spid="50235" grpId="0"/>
      <p:bldP spid="50236" grpId="0"/>
      <p:bldP spid="50238" grpId="0"/>
      <p:bldP spid="50239" grpId="0"/>
      <p:bldP spid="75" grpId="0"/>
      <p:bldP spid="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548680"/>
            <a:ext cx="7704856" cy="252028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499" y="764704"/>
            <a:ext cx="4784577" cy="216052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4653136"/>
            <a:ext cx="7704856" cy="288004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4" y="4869188"/>
            <a:ext cx="6012668" cy="288004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411" y="80628"/>
            <a:ext cx="7974153" cy="62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 descr="2005309014_1_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3104"/>
            <a:ext cx="8168753" cy="541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7783" y="248126"/>
            <a:ext cx="3649489" cy="52322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Multiple Domestic</a:t>
            </a:r>
            <a:endParaRPr lang="en-GB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 descr="2005309014_1_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3104"/>
            <a:ext cx="8168753" cy="541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4208" y="981075"/>
            <a:ext cx="936625" cy="3924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68824" y="296863"/>
            <a:ext cx="3106940" cy="52322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Communal Loads </a:t>
            </a:r>
            <a:endParaRPr lang="en-GB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660"/>
            <a:ext cx="81086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4"/>
          <a:stretch/>
        </p:blipFill>
        <p:spPr bwMode="auto">
          <a:xfrm>
            <a:off x="2267744" y="2348880"/>
            <a:ext cx="6517220" cy="40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924944"/>
            <a:ext cx="1" cy="10441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1660" y="3969060"/>
            <a:ext cx="23042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The Consumers Mains will carry the total load current of circuits in the installation.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0112" y="2914671"/>
            <a:ext cx="1" cy="4063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0012" y="3318664"/>
            <a:ext cx="162018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200" b="1" dirty="0" smtClean="0">
                <a:solidFill>
                  <a:srgbClr val="C00000"/>
                </a:solidFill>
                <a:latin typeface="Comic Sans MS" pitchFamily="66" charset="0"/>
              </a:rPr>
              <a:t>This submain will only carry the load current of </a:t>
            </a:r>
            <a:r>
              <a:rPr lang="en-AU" altLang="en-US" sz="1200" b="1" dirty="0" err="1" smtClean="0">
                <a:solidFill>
                  <a:srgbClr val="C00000"/>
                </a:solidFill>
                <a:latin typeface="Comic Sans MS" pitchFamily="66" charset="0"/>
              </a:rPr>
              <a:t>f.s.’c</a:t>
            </a:r>
            <a:r>
              <a:rPr lang="en-AU" altLang="en-US" sz="1200" b="1" dirty="0" smtClean="0">
                <a:solidFill>
                  <a:srgbClr val="C00000"/>
                </a:solidFill>
                <a:latin typeface="Comic Sans MS" pitchFamily="66" charset="0"/>
              </a:rPr>
              <a:t> connected to DB1</a:t>
            </a:r>
          </a:p>
          <a:p>
            <a:pPr algn="l" eaLnBrk="1" hangingPunct="1"/>
            <a:endParaRPr lang="en-AU" altLang="en-US" sz="1400" b="1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99992" y="4789203"/>
            <a:ext cx="1" cy="406317"/>
          </a:xfrm>
          <a:prstGeom prst="straightConnector1">
            <a:avLst/>
          </a:prstGeom>
          <a:ln w="28575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99892" y="5193196"/>
            <a:ext cx="162018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200" b="1" dirty="0" smtClean="0">
                <a:solidFill>
                  <a:srgbClr val="990099"/>
                </a:solidFill>
                <a:latin typeface="Comic Sans MS" pitchFamily="66" charset="0"/>
              </a:rPr>
              <a:t>This submain will only carry the load current of </a:t>
            </a:r>
            <a:r>
              <a:rPr lang="en-AU" altLang="en-US" sz="1200" b="1" dirty="0" err="1" smtClean="0">
                <a:solidFill>
                  <a:srgbClr val="990099"/>
                </a:solidFill>
                <a:latin typeface="Comic Sans MS" pitchFamily="66" charset="0"/>
              </a:rPr>
              <a:t>f.s.’c</a:t>
            </a:r>
            <a:r>
              <a:rPr lang="en-AU" altLang="en-US" sz="1200" b="1" dirty="0" smtClean="0">
                <a:solidFill>
                  <a:srgbClr val="990099"/>
                </a:solidFill>
                <a:latin typeface="Comic Sans MS" pitchFamily="66" charset="0"/>
              </a:rPr>
              <a:t> connected to DB2</a:t>
            </a:r>
          </a:p>
          <a:p>
            <a:pPr algn="l" eaLnBrk="1" hangingPunct="1"/>
            <a:endParaRPr lang="en-AU" altLang="en-US" sz="1400" b="1" dirty="0" smtClean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4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0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9375"/>
            <a:ext cx="8770937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8671" y="-1315858"/>
            <a:ext cx="5184577" cy="884164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24685" y="1088740"/>
            <a:ext cx="3203575" cy="4248150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69260" y="1088740"/>
            <a:ext cx="1042987" cy="4248150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9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3732" y="5913304"/>
            <a:ext cx="5510436" cy="252000"/>
          </a:xfrm>
          <a:prstGeom prst="rect">
            <a:avLst/>
          </a:prstGeom>
          <a:solidFill>
            <a:srgbClr val="FFFF00">
              <a:alpha val="50196"/>
            </a:srgb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464" y="1"/>
            <a:ext cx="7506911" cy="62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3609" y="1376772"/>
            <a:ext cx="4860540" cy="299534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04" y="404664"/>
            <a:ext cx="9067482" cy="23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Line 205"/>
          <p:cNvSpPr>
            <a:spLocks noChangeShapeType="1"/>
          </p:cNvSpPr>
          <p:nvPr/>
        </p:nvSpPr>
        <p:spPr bwMode="auto">
          <a:xfrm flipV="1">
            <a:off x="3311860" y="1556792"/>
            <a:ext cx="0" cy="7321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Line 305"/>
          <p:cNvSpPr>
            <a:spLocks noChangeShapeType="1"/>
          </p:cNvSpPr>
          <p:nvPr/>
        </p:nvSpPr>
        <p:spPr bwMode="auto">
          <a:xfrm>
            <a:off x="4391980" y="2957751"/>
            <a:ext cx="894808" cy="0"/>
          </a:xfrm>
          <a:prstGeom prst="line">
            <a:avLst/>
          </a:prstGeom>
          <a:noFill/>
          <a:ln w="1143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Line 398"/>
          <p:cNvSpPr>
            <a:spLocks noChangeShapeType="1"/>
          </p:cNvSpPr>
          <p:nvPr/>
        </p:nvSpPr>
        <p:spPr bwMode="auto">
          <a:xfrm flipV="1">
            <a:off x="3298405" y="3751933"/>
            <a:ext cx="0" cy="732137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67101" y="2672916"/>
            <a:ext cx="15445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67101" y="2912628"/>
            <a:ext cx="1544522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67101" y="3152341"/>
            <a:ext cx="15445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67101" y="3393641"/>
            <a:ext cx="15445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77426" y="2276872"/>
            <a:ext cx="2104321" cy="1615260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79848" y="2568840"/>
            <a:ext cx="85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/>
              <a:t>Main</a:t>
            </a:r>
          </a:p>
          <a:p>
            <a:pPr eaLnBrk="1" hangingPunct="1"/>
            <a:r>
              <a:rPr lang="en-AU" altLang="en-US"/>
              <a:t>Switch</a:t>
            </a:r>
          </a:p>
          <a:p>
            <a:pPr eaLnBrk="1" hangingPunct="1"/>
            <a:r>
              <a:rPr lang="en-AU" altLang="en-US"/>
              <a:t>Board</a:t>
            </a:r>
            <a:endParaRPr lang="en-GB" altLang="en-US"/>
          </a:p>
        </p:txBody>
      </p: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935596" y="189150"/>
            <a:ext cx="1627187" cy="1608138"/>
            <a:chOff x="640" y="3073"/>
            <a:chExt cx="1122" cy="1129"/>
          </a:xfrm>
        </p:grpSpPr>
        <p:sp>
          <p:nvSpPr>
            <p:cNvPr id="14" name="Freeform 105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06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7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08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09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10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11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12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13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14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15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116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18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19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120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121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122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132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Freeform 134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7" name="Group 139"/>
          <p:cNvGrpSpPr>
            <a:grpSpLocks/>
          </p:cNvGrpSpPr>
          <p:nvPr/>
        </p:nvGrpSpPr>
        <p:grpSpPr bwMode="auto">
          <a:xfrm>
            <a:off x="2718049" y="152636"/>
            <a:ext cx="1627187" cy="1608139"/>
            <a:chOff x="640" y="3073"/>
            <a:chExt cx="1122" cy="1129"/>
          </a:xfrm>
        </p:grpSpPr>
        <p:sp>
          <p:nvSpPr>
            <p:cNvPr id="48" name="Freeform 140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Freeform 141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0" name="Freeform 142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Freeform 144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Freeform 145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Freeform 146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Freeform 147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6" name="Freeform 148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7" name="Freeform 149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8" name="Freeform 150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Freeform 151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Freeform 152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Freeform 154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Freeform 155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Freeform 156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5" name="Freeform 157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6" name="Freeform 158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7" name="Freeform 159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Freeform 160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Freeform 161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0" name="Freeform 162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" name="Freeform 163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" name="Freeform 164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" name="Freeform 165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4" name="Freeform 166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5" name="Freeform 167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6" name="Freeform 168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7" name="Freeform 169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8" name="Freeform 170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" name="Freeform 171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0" name="Group 172"/>
          <p:cNvGrpSpPr>
            <a:grpSpLocks/>
          </p:cNvGrpSpPr>
          <p:nvPr/>
        </p:nvGrpSpPr>
        <p:grpSpPr bwMode="auto">
          <a:xfrm>
            <a:off x="4483349" y="152636"/>
            <a:ext cx="1627187" cy="1608139"/>
            <a:chOff x="640" y="3073"/>
            <a:chExt cx="1122" cy="1129"/>
          </a:xfrm>
        </p:grpSpPr>
        <p:sp>
          <p:nvSpPr>
            <p:cNvPr id="81" name="Freeform 173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" name="Freeform 174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" name="Freeform 175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" name="Freeform 176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" name="Freeform 177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" name="Freeform 178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7" name="Freeform 179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" name="Freeform 180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9" name="Freeform 181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" name="Freeform 182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" name="Freeform 183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2" name="Freeform 184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3" name="Freeform 185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" name="Freeform 186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5" name="Freeform 187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" name="Freeform 188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7" name="Freeform 189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8" name="Freeform 190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9" name="Freeform 191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0" name="Freeform 192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1" name="Freeform 193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" name="Freeform 194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" name="Freeform 195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4" name="Freeform 196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5" name="Freeform 197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6" name="Freeform 198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7" name="Freeform 199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8" name="Freeform 200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9" name="Freeform 201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" name="Freeform 202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Freeform 203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" name="Freeform 204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3" name="Group 206"/>
          <p:cNvGrpSpPr>
            <a:grpSpLocks/>
          </p:cNvGrpSpPr>
          <p:nvPr/>
        </p:nvGrpSpPr>
        <p:grpSpPr bwMode="auto">
          <a:xfrm>
            <a:off x="5292080" y="2003661"/>
            <a:ext cx="1627187" cy="1608139"/>
            <a:chOff x="640" y="3073"/>
            <a:chExt cx="1122" cy="1129"/>
          </a:xfrm>
        </p:grpSpPr>
        <p:sp>
          <p:nvSpPr>
            <p:cNvPr id="114" name="Freeform 207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5" name="Freeform 208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6" name="Freeform 209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" name="Freeform 210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8" name="Freeform 211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9" name="Freeform 212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" name="Freeform 213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1" name="Freeform 214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2" name="Freeform 215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" name="Freeform 216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4" name="Freeform 217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5" name="Freeform 218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6" name="Freeform 219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7" name="Freeform 220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8" name="Freeform 221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9" name="Freeform 222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0" name="Freeform 223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1" name="Freeform 224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2" name="Freeform 225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3" name="Freeform 226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4" name="Freeform 227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5" name="Freeform 228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6" name="Freeform 229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7" name="Freeform 230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8" name="Freeform 231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9" name="Freeform 232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0" name="Freeform 233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Freeform 234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2" name="Freeform 235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" name="Freeform 236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Freeform 237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5" name="Freeform 238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6" name="Group 239"/>
          <p:cNvGrpSpPr>
            <a:grpSpLocks/>
          </p:cNvGrpSpPr>
          <p:nvPr/>
        </p:nvGrpSpPr>
        <p:grpSpPr bwMode="auto">
          <a:xfrm>
            <a:off x="7020272" y="1808820"/>
            <a:ext cx="1627187" cy="1608139"/>
            <a:chOff x="640" y="3073"/>
            <a:chExt cx="1122" cy="1129"/>
          </a:xfrm>
        </p:grpSpPr>
        <p:sp>
          <p:nvSpPr>
            <p:cNvPr id="147" name="Freeform 240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8" name="Freeform 241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9" name="Freeform 242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Freeform 243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1" name="Freeform 244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2" name="Freeform 245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" name="Freeform 246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" name="Freeform 247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5" name="Freeform 248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Freeform 249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7" name="Freeform 250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8" name="Freeform 251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9" name="Freeform 252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0" name="Freeform 253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1" name="Freeform 254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2" name="Freeform 255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3" name="Freeform 256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" name="Freeform 257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5" name="Freeform 258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6" name="Freeform 259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7" name="Freeform 260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8" name="Freeform 261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9" name="Freeform 262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0" name="Freeform 263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1" name="Freeform 264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2" name="Freeform 265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3" name="Freeform 266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" name="Freeform 267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5" name="Freeform 268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6" name="Freeform 269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7" name="Freeform 270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8" name="Freeform 271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79" name="Group 272"/>
          <p:cNvGrpSpPr>
            <a:grpSpLocks/>
          </p:cNvGrpSpPr>
          <p:nvPr/>
        </p:nvGrpSpPr>
        <p:grpSpPr bwMode="auto">
          <a:xfrm>
            <a:off x="7236296" y="3320988"/>
            <a:ext cx="1627187" cy="1608138"/>
            <a:chOff x="640" y="3073"/>
            <a:chExt cx="1122" cy="1129"/>
          </a:xfrm>
        </p:grpSpPr>
        <p:sp>
          <p:nvSpPr>
            <p:cNvPr id="180" name="Freeform 273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1" name="Freeform 274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2" name="Freeform 275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3" name="Freeform 276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4" name="Freeform 277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5" name="Freeform 278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6" name="Freeform 279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7" name="Freeform 280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8" name="Freeform 281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9" name="Freeform 282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0" name="Freeform 283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1" name="Freeform 284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2" name="Freeform 285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3" name="Freeform 286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" name="Freeform 287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5" name="Freeform 288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6" name="Freeform 289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7" name="Freeform 290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8" name="Freeform 291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9" name="Freeform 292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0" name="Freeform 293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1" name="Freeform 294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2" name="Freeform 295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3" name="Freeform 296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4" name="Freeform 297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5" name="Freeform 298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6" name="Freeform 299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7" name="Freeform 300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8" name="Freeform 301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9" name="Freeform 302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0" name="Freeform 303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1" name="Freeform 304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12" name="Group 306"/>
          <p:cNvGrpSpPr>
            <a:grpSpLocks/>
          </p:cNvGrpSpPr>
          <p:nvPr/>
        </p:nvGrpSpPr>
        <p:grpSpPr bwMode="auto">
          <a:xfrm>
            <a:off x="395536" y="4517606"/>
            <a:ext cx="1627187" cy="1608138"/>
            <a:chOff x="640" y="3073"/>
            <a:chExt cx="1122" cy="1129"/>
          </a:xfrm>
        </p:grpSpPr>
        <p:sp>
          <p:nvSpPr>
            <p:cNvPr id="213" name="Freeform 307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4" name="Freeform 308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5" name="Freeform 309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6" name="Freeform 310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7" name="Freeform 311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8" name="Freeform 312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9" name="Freeform 313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0" name="Freeform 314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1" name="Freeform 315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2" name="Freeform 316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3" name="Freeform 317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4" name="Freeform 318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5" name="Freeform 319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6" name="Freeform 320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7" name="Freeform 321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8" name="Freeform 322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9" name="Freeform 323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0" name="Freeform 324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1" name="Freeform 325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2" name="Freeform 326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3" name="Freeform 327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4" name="Freeform 328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" name="Freeform 329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6" name="Freeform 330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7" name="Freeform 331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8" name="Freeform 332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9" name="Freeform 333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0" name="Freeform 334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1" name="Freeform 335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2" name="Freeform 336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3" name="Freeform 337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4" name="Freeform 338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45" name="Text Box 372"/>
          <p:cNvSpPr txBox="1">
            <a:spLocks noChangeArrowheads="1"/>
          </p:cNvSpPr>
          <p:nvPr/>
        </p:nvSpPr>
        <p:spPr bwMode="auto">
          <a:xfrm>
            <a:off x="860837" y="1809490"/>
            <a:ext cx="2333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3300"/>
                </a:solidFill>
                <a:latin typeface="Comic Sans MS" pitchFamily="66" charset="0"/>
              </a:rPr>
              <a:t>9 Units on A phase</a:t>
            </a:r>
            <a:endParaRPr lang="en-GB" altLang="en-US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6" name="Text Box 373"/>
          <p:cNvSpPr txBox="1">
            <a:spLocks noChangeArrowheads="1"/>
          </p:cNvSpPr>
          <p:nvPr/>
        </p:nvSpPr>
        <p:spPr bwMode="auto">
          <a:xfrm>
            <a:off x="7593556" y="4833156"/>
            <a:ext cx="1226916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 Units on</a:t>
            </a:r>
          </a:p>
          <a:p>
            <a:pPr>
              <a:defRPr/>
            </a:pPr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 phase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7" name="Text Box 374"/>
          <p:cNvSpPr txBox="1">
            <a:spLocks noChangeArrowheads="1"/>
          </p:cNvSpPr>
          <p:nvPr/>
        </p:nvSpPr>
        <p:spPr bwMode="auto">
          <a:xfrm>
            <a:off x="3985050" y="4773922"/>
            <a:ext cx="2063114" cy="92333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6 Units + House Load (communal load) on C phase</a:t>
            </a:r>
            <a:endParaRPr lang="en-GB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50" name="Group 339"/>
          <p:cNvGrpSpPr>
            <a:grpSpLocks/>
          </p:cNvGrpSpPr>
          <p:nvPr/>
        </p:nvGrpSpPr>
        <p:grpSpPr bwMode="auto">
          <a:xfrm>
            <a:off x="2133849" y="4363617"/>
            <a:ext cx="1627187" cy="1608139"/>
            <a:chOff x="640" y="3073"/>
            <a:chExt cx="1122" cy="1129"/>
          </a:xfrm>
        </p:grpSpPr>
        <p:sp>
          <p:nvSpPr>
            <p:cNvPr id="251" name="Freeform 340"/>
            <p:cNvSpPr>
              <a:spLocks/>
            </p:cNvSpPr>
            <p:nvPr/>
          </p:nvSpPr>
          <p:spPr bwMode="auto">
            <a:xfrm>
              <a:off x="640" y="3187"/>
              <a:ext cx="1122" cy="414"/>
            </a:xfrm>
            <a:custGeom>
              <a:avLst/>
              <a:gdLst>
                <a:gd name="T0" fmla="*/ 1 w 2244"/>
                <a:gd name="T1" fmla="*/ 0 h 829"/>
                <a:gd name="T2" fmla="*/ 1 w 2244"/>
                <a:gd name="T3" fmla="*/ 0 h 829"/>
                <a:gd name="T4" fmla="*/ 1 w 2244"/>
                <a:gd name="T5" fmla="*/ 0 h 829"/>
                <a:gd name="T6" fmla="*/ 1 w 2244"/>
                <a:gd name="T7" fmla="*/ 0 h 829"/>
                <a:gd name="T8" fmla="*/ 1 w 2244"/>
                <a:gd name="T9" fmla="*/ 0 h 829"/>
                <a:gd name="T10" fmla="*/ 1 w 2244"/>
                <a:gd name="T11" fmla="*/ 0 h 829"/>
                <a:gd name="T12" fmla="*/ 1 w 2244"/>
                <a:gd name="T13" fmla="*/ 0 h 829"/>
                <a:gd name="T14" fmla="*/ 1 w 2244"/>
                <a:gd name="T15" fmla="*/ 0 h 829"/>
                <a:gd name="T16" fmla="*/ 1 w 2244"/>
                <a:gd name="T17" fmla="*/ 0 h 829"/>
                <a:gd name="T18" fmla="*/ 1 w 2244"/>
                <a:gd name="T19" fmla="*/ 0 h 829"/>
                <a:gd name="T20" fmla="*/ 1 w 2244"/>
                <a:gd name="T21" fmla="*/ 0 h 829"/>
                <a:gd name="T22" fmla="*/ 1 w 2244"/>
                <a:gd name="T23" fmla="*/ 0 h 829"/>
                <a:gd name="T24" fmla="*/ 1 w 2244"/>
                <a:gd name="T25" fmla="*/ 0 h 829"/>
                <a:gd name="T26" fmla="*/ 1 w 2244"/>
                <a:gd name="T27" fmla="*/ 0 h 829"/>
                <a:gd name="T28" fmla="*/ 1 w 2244"/>
                <a:gd name="T29" fmla="*/ 0 h 829"/>
                <a:gd name="T30" fmla="*/ 1 w 2244"/>
                <a:gd name="T31" fmla="*/ 0 h 829"/>
                <a:gd name="T32" fmla="*/ 1 w 2244"/>
                <a:gd name="T33" fmla="*/ 0 h 829"/>
                <a:gd name="T34" fmla="*/ 1 w 2244"/>
                <a:gd name="T35" fmla="*/ 0 h 829"/>
                <a:gd name="T36" fmla="*/ 1 w 2244"/>
                <a:gd name="T37" fmla="*/ 0 h 829"/>
                <a:gd name="T38" fmla="*/ 1 w 2244"/>
                <a:gd name="T39" fmla="*/ 0 h 829"/>
                <a:gd name="T40" fmla="*/ 1 w 2244"/>
                <a:gd name="T41" fmla="*/ 0 h 829"/>
                <a:gd name="T42" fmla="*/ 1 w 2244"/>
                <a:gd name="T43" fmla="*/ 0 h 829"/>
                <a:gd name="T44" fmla="*/ 1 w 2244"/>
                <a:gd name="T45" fmla="*/ 0 h 829"/>
                <a:gd name="T46" fmla="*/ 1 w 2244"/>
                <a:gd name="T47" fmla="*/ 0 h 829"/>
                <a:gd name="T48" fmla="*/ 1 w 2244"/>
                <a:gd name="T49" fmla="*/ 0 h 829"/>
                <a:gd name="T50" fmla="*/ 1 w 2244"/>
                <a:gd name="T51" fmla="*/ 0 h 829"/>
                <a:gd name="T52" fmla="*/ 1 w 2244"/>
                <a:gd name="T53" fmla="*/ 0 h 829"/>
                <a:gd name="T54" fmla="*/ 1 w 2244"/>
                <a:gd name="T55" fmla="*/ 0 h 829"/>
                <a:gd name="T56" fmla="*/ 1 w 2244"/>
                <a:gd name="T57" fmla="*/ 0 h 829"/>
                <a:gd name="T58" fmla="*/ 1 w 2244"/>
                <a:gd name="T59" fmla="*/ 0 h 829"/>
                <a:gd name="T60" fmla="*/ 1 w 2244"/>
                <a:gd name="T61" fmla="*/ 0 h 829"/>
                <a:gd name="T62" fmla="*/ 1 w 2244"/>
                <a:gd name="T63" fmla="*/ 0 h 829"/>
                <a:gd name="T64" fmla="*/ 1 w 2244"/>
                <a:gd name="T65" fmla="*/ 0 h 829"/>
                <a:gd name="T66" fmla="*/ 1 w 2244"/>
                <a:gd name="T67" fmla="*/ 0 h 829"/>
                <a:gd name="T68" fmla="*/ 1 w 2244"/>
                <a:gd name="T69" fmla="*/ 0 h 829"/>
                <a:gd name="T70" fmla="*/ 1 w 2244"/>
                <a:gd name="T71" fmla="*/ 0 h 829"/>
                <a:gd name="T72" fmla="*/ 1 w 2244"/>
                <a:gd name="T73" fmla="*/ 0 h 829"/>
                <a:gd name="T74" fmla="*/ 1 w 2244"/>
                <a:gd name="T75" fmla="*/ 0 h 829"/>
                <a:gd name="T76" fmla="*/ 1 w 2244"/>
                <a:gd name="T77" fmla="*/ 0 h 829"/>
                <a:gd name="T78" fmla="*/ 1 w 2244"/>
                <a:gd name="T79" fmla="*/ 0 h 829"/>
                <a:gd name="T80" fmla="*/ 1 w 2244"/>
                <a:gd name="T81" fmla="*/ 0 h 829"/>
                <a:gd name="T82" fmla="*/ 1 w 2244"/>
                <a:gd name="T83" fmla="*/ 0 h 829"/>
                <a:gd name="T84" fmla="*/ 1 w 2244"/>
                <a:gd name="T85" fmla="*/ 0 h 829"/>
                <a:gd name="T86" fmla="*/ 1 w 2244"/>
                <a:gd name="T87" fmla="*/ 0 h 829"/>
                <a:gd name="T88" fmla="*/ 1 w 2244"/>
                <a:gd name="T89" fmla="*/ 0 h 829"/>
                <a:gd name="T90" fmla="*/ 1 w 2244"/>
                <a:gd name="T91" fmla="*/ 0 h 829"/>
                <a:gd name="T92" fmla="*/ 1 w 2244"/>
                <a:gd name="T93" fmla="*/ 0 h 829"/>
                <a:gd name="T94" fmla="*/ 1 w 2244"/>
                <a:gd name="T95" fmla="*/ 0 h 829"/>
                <a:gd name="T96" fmla="*/ 1 w 2244"/>
                <a:gd name="T97" fmla="*/ 0 h 829"/>
                <a:gd name="T98" fmla="*/ 1 w 2244"/>
                <a:gd name="T99" fmla="*/ 0 h 829"/>
                <a:gd name="T100" fmla="*/ 1 w 2244"/>
                <a:gd name="T101" fmla="*/ 0 h 829"/>
                <a:gd name="T102" fmla="*/ 1 w 2244"/>
                <a:gd name="T103" fmla="*/ 0 h 829"/>
                <a:gd name="T104" fmla="*/ 1 w 2244"/>
                <a:gd name="T105" fmla="*/ 0 h 829"/>
                <a:gd name="T106" fmla="*/ 1 w 2244"/>
                <a:gd name="T107" fmla="*/ 0 h 829"/>
                <a:gd name="T108" fmla="*/ 1 w 2244"/>
                <a:gd name="T109" fmla="*/ 0 h 829"/>
                <a:gd name="T110" fmla="*/ 1 w 2244"/>
                <a:gd name="T111" fmla="*/ 0 h 829"/>
                <a:gd name="T112" fmla="*/ 1 w 2244"/>
                <a:gd name="T113" fmla="*/ 0 h 829"/>
                <a:gd name="T114" fmla="*/ 1 w 2244"/>
                <a:gd name="T115" fmla="*/ 0 h 829"/>
                <a:gd name="T116" fmla="*/ 1 w 2244"/>
                <a:gd name="T117" fmla="*/ 0 h 829"/>
                <a:gd name="T118" fmla="*/ 1 w 2244"/>
                <a:gd name="T119" fmla="*/ 0 h 829"/>
                <a:gd name="T120" fmla="*/ 0 w 2244"/>
                <a:gd name="T121" fmla="*/ 0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44"/>
                <a:gd name="T184" fmla="*/ 0 h 829"/>
                <a:gd name="T185" fmla="*/ 2244 w 2244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44" h="829">
                  <a:moveTo>
                    <a:pt x="13" y="648"/>
                  </a:moveTo>
                  <a:lnTo>
                    <a:pt x="17" y="650"/>
                  </a:lnTo>
                  <a:lnTo>
                    <a:pt x="23" y="654"/>
                  </a:lnTo>
                  <a:lnTo>
                    <a:pt x="25" y="656"/>
                  </a:lnTo>
                  <a:lnTo>
                    <a:pt x="29" y="658"/>
                  </a:lnTo>
                  <a:lnTo>
                    <a:pt x="32" y="662"/>
                  </a:lnTo>
                  <a:lnTo>
                    <a:pt x="38" y="663"/>
                  </a:lnTo>
                  <a:lnTo>
                    <a:pt x="42" y="665"/>
                  </a:lnTo>
                  <a:lnTo>
                    <a:pt x="48" y="669"/>
                  </a:lnTo>
                  <a:lnTo>
                    <a:pt x="53" y="671"/>
                  </a:lnTo>
                  <a:lnTo>
                    <a:pt x="59" y="677"/>
                  </a:lnTo>
                  <a:lnTo>
                    <a:pt x="67" y="679"/>
                  </a:lnTo>
                  <a:lnTo>
                    <a:pt x="72" y="682"/>
                  </a:lnTo>
                  <a:lnTo>
                    <a:pt x="80" y="686"/>
                  </a:lnTo>
                  <a:lnTo>
                    <a:pt x="89" y="690"/>
                  </a:lnTo>
                  <a:lnTo>
                    <a:pt x="95" y="692"/>
                  </a:lnTo>
                  <a:lnTo>
                    <a:pt x="105" y="698"/>
                  </a:lnTo>
                  <a:lnTo>
                    <a:pt x="110" y="701"/>
                  </a:lnTo>
                  <a:lnTo>
                    <a:pt x="120" y="705"/>
                  </a:lnTo>
                  <a:lnTo>
                    <a:pt x="129" y="709"/>
                  </a:lnTo>
                  <a:lnTo>
                    <a:pt x="137" y="713"/>
                  </a:lnTo>
                  <a:lnTo>
                    <a:pt x="146" y="717"/>
                  </a:lnTo>
                  <a:lnTo>
                    <a:pt x="156" y="720"/>
                  </a:lnTo>
                  <a:lnTo>
                    <a:pt x="165" y="724"/>
                  </a:lnTo>
                  <a:lnTo>
                    <a:pt x="175" y="728"/>
                  </a:lnTo>
                  <a:lnTo>
                    <a:pt x="184" y="732"/>
                  </a:lnTo>
                  <a:lnTo>
                    <a:pt x="196" y="736"/>
                  </a:lnTo>
                  <a:lnTo>
                    <a:pt x="205" y="741"/>
                  </a:lnTo>
                  <a:lnTo>
                    <a:pt x="213" y="745"/>
                  </a:lnTo>
                  <a:lnTo>
                    <a:pt x="224" y="749"/>
                  </a:lnTo>
                  <a:lnTo>
                    <a:pt x="236" y="755"/>
                  </a:lnTo>
                  <a:lnTo>
                    <a:pt x="243" y="757"/>
                  </a:lnTo>
                  <a:lnTo>
                    <a:pt x="255" y="762"/>
                  </a:lnTo>
                  <a:lnTo>
                    <a:pt x="264" y="764"/>
                  </a:lnTo>
                  <a:lnTo>
                    <a:pt x="276" y="770"/>
                  </a:lnTo>
                  <a:lnTo>
                    <a:pt x="283" y="772"/>
                  </a:lnTo>
                  <a:lnTo>
                    <a:pt x="293" y="777"/>
                  </a:lnTo>
                  <a:lnTo>
                    <a:pt x="304" y="781"/>
                  </a:lnTo>
                  <a:lnTo>
                    <a:pt x="312" y="785"/>
                  </a:lnTo>
                  <a:lnTo>
                    <a:pt x="321" y="787"/>
                  </a:lnTo>
                  <a:lnTo>
                    <a:pt x="331" y="791"/>
                  </a:lnTo>
                  <a:lnTo>
                    <a:pt x="339" y="795"/>
                  </a:lnTo>
                  <a:lnTo>
                    <a:pt x="350" y="796"/>
                  </a:lnTo>
                  <a:lnTo>
                    <a:pt x="358" y="800"/>
                  </a:lnTo>
                  <a:lnTo>
                    <a:pt x="365" y="804"/>
                  </a:lnTo>
                  <a:lnTo>
                    <a:pt x="375" y="806"/>
                  </a:lnTo>
                  <a:lnTo>
                    <a:pt x="382" y="810"/>
                  </a:lnTo>
                  <a:lnTo>
                    <a:pt x="390" y="812"/>
                  </a:lnTo>
                  <a:lnTo>
                    <a:pt x="397" y="814"/>
                  </a:lnTo>
                  <a:lnTo>
                    <a:pt x="405" y="815"/>
                  </a:lnTo>
                  <a:lnTo>
                    <a:pt x="411" y="817"/>
                  </a:lnTo>
                  <a:lnTo>
                    <a:pt x="418" y="819"/>
                  </a:lnTo>
                  <a:lnTo>
                    <a:pt x="424" y="821"/>
                  </a:lnTo>
                  <a:lnTo>
                    <a:pt x="430" y="823"/>
                  </a:lnTo>
                  <a:lnTo>
                    <a:pt x="435" y="825"/>
                  </a:lnTo>
                  <a:lnTo>
                    <a:pt x="441" y="827"/>
                  </a:lnTo>
                  <a:lnTo>
                    <a:pt x="445" y="827"/>
                  </a:lnTo>
                  <a:lnTo>
                    <a:pt x="449" y="827"/>
                  </a:lnTo>
                  <a:lnTo>
                    <a:pt x="455" y="829"/>
                  </a:lnTo>
                  <a:lnTo>
                    <a:pt x="460" y="829"/>
                  </a:lnTo>
                  <a:lnTo>
                    <a:pt x="464" y="829"/>
                  </a:lnTo>
                  <a:lnTo>
                    <a:pt x="464" y="827"/>
                  </a:lnTo>
                  <a:lnTo>
                    <a:pt x="468" y="825"/>
                  </a:lnTo>
                  <a:lnTo>
                    <a:pt x="470" y="821"/>
                  </a:lnTo>
                  <a:lnTo>
                    <a:pt x="475" y="817"/>
                  </a:lnTo>
                  <a:lnTo>
                    <a:pt x="477" y="814"/>
                  </a:lnTo>
                  <a:lnTo>
                    <a:pt x="481" y="806"/>
                  </a:lnTo>
                  <a:lnTo>
                    <a:pt x="487" y="800"/>
                  </a:lnTo>
                  <a:lnTo>
                    <a:pt x="491" y="795"/>
                  </a:lnTo>
                  <a:lnTo>
                    <a:pt x="496" y="785"/>
                  </a:lnTo>
                  <a:lnTo>
                    <a:pt x="502" y="777"/>
                  </a:lnTo>
                  <a:lnTo>
                    <a:pt x="510" y="768"/>
                  </a:lnTo>
                  <a:lnTo>
                    <a:pt x="515" y="757"/>
                  </a:lnTo>
                  <a:lnTo>
                    <a:pt x="523" y="745"/>
                  </a:lnTo>
                  <a:lnTo>
                    <a:pt x="531" y="736"/>
                  </a:lnTo>
                  <a:lnTo>
                    <a:pt x="538" y="722"/>
                  </a:lnTo>
                  <a:lnTo>
                    <a:pt x="548" y="711"/>
                  </a:lnTo>
                  <a:lnTo>
                    <a:pt x="555" y="698"/>
                  </a:lnTo>
                  <a:lnTo>
                    <a:pt x="563" y="684"/>
                  </a:lnTo>
                  <a:lnTo>
                    <a:pt x="574" y="671"/>
                  </a:lnTo>
                  <a:lnTo>
                    <a:pt x="582" y="656"/>
                  </a:lnTo>
                  <a:lnTo>
                    <a:pt x="591" y="643"/>
                  </a:lnTo>
                  <a:lnTo>
                    <a:pt x="601" y="625"/>
                  </a:lnTo>
                  <a:lnTo>
                    <a:pt x="610" y="610"/>
                  </a:lnTo>
                  <a:lnTo>
                    <a:pt x="620" y="597"/>
                  </a:lnTo>
                  <a:lnTo>
                    <a:pt x="629" y="580"/>
                  </a:lnTo>
                  <a:lnTo>
                    <a:pt x="641" y="563"/>
                  </a:lnTo>
                  <a:lnTo>
                    <a:pt x="650" y="547"/>
                  </a:lnTo>
                  <a:lnTo>
                    <a:pt x="660" y="530"/>
                  </a:lnTo>
                  <a:lnTo>
                    <a:pt x="669" y="515"/>
                  </a:lnTo>
                  <a:lnTo>
                    <a:pt x="681" y="498"/>
                  </a:lnTo>
                  <a:lnTo>
                    <a:pt x="690" y="481"/>
                  </a:lnTo>
                  <a:lnTo>
                    <a:pt x="704" y="466"/>
                  </a:lnTo>
                  <a:lnTo>
                    <a:pt x="711" y="449"/>
                  </a:lnTo>
                  <a:lnTo>
                    <a:pt x="723" y="432"/>
                  </a:lnTo>
                  <a:lnTo>
                    <a:pt x="732" y="413"/>
                  </a:lnTo>
                  <a:lnTo>
                    <a:pt x="744" y="397"/>
                  </a:lnTo>
                  <a:lnTo>
                    <a:pt x="753" y="380"/>
                  </a:lnTo>
                  <a:lnTo>
                    <a:pt x="763" y="365"/>
                  </a:lnTo>
                  <a:lnTo>
                    <a:pt x="774" y="348"/>
                  </a:lnTo>
                  <a:lnTo>
                    <a:pt x="783" y="333"/>
                  </a:lnTo>
                  <a:lnTo>
                    <a:pt x="793" y="316"/>
                  </a:lnTo>
                  <a:lnTo>
                    <a:pt x="803" y="300"/>
                  </a:lnTo>
                  <a:lnTo>
                    <a:pt x="810" y="285"/>
                  </a:lnTo>
                  <a:lnTo>
                    <a:pt x="822" y="270"/>
                  </a:lnTo>
                  <a:lnTo>
                    <a:pt x="829" y="257"/>
                  </a:lnTo>
                  <a:lnTo>
                    <a:pt x="837" y="241"/>
                  </a:lnTo>
                  <a:lnTo>
                    <a:pt x="846" y="228"/>
                  </a:lnTo>
                  <a:lnTo>
                    <a:pt x="856" y="217"/>
                  </a:lnTo>
                  <a:lnTo>
                    <a:pt x="861" y="203"/>
                  </a:lnTo>
                  <a:lnTo>
                    <a:pt x="869" y="190"/>
                  </a:lnTo>
                  <a:lnTo>
                    <a:pt x="877" y="179"/>
                  </a:lnTo>
                  <a:lnTo>
                    <a:pt x="882" y="167"/>
                  </a:lnTo>
                  <a:lnTo>
                    <a:pt x="888" y="156"/>
                  </a:lnTo>
                  <a:lnTo>
                    <a:pt x="896" y="146"/>
                  </a:lnTo>
                  <a:lnTo>
                    <a:pt x="901" y="137"/>
                  </a:lnTo>
                  <a:lnTo>
                    <a:pt x="907" y="131"/>
                  </a:lnTo>
                  <a:lnTo>
                    <a:pt x="911" y="122"/>
                  </a:lnTo>
                  <a:lnTo>
                    <a:pt x="915" y="114"/>
                  </a:lnTo>
                  <a:lnTo>
                    <a:pt x="919" y="108"/>
                  </a:lnTo>
                  <a:lnTo>
                    <a:pt x="922" y="105"/>
                  </a:lnTo>
                  <a:lnTo>
                    <a:pt x="924" y="99"/>
                  </a:lnTo>
                  <a:lnTo>
                    <a:pt x="928" y="97"/>
                  </a:lnTo>
                  <a:lnTo>
                    <a:pt x="928" y="93"/>
                  </a:lnTo>
                  <a:lnTo>
                    <a:pt x="930" y="93"/>
                  </a:lnTo>
                  <a:lnTo>
                    <a:pt x="932" y="91"/>
                  </a:lnTo>
                  <a:lnTo>
                    <a:pt x="936" y="97"/>
                  </a:lnTo>
                  <a:lnTo>
                    <a:pt x="936" y="99"/>
                  </a:lnTo>
                  <a:lnTo>
                    <a:pt x="939" y="103"/>
                  </a:lnTo>
                  <a:lnTo>
                    <a:pt x="941" y="107"/>
                  </a:lnTo>
                  <a:lnTo>
                    <a:pt x="943" y="114"/>
                  </a:lnTo>
                  <a:lnTo>
                    <a:pt x="947" y="120"/>
                  </a:lnTo>
                  <a:lnTo>
                    <a:pt x="949" y="127"/>
                  </a:lnTo>
                  <a:lnTo>
                    <a:pt x="953" y="137"/>
                  </a:lnTo>
                  <a:lnTo>
                    <a:pt x="957" y="145"/>
                  </a:lnTo>
                  <a:lnTo>
                    <a:pt x="960" y="154"/>
                  </a:lnTo>
                  <a:lnTo>
                    <a:pt x="964" y="165"/>
                  </a:lnTo>
                  <a:lnTo>
                    <a:pt x="968" y="177"/>
                  </a:lnTo>
                  <a:lnTo>
                    <a:pt x="974" y="188"/>
                  </a:lnTo>
                  <a:lnTo>
                    <a:pt x="977" y="200"/>
                  </a:lnTo>
                  <a:lnTo>
                    <a:pt x="981" y="211"/>
                  </a:lnTo>
                  <a:lnTo>
                    <a:pt x="987" y="224"/>
                  </a:lnTo>
                  <a:lnTo>
                    <a:pt x="993" y="238"/>
                  </a:lnTo>
                  <a:lnTo>
                    <a:pt x="996" y="251"/>
                  </a:lnTo>
                  <a:lnTo>
                    <a:pt x="1000" y="264"/>
                  </a:lnTo>
                  <a:lnTo>
                    <a:pt x="1006" y="279"/>
                  </a:lnTo>
                  <a:lnTo>
                    <a:pt x="1012" y="295"/>
                  </a:lnTo>
                  <a:lnTo>
                    <a:pt x="1016" y="310"/>
                  </a:lnTo>
                  <a:lnTo>
                    <a:pt x="1023" y="325"/>
                  </a:lnTo>
                  <a:lnTo>
                    <a:pt x="1029" y="340"/>
                  </a:lnTo>
                  <a:lnTo>
                    <a:pt x="1035" y="357"/>
                  </a:lnTo>
                  <a:lnTo>
                    <a:pt x="1040" y="373"/>
                  </a:lnTo>
                  <a:lnTo>
                    <a:pt x="1046" y="390"/>
                  </a:lnTo>
                  <a:lnTo>
                    <a:pt x="1050" y="405"/>
                  </a:lnTo>
                  <a:lnTo>
                    <a:pt x="1057" y="420"/>
                  </a:lnTo>
                  <a:lnTo>
                    <a:pt x="1063" y="437"/>
                  </a:lnTo>
                  <a:lnTo>
                    <a:pt x="1069" y="452"/>
                  </a:lnTo>
                  <a:lnTo>
                    <a:pt x="1074" y="470"/>
                  </a:lnTo>
                  <a:lnTo>
                    <a:pt x="1080" y="485"/>
                  </a:lnTo>
                  <a:lnTo>
                    <a:pt x="1086" y="500"/>
                  </a:lnTo>
                  <a:lnTo>
                    <a:pt x="1093" y="517"/>
                  </a:lnTo>
                  <a:lnTo>
                    <a:pt x="1099" y="530"/>
                  </a:lnTo>
                  <a:lnTo>
                    <a:pt x="1105" y="547"/>
                  </a:lnTo>
                  <a:lnTo>
                    <a:pt x="1109" y="563"/>
                  </a:lnTo>
                  <a:lnTo>
                    <a:pt x="1116" y="576"/>
                  </a:lnTo>
                  <a:lnTo>
                    <a:pt x="1122" y="591"/>
                  </a:lnTo>
                  <a:lnTo>
                    <a:pt x="1128" y="604"/>
                  </a:lnTo>
                  <a:lnTo>
                    <a:pt x="1133" y="618"/>
                  </a:lnTo>
                  <a:lnTo>
                    <a:pt x="1139" y="631"/>
                  </a:lnTo>
                  <a:lnTo>
                    <a:pt x="1145" y="644"/>
                  </a:lnTo>
                  <a:lnTo>
                    <a:pt x="1151" y="658"/>
                  </a:lnTo>
                  <a:lnTo>
                    <a:pt x="1154" y="669"/>
                  </a:lnTo>
                  <a:lnTo>
                    <a:pt x="1160" y="681"/>
                  </a:lnTo>
                  <a:lnTo>
                    <a:pt x="1166" y="690"/>
                  </a:lnTo>
                  <a:lnTo>
                    <a:pt x="1171" y="701"/>
                  </a:lnTo>
                  <a:lnTo>
                    <a:pt x="1175" y="711"/>
                  </a:lnTo>
                  <a:lnTo>
                    <a:pt x="1179" y="719"/>
                  </a:lnTo>
                  <a:lnTo>
                    <a:pt x="1185" y="728"/>
                  </a:lnTo>
                  <a:lnTo>
                    <a:pt x="1189" y="736"/>
                  </a:lnTo>
                  <a:lnTo>
                    <a:pt x="1194" y="741"/>
                  </a:lnTo>
                  <a:lnTo>
                    <a:pt x="1198" y="747"/>
                  </a:lnTo>
                  <a:lnTo>
                    <a:pt x="1202" y="751"/>
                  </a:lnTo>
                  <a:lnTo>
                    <a:pt x="1206" y="757"/>
                  </a:lnTo>
                  <a:lnTo>
                    <a:pt x="1213" y="762"/>
                  </a:lnTo>
                  <a:lnTo>
                    <a:pt x="1221" y="764"/>
                  </a:lnTo>
                  <a:lnTo>
                    <a:pt x="1225" y="762"/>
                  </a:lnTo>
                  <a:lnTo>
                    <a:pt x="1230" y="762"/>
                  </a:lnTo>
                  <a:lnTo>
                    <a:pt x="1238" y="758"/>
                  </a:lnTo>
                  <a:lnTo>
                    <a:pt x="1246" y="757"/>
                  </a:lnTo>
                  <a:lnTo>
                    <a:pt x="1251" y="751"/>
                  </a:lnTo>
                  <a:lnTo>
                    <a:pt x="1259" y="747"/>
                  </a:lnTo>
                  <a:lnTo>
                    <a:pt x="1267" y="741"/>
                  </a:lnTo>
                  <a:lnTo>
                    <a:pt x="1274" y="736"/>
                  </a:lnTo>
                  <a:lnTo>
                    <a:pt x="1282" y="730"/>
                  </a:lnTo>
                  <a:lnTo>
                    <a:pt x="1291" y="722"/>
                  </a:lnTo>
                  <a:lnTo>
                    <a:pt x="1293" y="717"/>
                  </a:lnTo>
                  <a:lnTo>
                    <a:pt x="1299" y="713"/>
                  </a:lnTo>
                  <a:lnTo>
                    <a:pt x="1303" y="709"/>
                  </a:lnTo>
                  <a:lnTo>
                    <a:pt x="1308" y="705"/>
                  </a:lnTo>
                  <a:lnTo>
                    <a:pt x="1312" y="700"/>
                  </a:lnTo>
                  <a:lnTo>
                    <a:pt x="1318" y="696"/>
                  </a:lnTo>
                  <a:lnTo>
                    <a:pt x="1322" y="690"/>
                  </a:lnTo>
                  <a:lnTo>
                    <a:pt x="1325" y="684"/>
                  </a:lnTo>
                  <a:lnTo>
                    <a:pt x="1331" y="679"/>
                  </a:lnTo>
                  <a:lnTo>
                    <a:pt x="1335" y="675"/>
                  </a:lnTo>
                  <a:lnTo>
                    <a:pt x="1341" y="669"/>
                  </a:lnTo>
                  <a:lnTo>
                    <a:pt x="1346" y="663"/>
                  </a:lnTo>
                  <a:lnTo>
                    <a:pt x="1352" y="656"/>
                  </a:lnTo>
                  <a:lnTo>
                    <a:pt x="1356" y="650"/>
                  </a:lnTo>
                  <a:lnTo>
                    <a:pt x="1360" y="644"/>
                  </a:lnTo>
                  <a:lnTo>
                    <a:pt x="1365" y="639"/>
                  </a:lnTo>
                  <a:lnTo>
                    <a:pt x="1371" y="631"/>
                  </a:lnTo>
                  <a:lnTo>
                    <a:pt x="1375" y="625"/>
                  </a:lnTo>
                  <a:lnTo>
                    <a:pt x="1381" y="618"/>
                  </a:lnTo>
                  <a:lnTo>
                    <a:pt x="1386" y="612"/>
                  </a:lnTo>
                  <a:lnTo>
                    <a:pt x="1392" y="604"/>
                  </a:lnTo>
                  <a:lnTo>
                    <a:pt x="1398" y="597"/>
                  </a:lnTo>
                  <a:lnTo>
                    <a:pt x="1403" y="589"/>
                  </a:lnTo>
                  <a:lnTo>
                    <a:pt x="1409" y="582"/>
                  </a:lnTo>
                  <a:lnTo>
                    <a:pt x="1415" y="574"/>
                  </a:lnTo>
                  <a:lnTo>
                    <a:pt x="1421" y="566"/>
                  </a:lnTo>
                  <a:lnTo>
                    <a:pt x="1426" y="559"/>
                  </a:lnTo>
                  <a:lnTo>
                    <a:pt x="1432" y="551"/>
                  </a:lnTo>
                  <a:lnTo>
                    <a:pt x="1438" y="542"/>
                  </a:lnTo>
                  <a:lnTo>
                    <a:pt x="1445" y="532"/>
                  </a:lnTo>
                  <a:lnTo>
                    <a:pt x="1451" y="525"/>
                  </a:lnTo>
                  <a:lnTo>
                    <a:pt x="1457" y="517"/>
                  </a:lnTo>
                  <a:lnTo>
                    <a:pt x="1462" y="508"/>
                  </a:lnTo>
                  <a:lnTo>
                    <a:pt x="1470" y="500"/>
                  </a:lnTo>
                  <a:lnTo>
                    <a:pt x="1474" y="490"/>
                  </a:lnTo>
                  <a:lnTo>
                    <a:pt x="1481" y="483"/>
                  </a:lnTo>
                  <a:lnTo>
                    <a:pt x="1487" y="471"/>
                  </a:lnTo>
                  <a:lnTo>
                    <a:pt x="1493" y="464"/>
                  </a:lnTo>
                  <a:lnTo>
                    <a:pt x="1500" y="452"/>
                  </a:lnTo>
                  <a:lnTo>
                    <a:pt x="1506" y="445"/>
                  </a:lnTo>
                  <a:lnTo>
                    <a:pt x="1512" y="435"/>
                  </a:lnTo>
                  <a:lnTo>
                    <a:pt x="1519" y="426"/>
                  </a:lnTo>
                  <a:lnTo>
                    <a:pt x="1527" y="416"/>
                  </a:lnTo>
                  <a:lnTo>
                    <a:pt x="1533" y="407"/>
                  </a:lnTo>
                  <a:lnTo>
                    <a:pt x="1538" y="395"/>
                  </a:lnTo>
                  <a:lnTo>
                    <a:pt x="1546" y="386"/>
                  </a:lnTo>
                  <a:lnTo>
                    <a:pt x="1552" y="376"/>
                  </a:lnTo>
                  <a:lnTo>
                    <a:pt x="1557" y="369"/>
                  </a:lnTo>
                  <a:lnTo>
                    <a:pt x="1563" y="359"/>
                  </a:lnTo>
                  <a:lnTo>
                    <a:pt x="1567" y="350"/>
                  </a:lnTo>
                  <a:lnTo>
                    <a:pt x="1573" y="342"/>
                  </a:lnTo>
                  <a:lnTo>
                    <a:pt x="1580" y="337"/>
                  </a:lnTo>
                  <a:lnTo>
                    <a:pt x="1584" y="327"/>
                  </a:lnTo>
                  <a:lnTo>
                    <a:pt x="1590" y="319"/>
                  </a:lnTo>
                  <a:lnTo>
                    <a:pt x="1594" y="312"/>
                  </a:lnTo>
                  <a:lnTo>
                    <a:pt x="1599" y="304"/>
                  </a:lnTo>
                  <a:lnTo>
                    <a:pt x="1603" y="298"/>
                  </a:lnTo>
                  <a:lnTo>
                    <a:pt x="1607" y="291"/>
                  </a:lnTo>
                  <a:lnTo>
                    <a:pt x="1611" y="285"/>
                  </a:lnTo>
                  <a:lnTo>
                    <a:pt x="1616" y="279"/>
                  </a:lnTo>
                  <a:lnTo>
                    <a:pt x="1618" y="272"/>
                  </a:lnTo>
                  <a:lnTo>
                    <a:pt x="1622" y="268"/>
                  </a:lnTo>
                  <a:lnTo>
                    <a:pt x="1626" y="262"/>
                  </a:lnTo>
                  <a:lnTo>
                    <a:pt x="1630" y="259"/>
                  </a:lnTo>
                  <a:lnTo>
                    <a:pt x="1632" y="253"/>
                  </a:lnTo>
                  <a:lnTo>
                    <a:pt x="1635" y="247"/>
                  </a:lnTo>
                  <a:lnTo>
                    <a:pt x="1637" y="243"/>
                  </a:lnTo>
                  <a:lnTo>
                    <a:pt x="1643" y="240"/>
                  </a:lnTo>
                  <a:lnTo>
                    <a:pt x="1647" y="232"/>
                  </a:lnTo>
                  <a:lnTo>
                    <a:pt x="1653" y="226"/>
                  </a:lnTo>
                  <a:lnTo>
                    <a:pt x="1656" y="219"/>
                  </a:lnTo>
                  <a:lnTo>
                    <a:pt x="1662" y="215"/>
                  </a:lnTo>
                  <a:lnTo>
                    <a:pt x="1664" y="211"/>
                  </a:lnTo>
                  <a:lnTo>
                    <a:pt x="1670" y="207"/>
                  </a:lnTo>
                  <a:lnTo>
                    <a:pt x="1672" y="203"/>
                  </a:lnTo>
                  <a:lnTo>
                    <a:pt x="1675" y="203"/>
                  </a:lnTo>
                  <a:lnTo>
                    <a:pt x="1683" y="200"/>
                  </a:lnTo>
                  <a:lnTo>
                    <a:pt x="1687" y="203"/>
                  </a:lnTo>
                  <a:lnTo>
                    <a:pt x="1691" y="205"/>
                  </a:lnTo>
                  <a:lnTo>
                    <a:pt x="1693" y="207"/>
                  </a:lnTo>
                  <a:lnTo>
                    <a:pt x="1696" y="211"/>
                  </a:lnTo>
                  <a:lnTo>
                    <a:pt x="1698" y="215"/>
                  </a:lnTo>
                  <a:lnTo>
                    <a:pt x="1700" y="219"/>
                  </a:lnTo>
                  <a:lnTo>
                    <a:pt x="1704" y="224"/>
                  </a:lnTo>
                  <a:lnTo>
                    <a:pt x="1708" y="232"/>
                  </a:lnTo>
                  <a:lnTo>
                    <a:pt x="1712" y="238"/>
                  </a:lnTo>
                  <a:lnTo>
                    <a:pt x="1712" y="240"/>
                  </a:lnTo>
                  <a:lnTo>
                    <a:pt x="1713" y="245"/>
                  </a:lnTo>
                  <a:lnTo>
                    <a:pt x="1713" y="249"/>
                  </a:lnTo>
                  <a:lnTo>
                    <a:pt x="1717" y="255"/>
                  </a:lnTo>
                  <a:lnTo>
                    <a:pt x="1719" y="259"/>
                  </a:lnTo>
                  <a:lnTo>
                    <a:pt x="1721" y="264"/>
                  </a:lnTo>
                  <a:lnTo>
                    <a:pt x="1723" y="272"/>
                  </a:lnTo>
                  <a:lnTo>
                    <a:pt x="1725" y="279"/>
                  </a:lnTo>
                  <a:lnTo>
                    <a:pt x="1727" y="285"/>
                  </a:lnTo>
                  <a:lnTo>
                    <a:pt x="1729" y="293"/>
                  </a:lnTo>
                  <a:lnTo>
                    <a:pt x="1731" y="300"/>
                  </a:lnTo>
                  <a:lnTo>
                    <a:pt x="1734" y="310"/>
                  </a:lnTo>
                  <a:lnTo>
                    <a:pt x="1736" y="317"/>
                  </a:lnTo>
                  <a:lnTo>
                    <a:pt x="1738" y="327"/>
                  </a:lnTo>
                  <a:lnTo>
                    <a:pt x="1742" y="337"/>
                  </a:lnTo>
                  <a:lnTo>
                    <a:pt x="1746" y="346"/>
                  </a:lnTo>
                  <a:lnTo>
                    <a:pt x="1748" y="354"/>
                  </a:lnTo>
                  <a:lnTo>
                    <a:pt x="1750" y="365"/>
                  </a:lnTo>
                  <a:lnTo>
                    <a:pt x="1753" y="375"/>
                  </a:lnTo>
                  <a:lnTo>
                    <a:pt x="1755" y="386"/>
                  </a:lnTo>
                  <a:lnTo>
                    <a:pt x="1757" y="395"/>
                  </a:lnTo>
                  <a:lnTo>
                    <a:pt x="1761" y="405"/>
                  </a:lnTo>
                  <a:lnTo>
                    <a:pt x="1765" y="416"/>
                  </a:lnTo>
                  <a:lnTo>
                    <a:pt x="1767" y="426"/>
                  </a:lnTo>
                  <a:lnTo>
                    <a:pt x="1770" y="437"/>
                  </a:lnTo>
                  <a:lnTo>
                    <a:pt x="1774" y="449"/>
                  </a:lnTo>
                  <a:lnTo>
                    <a:pt x="1776" y="458"/>
                  </a:lnTo>
                  <a:lnTo>
                    <a:pt x="1780" y="471"/>
                  </a:lnTo>
                  <a:lnTo>
                    <a:pt x="1784" y="481"/>
                  </a:lnTo>
                  <a:lnTo>
                    <a:pt x="1788" y="492"/>
                  </a:lnTo>
                  <a:lnTo>
                    <a:pt x="1789" y="504"/>
                  </a:lnTo>
                  <a:lnTo>
                    <a:pt x="1793" y="515"/>
                  </a:lnTo>
                  <a:lnTo>
                    <a:pt x="1797" y="525"/>
                  </a:lnTo>
                  <a:lnTo>
                    <a:pt x="1799" y="536"/>
                  </a:lnTo>
                  <a:lnTo>
                    <a:pt x="1803" y="546"/>
                  </a:lnTo>
                  <a:lnTo>
                    <a:pt x="1807" y="557"/>
                  </a:lnTo>
                  <a:lnTo>
                    <a:pt x="1809" y="568"/>
                  </a:lnTo>
                  <a:lnTo>
                    <a:pt x="1812" y="578"/>
                  </a:lnTo>
                  <a:lnTo>
                    <a:pt x="1816" y="587"/>
                  </a:lnTo>
                  <a:lnTo>
                    <a:pt x="1820" y="599"/>
                  </a:lnTo>
                  <a:lnTo>
                    <a:pt x="1822" y="608"/>
                  </a:lnTo>
                  <a:lnTo>
                    <a:pt x="1826" y="618"/>
                  </a:lnTo>
                  <a:lnTo>
                    <a:pt x="1828" y="625"/>
                  </a:lnTo>
                  <a:lnTo>
                    <a:pt x="1831" y="637"/>
                  </a:lnTo>
                  <a:lnTo>
                    <a:pt x="1835" y="644"/>
                  </a:lnTo>
                  <a:lnTo>
                    <a:pt x="1837" y="652"/>
                  </a:lnTo>
                  <a:lnTo>
                    <a:pt x="1841" y="662"/>
                  </a:lnTo>
                  <a:lnTo>
                    <a:pt x="1845" y="669"/>
                  </a:lnTo>
                  <a:lnTo>
                    <a:pt x="1848" y="677"/>
                  </a:lnTo>
                  <a:lnTo>
                    <a:pt x="1850" y="682"/>
                  </a:lnTo>
                  <a:lnTo>
                    <a:pt x="1852" y="690"/>
                  </a:lnTo>
                  <a:lnTo>
                    <a:pt x="1856" y="698"/>
                  </a:lnTo>
                  <a:lnTo>
                    <a:pt x="1858" y="703"/>
                  </a:lnTo>
                  <a:lnTo>
                    <a:pt x="1862" y="709"/>
                  </a:lnTo>
                  <a:lnTo>
                    <a:pt x="1864" y="713"/>
                  </a:lnTo>
                  <a:lnTo>
                    <a:pt x="1867" y="719"/>
                  </a:lnTo>
                  <a:lnTo>
                    <a:pt x="1869" y="722"/>
                  </a:lnTo>
                  <a:lnTo>
                    <a:pt x="1871" y="726"/>
                  </a:lnTo>
                  <a:lnTo>
                    <a:pt x="1875" y="730"/>
                  </a:lnTo>
                  <a:lnTo>
                    <a:pt x="1877" y="732"/>
                  </a:lnTo>
                  <a:lnTo>
                    <a:pt x="1883" y="736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6" y="732"/>
                  </a:lnTo>
                  <a:lnTo>
                    <a:pt x="1902" y="726"/>
                  </a:lnTo>
                  <a:lnTo>
                    <a:pt x="1907" y="719"/>
                  </a:lnTo>
                  <a:lnTo>
                    <a:pt x="1909" y="715"/>
                  </a:lnTo>
                  <a:lnTo>
                    <a:pt x="1915" y="711"/>
                  </a:lnTo>
                  <a:lnTo>
                    <a:pt x="1917" y="707"/>
                  </a:lnTo>
                  <a:lnTo>
                    <a:pt x="1921" y="703"/>
                  </a:lnTo>
                  <a:lnTo>
                    <a:pt x="1925" y="698"/>
                  </a:lnTo>
                  <a:lnTo>
                    <a:pt x="1928" y="692"/>
                  </a:lnTo>
                  <a:lnTo>
                    <a:pt x="1932" y="686"/>
                  </a:lnTo>
                  <a:lnTo>
                    <a:pt x="1936" y="681"/>
                  </a:lnTo>
                  <a:lnTo>
                    <a:pt x="1938" y="675"/>
                  </a:lnTo>
                  <a:lnTo>
                    <a:pt x="1944" y="669"/>
                  </a:lnTo>
                  <a:lnTo>
                    <a:pt x="1945" y="662"/>
                  </a:lnTo>
                  <a:lnTo>
                    <a:pt x="1951" y="654"/>
                  </a:lnTo>
                  <a:lnTo>
                    <a:pt x="1955" y="648"/>
                  </a:lnTo>
                  <a:lnTo>
                    <a:pt x="1959" y="639"/>
                  </a:lnTo>
                  <a:lnTo>
                    <a:pt x="1964" y="633"/>
                  </a:lnTo>
                  <a:lnTo>
                    <a:pt x="1968" y="625"/>
                  </a:lnTo>
                  <a:lnTo>
                    <a:pt x="1972" y="618"/>
                  </a:lnTo>
                  <a:lnTo>
                    <a:pt x="1978" y="610"/>
                  </a:lnTo>
                  <a:lnTo>
                    <a:pt x="1982" y="603"/>
                  </a:lnTo>
                  <a:lnTo>
                    <a:pt x="1985" y="595"/>
                  </a:lnTo>
                  <a:lnTo>
                    <a:pt x="1991" y="585"/>
                  </a:lnTo>
                  <a:lnTo>
                    <a:pt x="1995" y="580"/>
                  </a:lnTo>
                  <a:lnTo>
                    <a:pt x="1999" y="572"/>
                  </a:lnTo>
                  <a:lnTo>
                    <a:pt x="2004" y="565"/>
                  </a:lnTo>
                  <a:lnTo>
                    <a:pt x="2008" y="555"/>
                  </a:lnTo>
                  <a:lnTo>
                    <a:pt x="2012" y="547"/>
                  </a:lnTo>
                  <a:lnTo>
                    <a:pt x="2016" y="538"/>
                  </a:lnTo>
                  <a:lnTo>
                    <a:pt x="2022" y="530"/>
                  </a:lnTo>
                  <a:lnTo>
                    <a:pt x="2025" y="523"/>
                  </a:lnTo>
                  <a:lnTo>
                    <a:pt x="2029" y="515"/>
                  </a:lnTo>
                  <a:lnTo>
                    <a:pt x="2035" y="508"/>
                  </a:lnTo>
                  <a:lnTo>
                    <a:pt x="2039" y="500"/>
                  </a:lnTo>
                  <a:lnTo>
                    <a:pt x="2042" y="492"/>
                  </a:lnTo>
                  <a:lnTo>
                    <a:pt x="2048" y="485"/>
                  </a:lnTo>
                  <a:lnTo>
                    <a:pt x="2050" y="477"/>
                  </a:lnTo>
                  <a:lnTo>
                    <a:pt x="2056" y="471"/>
                  </a:lnTo>
                  <a:lnTo>
                    <a:pt x="2058" y="464"/>
                  </a:lnTo>
                  <a:lnTo>
                    <a:pt x="2063" y="456"/>
                  </a:lnTo>
                  <a:lnTo>
                    <a:pt x="2065" y="451"/>
                  </a:lnTo>
                  <a:lnTo>
                    <a:pt x="2071" y="445"/>
                  </a:lnTo>
                  <a:lnTo>
                    <a:pt x="2075" y="437"/>
                  </a:lnTo>
                  <a:lnTo>
                    <a:pt x="2079" y="432"/>
                  </a:lnTo>
                  <a:lnTo>
                    <a:pt x="2080" y="426"/>
                  </a:lnTo>
                  <a:lnTo>
                    <a:pt x="2084" y="422"/>
                  </a:lnTo>
                  <a:lnTo>
                    <a:pt x="2088" y="416"/>
                  </a:lnTo>
                  <a:lnTo>
                    <a:pt x="2090" y="413"/>
                  </a:lnTo>
                  <a:lnTo>
                    <a:pt x="2094" y="407"/>
                  </a:lnTo>
                  <a:lnTo>
                    <a:pt x="2098" y="403"/>
                  </a:lnTo>
                  <a:lnTo>
                    <a:pt x="2103" y="395"/>
                  </a:lnTo>
                  <a:lnTo>
                    <a:pt x="2109" y="392"/>
                  </a:lnTo>
                  <a:lnTo>
                    <a:pt x="2111" y="388"/>
                  </a:lnTo>
                  <a:lnTo>
                    <a:pt x="2117" y="386"/>
                  </a:lnTo>
                  <a:lnTo>
                    <a:pt x="2118" y="386"/>
                  </a:lnTo>
                  <a:lnTo>
                    <a:pt x="2122" y="390"/>
                  </a:lnTo>
                  <a:lnTo>
                    <a:pt x="2126" y="394"/>
                  </a:lnTo>
                  <a:lnTo>
                    <a:pt x="2130" y="399"/>
                  </a:lnTo>
                  <a:lnTo>
                    <a:pt x="2132" y="403"/>
                  </a:lnTo>
                  <a:lnTo>
                    <a:pt x="2132" y="407"/>
                  </a:lnTo>
                  <a:lnTo>
                    <a:pt x="2134" y="413"/>
                  </a:lnTo>
                  <a:lnTo>
                    <a:pt x="2136" y="420"/>
                  </a:lnTo>
                  <a:lnTo>
                    <a:pt x="2138" y="424"/>
                  </a:lnTo>
                  <a:lnTo>
                    <a:pt x="2139" y="432"/>
                  </a:lnTo>
                  <a:lnTo>
                    <a:pt x="2141" y="439"/>
                  </a:lnTo>
                  <a:lnTo>
                    <a:pt x="2143" y="447"/>
                  </a:lnTo>
                  <a:lnTo>
                    <a:pt x="2143" y="452"/>
                  </a:lnTo>
                  <a:lnTo>
                    <a:pt x="2145" y="462"/>
                  </a:lnTo>
                  <a:lnTo>
                    <a:pt x="2147" y="470"/>
                  </a:lnTo>
                  <a:lnTo>
                    <a:pt x="2149" y="477"/>
                  </a:lnTo>
                  <a:lnTo>
                    <a:pt x="2151" y="485"/>
                  </a:lnTo>
                  <a:lnTo>
                    <a:pt x="2153" y="494"/>
                  </a:lnTo>
                  <a:lnTo>
                    <a:pt x="2155" y="504"/>
                  </a:lnTo>
                  <a:lnTo>
                    <a:pt x="2157" y="513"/>
                  </a:lnTo>
                  <a:lnTo>
                    <a:pt x="2158" y="523"/>
                  </a:lnTo>
                  <a:lnTo>
                    <a:pt x="2158" y="530"/>
                  </a:lnTo>
                  <a:lnTo>
                    <a:pt x="2160" y="542"/>
                  </a:lnTo>
                  <a:lnTo>
                    <a:pt x="2162" y="551"/>
                  </a:lnTo>
                  <a:lnTo>
                    <a:pt x="2164" y="561"/>
                  </a:lnTo>
                  <a:lnTo>
                    <a:pt x="2166" y="572"/>
                  </a:lnTo>
                  <a:lnTo>
                    <a:pt x="2168" y="582"/>
                  </a:lnTo>
                  <a:lnTo>
                    <a:pt x="2170" y="591"/>
                  </a:lnTo>
                  <a:lnTo>
                    <a:pt x="2170" y="601"/>
                  </a:lnTo>
                  <a:lnTo>
                    <a:pt x="2172" y="612"/>
                  </a:lnTo>
                  <a:lnTo>
                    <a:pt x="2174" y="622"/>
                  </a:lnTo>
                  <a:lnTo>
                    <a:pt x="2176" y="631"/>
                  </a:lnTo>
                  <a:lnTo>
                    <a:pt x="2177" y="641"/>
                  </a:lnTo>
                  <a:lnTo>
                    <a:pt x="2179" y="652"/>
                  </a:lnTo>
                  <a:lnTo>
                    <a:pt x="2181" y="662"/>
                  </a:lnTo>
                  <a:lnTo>
                    <a:pt x="2183" y="671"/>
                  </a:lnTo>
                  <a:lnTo>
                    <a:pt x="2183" y="681"/>
                  </a:lnTo>
                  <a:lnTo>
                    <a:pt x="2185" y="690"/>
                  </a:lnTo>
                  <a:lnTo>
                    <a:pt x="2187" y="698"/>
                  </a:lnTo>
                  <a:lnTo>
                    <a:pt x="2189" y="707"/>
                  </a:lnTo>
                  <a:lnTo>
                    <a:pt x="2191" y="717"/>
                  </a:lnTo>
                  <a:lnTo>
                    <a:pt x="2191" y="724"/>
                  </a:lnTo>
                  <a:lnTo>
                    <a:pt x="2195" y="734"/>
                  </a:lnTo>
                  <a:lnTo>
                    <a:pt x="2196" y="741"/>
                  </a:lnTo>
                  <a:lnTo>
                    <a:pt x="2196" y="749"/>
                  </a:lnTo>
                  <a:lnTo>
                    <a:pt x="2198" y="757"/>
                  </a:lnTo>
                  <a:lnTo>
                    <a:pt x="2200" y="762"/>
                  </a:lnTo>
                  <a:lnTo>
                    <a:pt x="2202" y="770"/>
                  </a:lnTo>
                  <a:lnTo>
                    <a:pt x="2204" y="776"/>
                  </a:lnTo>
                  <a:lnTo>
                    <a:pt x="2204" y="783"/>
                  </a:lnTo>
                  <a:lnTo>
                    <a:pt x="2206" y="787"/>
                  </a:lnTo>
                  <a:lnTo>
                    <a:pt x="2208" y="795"/>
                  </a:lnTo>
                  <a:lnTo>
                    <a:pt x="2210" y="796"/>
                  </a:lnTo>
                  <a:lnTo>
                    <a:pt x="2210" y="802"/>
                  </a:lnTo>
                  <a:lnTo>
                    <a:pt x="2214" y="804"/>
                  </a:lnTo>
                  <a:lnTo>
                    <a:pt x="2215" y="810"/>
                  </a:lnTo>
                  <a:lnTo>
                    <a:pt x="2217" y="814"/>
                  </a:lnTo>
                  <a:lnTo>
                    <a:pt x="2221" y="815"/>
                  </a:lnTo>
                  <a:lnTo>
                    <a:pt x="2227" y="817"/>
                  </a:lnTo>
                  <a:lnTo>
                    <a:pt x="2231" y="817"/>
                  </a:lnTo>
                  <a:lnTo>
                    <a:pt x="2234" y="815"/>
                  </a:lnTo>
                  <a:lnTo>
                    <a:pt x="2240" y="814"/>
                  </a:lnTo>
                  <a:lnTo>
                    <a:pt x="2240" y="806"/>
                  </a:lnTo>
                  <a:lnTo>
                    <a:pt x="2242" y="800"/>
                  </a:lnTo>
                  <a:lnTo>
                    <a:pt x="2242" y="795"/>
                  </a:lnTo>
                  <a:lnTo>
                    <a:pt x="2244" y="791"/>
                  </a:lnTo>
                  <a:lnTo>
                    <a:pt x="2244" y="785"/>
                  </a:lnTo>
                  <a:lnTo>
                    <a:pt x="2244" y="781"/>
                  </a:lnTo>
                  <a:lnTo>
                    <a:pt x="2244" y="772"/>
                  </a:lnTo>
                  <a:lnTo>
                    <a:pt x="2244" y="766"/>
                  </a:lnTo>
                  <a:lnTo>
                    <a:pt x="2242" y="758"/>
                  </a:lnTo>
                  <a:lnTo>
                    <a:pt x="2242" y="751"/>
                  </a:lnTo>
                  <a:lnTo>
                    <a:pt x="2242" y="745"/>
                  </a:lnTo>
                  <a:lnTo>
                    <a:pt x="2240" y="741"/>
                  </a:lnTo>
                  <a:lnTo>
                    <a:pt x="2240" y="736"/>
                  </a:lnTo>
                  <a:lnTo>
                    <a:pt x="2240" y="732"/>
                  </a:lnTo>
                  <a:lnTo>
                    <a:pt x="2240" y="728"/>
                  </a:lnTo>
                  <a:lnTo>
                    <a:pt x="2238" y="722"/>
                  </a:lnTo>
                  <a:lnTo>
                    <a:pt x="2236" y="717"/>
                  </a:lnTo>
                  <a:lnTo>
                    <a:pt x="2236" y="713"/>
                  </a:lnTo>
                  <a:lnTo>
                    <a:pt x="2236" y="707"/>
                  </a:lnTo>
                  <a:lnTo>
                    <a:pt x="2234" y="701"/>
                  </a:lnTo>
                  <a:lnTo>
                    <a:pt x="2234" y="696"/>
                  </a:lnTo>
                  <a:lnTo>
                    <a:pt x="2233" y="690"/>
                  </a:lnTo>
                  <a:lnTo>
                    <a:pt x="2231" y="682"/>
                  </a:lnTo>
                  <a:lnTo>
                    <a:pt x="2231" y="677"/>
                  </a:lnTo>
                  <a:lnTo>
                    <a:pt x="2229" y="671"/>
                  </a:lnTo>
                  <a:lnTo>
                    <a:pt x="2229" y="665"/>
                  </a:lnTo>
                  <a:lnTo>
                    <a:pt x="2227" y="658"/>
                  </a:lnTo>
                  <a:lnTo>
                    <a:pt x="2225" y="652"/>
                  </a:lnTo>
                  <a:lnTo>
                    <a:pt x="2223" y="644"/>
                  </a:lnTo>
                  <a:lnTo>
                    <a:pt x="2223" y="637"/>
                  </a:lnTo>
                  <a:lnTo>
                    <a:pt x="2221" y="631"/>
                  </a:lnTo>
                  <a:lnTo>
                    <a:pt x="2221" y="624"/>
                  </a:lnTo>
                  <a:lnTo>
                    <a:pt x="2217" y="616"/>
                  </a:lnTo>
                  <a:lnTo>
                    <a:pt x="2217" y="608"/>
                  </a:lnTo>
                  <a:lnTo>
                    <a:pt x="2215" y="599"/>
                  </a:lnTo>
                  <a:lnTo>
                    <a:pt x="2214" y="591"/>
                  </a:lnTo>
                  <a:lnTo>
                    <a:pt x="2212" y="584"/>
                  </a:lnTo>
                  <a:lnTo>
                    <a:pt x="2210" y="576"/>
                  </a:lnTo>
                  <a:lnTo>
                    <a:pt x="2208" y="568"/>
                  </a:lnTo>
                  <a:lnTo>
                    <a:pt x="2206" y="561"/>
                  </a:lnTo>
                  <a:lnTo>
                    <a:pt x="2204" y="553"/>
                  </a:lnTo>
                  <a:lnTo>
                    <a:pt x="2204" y="546"/>
                  </a:lnTo>
                  <a:lnTo>
                    <a:pt x="2202" y="538"/>
                  </a:lnTo>
                  <a:lnTo>
                    <a:pt x="2202" y="530"/>
                  </a:lnTo>
                  <a:lnTo>
                    <a:pt x="2198" y="525"/>
                  </a:lnTo>
                  <a:lnTo>
                    <a:pt x="2198" y="517"/>
                  </a:lnTo>
                  <a:lnTo>
                    <a:pt x="2196" y="509"/>
                  </a:lnTo>
                  <a:lnTo>
                    <a:pt x="2196" y="504"/>
                  </a:lnTo>
                  <a:lnTo>
                    <a:pt x="2195" y="496"/>
                  </a:lnTo>
                  <a:lnTo>
                    <a:pt x="2195" y="490"/>
                  </a:lnTo>
                  <a:lnTo>
                    <a:pt x="2191" y="483"/>
                  </a:lnTo>
                  <a:lnTo>
                    <a:pt x="2191" y="477"/>
                  </a:lnTo>
                  <a:lnTo>
                    <a:pt x="2189" y="470"/>
                  </a:lnTo>
                  <a:lnTo>
                    <a:pt x="2189" y="464"/>
                  </a:lnTo>
                  <a:lnTo>
                    <a:pt x="2187" y="456"/>
                  </a:lnTo>
                  <a:lnTo>
                    <a:pt x="2187" y="451"/>
                  </a:lnTo>
                  <a:lnTo>
                    <a:pt x="2183" y="445"/>
                  </a:lnTo>
                  <a:lnTo>
                    <a:pt x="2183" y="439"/>
                  </a:lnTo>
                  <a:lnTo>
                    <a:pt x="2181" y="432"/>
                  </a:lnTo>
                  <a:lnTo>
                    <a:pt x="2181" y="426"/>
                  </a:lnTo>
                  <a:lnTo>
                    <a:pt x="2179" y="420"/>
                  </a:lnTo>
                  <a:lnTo>
                    <a:pt x="2179" y="416"/>
                  </a:lnTo>
                  <a:lnTo>
                    <a:pt x="2177" y="411"/>
                  </a:lnTo>
                  <a:lnTo>
                    <a:pt x="2177" y="405"/>
                  </a:lnTo>
                  <a:lnTo>
                    <a:pt x="2176" y="399"/>
                  </a:lnTo>
                  <a:lnTo>
                    <a:pt x="2176" y="395"/>
                  </a:lnTo>
                  <a:lnTo>
                    <a:pt x="2172" y="390"/>
                  </a:lnTo>
                  <a:lnTo>
                    <a:pt x="2172" y="384"/>
                  </a:lnTo>
                  <a:lnTo>
                    <a:pt x="2170" y="380"/>
                  </a:lnTo>
                  <a:lnTo>
                    <a:pt x="2170" y="376"/>
                  </a:lnTo>
                  <a:lnTo>
                    <a:pt x="2168" y="371"/>
                  </a:lnTo>
                  <a:lnTo>
                    <a:pt x="2166" y="367"/>
                  </a:lnTo>
                  <a:lnTo>
                    <a:pt x="2164" y="363"/>
                  </a:lnTo>
                  <a:lnTo>
                    <a:pt x="2164" y="359"/>
                  </a:lnTo>
                  <a:lnTo>
                    <a:pt x="2160" y="352"/>
                  </a:lnTo>
                  <a:lnTo>
                    <a:pt x="2158" y="344"/>
                  </a:lnTo>
                  <a:lnTo>
                    <a:pt x="2155" y="338"/>
                  </a:lnTo>
                  <a:lnTo>
                    <a:pt x="2151" y="333"/>
                  </a:lnTo>
                  <a:lnTo>
                    <a:pt x="2149" y="325"/>
                  </a:lnTo>
                  <a:lnTo>
                    <a:pt x="2143" y="323"/>
                  </a:lnTo>
                  <a:lnTo>
                    <a:pt x="2141" y="317"/>
                  </a:lnTo>
                  <a:lnTo>
                    <a:pt x="2138" y="316"/>
                  </a:lnTo>
                  <a:lnTo>
                    <a:pt x="2132" y="312"/>
                  </a:lnTo>
                  <a:lnTo>
                    <a:pt x="2128" y="312"/>
                  </a:lnTo>
                  <a:lnTo>
                    <a:pt x="2124" y="310"/>
                  </a:lnTo>
                  <a:lnTo>
                    <a:pt x="2120" y="310"/>
                  </a:lnTo>
                  <a:lnTo>
                    <a:pt x="2115" y="310"/>
                  </a:lnTo>
                  <a:lnTo>
                    <a:pt x="2109" y="314"/>
                  </a:lnTo>
                  <a:lnTo>
                    <a:pt x="2103" y="317"/>
                  </a:lnTo>
                  <a:lnTo>
                    <a:pt x="2096" y="323"/>
                  </a:lnTo>
                  <a:lnTo>
                    <a:pt x="2092" y="325"/>
                  </a:lnTo>
                  <a:lnTo>
                    <a:pt x="2090" y="331"/>
                  </a:lnTo>
                  <a:lnTo>
                    <a:pt x="2084" y="335"/>
                  </a:lnTo>
                  <a:lnTo>
                    <a:pt x="2082" y="338"/>
                  </a:lnTo>
                  <a:lnTo>
                    <a:pt x="2079" y="344"/>
                  </a:lnTo>
                  <a:lnTo>
                    <a:pt x="2075" y="350"/>
                  </a:lnTo>
                  <a:lnTo>
                    <a:pt x="2071" y="354"/>
                  </a:lnTo>
                  <a:lnTo>
                    <a:pt x="2067" y="359"/>
                  </a:lnTo>
                  <a:lnTo>
                    <a:pt x="2063" y="365"/>
                  </a:lnTo>
                  <a:lnTo>
                    <a:pt x="2058" y="371"/>
                  </a:lnTo>
                  <a:lnTo>
                    <a:pt x="2054" y="376"/>
                  </a:lnTo>
                  <a:lnTo>
                    <a:pt x="2050" y="384"/>
                  </a:lnTo>
                  <a:lnTo>
                    <a:pt x="2046" y="390"/>
                  </a:lnTo>
                  <a:lnTo>
                    <a:pt x="2042" y="397"/>
                  </a:lnTo>
                  <a:lnTo>
                    <a:pt x="2039" y="403"/>
                  </a:lnTo>
                  <a:lnTo>
                    <a:pt x="2035" y="411"/>
                  </a:lnTo>
                  <a:lnTo>
                    <a:pt x="2031" y="418"/>
                  </a:lnTo>
                  <a:lnTo>
                    <a:pt x="2025" y="426"/>
                  </a:lnTo>
                  <a:lnTo>
                    <a:pt x="2022" y="433"/>
                  </a:lnTo>
                  <a:lnTo>
                    <a:pt x="2018" y="441"/>
                  </a:lnTo>
                  <a:lnTo>
                    <a:pt x="2012" y="449"/>
                  </a:lnTo>
                  <a:lnTo>
                    <a:pt x="2010" y="456"/>
                  </a:lnTo>
                  <a:lnTo>
                    <a:pt x="2004" y="464"/>
                  </a:lnTo>
                  <a:lnTo>
                    <a:pt x="2002" y="471"/>
                  </a:lnTo>
                  <a:lnTo>
                    <a:pt x="1997" y="479"/>
                  </a:lnTo>
                  <a:lnTo>
                    <a:pt x="1991" y="489"/>
                  </a:lnTo>
                  <a:lnTo>
                    <a:pt x="1987" y="494"/>
                  </a:lnTo>
                  <a:lnTo>
                    <a:pt x="1983" y="502"/>
                  </a:lnTo>
                  <a:lnTo>
                    <a:pt x="1980" y="509"/>
                  </a:lnTo>
                  <a:lnTo>
                    <a:pt x="1976" y="517"/>
                  </a:lnTo>
                  <a:lnTo>
                    <a:pt x="1972" y="525"/>
                  </a:lnTo>
                  <a:lnTo>
                    <a:pt x="1968" y="532"/>
                  </a:lnTo>
                  <a:lnTo>
                    <a:pt x="1963" y="540"/>
                  </a:lnTo>
                  <a:lnTo>
                    <a:pt x="1959" y="546"/>
                  </a:lnTo>
                  <a:lnTo>
                    <a:pt x="1955" y="553"/>
                  </a:lnTo>
                  <a:lnTo>
                    <a:pt x="1951" y="561"/>
                  </a:lnTo>
                  <a:lnTo>
                    <a:pt x="1947" y="568"/>
                  </a:lnTo>
                  <a:lnTo>
                    <a:pt x="1944" y="574"/>
                  </a:lnTo>
                  <a:lnTo>
                    <a:pt x="1942" y="582"/>
                  </a:lnTo>
                  <a:lnTo>
                    <a:pt x="1938" y="587"/>
                  </a:lnTo>
                  <a:lnTo>
                    <a:pt x="1934" y="593"/>
                  </a:lnTo>
                  <a:lnTo>
                    <a:pt x="1930" y="599"/>
                  </a:lnTo>
                  <a:lnTo>
                    <a:pt x="1926" y="604"/>
                  </a:lnTo>
                  <a:lnTo>
                    <a:pt x="1925" y="610"/>
                  </a:lnTo>
                  <a:lnTo>
                    <a:pt x="1921" y="614"/>
                  </a:lnTo>
                  <a:lnTo>
                    <a:pt x="1917" y="618"/>
                  </a:lnTo>
                  <a:lnTo>
                    <a:pt x="1915" y="624"/>
                  </a:lnTo>
                  <a:lnTo>
                    <a:pt x="1911" y="627"/>
                  </a:lnTo>
                  <a:lnTo>
                    <a:pt x="1907" y="635"/>
                  </a:lnTo>
                  <a:lnTo>
                    <a:pt x="1904" y="641"/>
                  </a:lnTo>
                  <a:lnTo>
                    <a:pt x="1898" y="644"/>
                  </a:lnTo>
                  <a:lnTo>
                    <a:pt x="1896" y="648"/>
                  </a:lnTo>
                  <a:lnTo>
                    <a:pt x="1890" y="648"/>
                  </a:lnTo>
                  <a:lnTo>
                    <a:pt x="1888" y="644"/>
                  </a:lnTo>
                  <a:lnTo>
                    <a:pt x="1883" y="639"/>
                  </a:lnTo>
                  <a:lnTo>
                    <a:pt x="1879" y="635"/>
                  </a:lnTo>
                  <a:lnTo>
                    <a:pt x="1877" y="629"/>
                  </a:lnTo>
                  <a:lnTo>
                    <a:pt x="1875" y="625"/>
                  </a:lnTo>
                  <a:lnTo>
                    <a:pt x="1871" y="620"/>
                  </a:lnTo>
                  <a:lnTo>
                    <a:pt x="1869" y="614"/>
                  </a:lnTo>
                  <a:lnTo>
                    <a:pt x="1867" y="608"/>
                  </a:lnTo>
                  <a:lnTo>
                    <a:pt x="1866" y="601"/>
                  </a:lnTo>
                  <a:lnTo>
                    <a:pt x="1864" y="595"/>
                  </a:lnTo>
                  <a:lnTo>
                    <a:pt x="1862" y="589"/>
                  </a:lnTo>
                  <a:lnTo>
                    <a:pt x="1858" y="580"/>
                  </a:lnTo>
                  <a:lnTo>
                    <a:pt x="1854" y="572"/>
                  </a:lnTo>
                  <a:lnTo>
                    <a:pt x="1852" y="565"/>
                  </a:lnTo>
                  <a:lnTo>
                    <a:pt x="1850" y="555"/>
                  </a:lnTo>
                  <a:lnTo>
                    <a:pt x="1848" y="546"/>
                  </a:lnTo>
                  <a:lnTo>
                    <a:pt x="1845" y="538"/>
                  </a:lnTo>
                  <a:lnTo>
                    <a:pt x="1843" y="528"/>
                  </a:lnTo>
                  <a:lnTo>
                    <a:pt x="1839" y="519"/>
                  </a:lnTo>
                  <a:lnTo>
                    <a:pt x="1837" y="509"/>
                  </a:lnTo>
                  <a:lnTo>
                    <a:pt x="1833" y="500"/>
                  </a:lnTo>
                  <a:lnTo>
                    <a:pt x="1831" y="490"/>
                  </a:lnTo>
                  <a:lnTo>
                    <a:pt x="1828" y="479"/>
                  </a:lnTo>
                  <a:lnTo>
                    <a:pt x="1826" y="470"/>
                  </a:lnTo>
                  <a:lnTo>
                    <a:pt x="1824" y="458"/>
                  </a:lnTo>
                  <a:lnTo>
                    <a:pt x="1820" y="449"/>
                  </a:lnTo>
                  <a:lnTo>
                    <a:pt x="1818" y="439"/>
                  </a:lnTo>
                  <a:lnTo>
                    <a:pt x="1812" y="426"/>
                  </a:lnTo>
                  <a:lnTo>
                    <a:pt x="1810" y="416"/>
                  </a:lnTo>
                  <a:lnTo>
                    <a:pt x="1807" y="405"/>
                  </a:lnTo>
                  <a:lnTo>
                    <a:pt x="1805" y="395"/>
                  </a:lnTo>
                  <a:lnTo>
                    <a:pt x="1803" y="384"/>
                  </a:lnTo>
                  <a:lnTo>
                    <a:pt x="1799" y="375"/>
                  </a:lnTo>
                  <a:lnTo>
                    <a:pt x="1797" y="363"/>
                  </a:lnTo>
                  <a:lnTo>
                    <a:pt x="1793" y="354"/>
                  </a:lnTo>
                  <a:lnTo>
                    <a:pt x="1791" y="342"/>
                  </a:lnTo>
                  <a:lnTo>
                    <a:pt x="1788" y="333"/>
                  </a:lnTo>
                  <a:lnTo>
                    <a:pt x="1784" y="321"/>
                  </a:lnTo>
                  <a:lnTo>
                    <a:pt x="1782" y="312"/>
                  </a:lnTo>
                  <a:lnTo>
                    <a:pt x="1780" y="302"/>
                  </a:lnTo>
                  <a:lnTo>
                    <a:pt x="1776" y="293"/>
                  </a:lnTo>
                  <a:lnTo>
                    <a:pt x="1774" y="283"/>
                  </a:lnTo>
                  <a:lnTo>
                    <a:pt x="1772" y="274"/>
                  </a:lnTo>
                  <a:lnTo>
                    <a:pt x="1769" y="266"/>
                  </a:lnTo>
                  <a:lnTo>
                    <a:pt x="1767" y="257"/>
                  </a:lnTo>
                  <a:lnTo>
                    <a:pt x="1763" y="247"/>
                  </a:lnTo>
                  <a:lnTo>
                    <a:pt x="1761" y="240"/>
                  </a:lnTo>
                  <a:lnTo>
                    <a:pt x="1757" y="232"/>
                  </a:lnTo>
                  <a:lnTo>
                    <a:pt x="1755" y="224"/>
                  </a:lnTo>
                  <a:lnTo>
                    <a:pt x="1753" y="217"/>
                  </a:lnTo>
                  <a:lnTo>
                    <a:pt x="1751" y="211"/>
                  </a:lnTo>
                  <a:lnTo>
                    <a:pt x="1750" y="205"/>
                  </a:lnTo>
                  <a:lnTo>
                    <a:pt x="1746" y="198"/>
                  </a:lnTo>
                  <a:lnTo>
                    <a:pt x="1744" y="192"/>
                  </a:lnTo>
                  <a:lnTo>
                    <a:pt x="1742" y="188"/>
                  </a:lnTo>
                  <a:lnTo>
                    <a:pt x="1740" y="184"/>
                  </a:lnTo>
                  <a:lnTo>
                    <a:pt x="1738" y="181"/>
                  </a:lnTo>
                  <a:lnTo>
                    <a:pt x="1736" y="177"/>
                  </a:lnTo>
                  <a:lnTo>
                    <a:pt x="1734" y="173"/>
                  </a:lnTo>
                  <a:lnTo>
                    <a:pt x="1729" y="167"/>
                  </a:lnTo>
                  <a:lnTo>
                    <a:pt x="1725" y="164"/>
                  </a:lnTo>
                  <a:lnTo>
                    <a:pt x="1721" y="158"/>
                  </a:lnTo>
                  <a:lnTo>
                    <a:pt x="1717" y="154"/>
                  </a:lnTo>
                  <a:lnTo>
                    <a:pt x="1710" y="146"/>
                  </a:lnTo>
                  <a:lnTo>
                    <a:pt x="1704" y="141"/>
                  </a:lnTo>
                  <a:lnTo>
                    <a:pt x="1696" y="137"/>
                  </a:lnTo>
                  <a:lnTo>
                    <a:pt x="1687" y="137"/>
                  </a:lnTo>
                  <a:lnTo>
                    <a:pt x="1679" y="139"/>
                  </a:lnTo>
                  <a:lnTo>
                    <a:pt x="1672" y="143"/>
                  </a:lnTo>
                  <a:lnTo>
                    <a:pt x="1666" y="145"/>
                  </a:lnTo>
                  <a:lnTo>
                    <a:pt x="1662" y="150"/>
                  </a:lnTo>
                  <a:lnTo>
                    <a:pt x="1656" y="152"/>
                  </a:lnTo>
                  <a:lnTo>
                    <a:pt x="1653" y="158"/>
                  </a:lnTo>
                  <a:lnTo>
                    <a:pt x="1647" y="164"/>
                  </a:lnTo>
                  <a:lnTo>
                    <a:pt x="1639" y="171"/>
                  </a:lnTo>
                  <a:lnTo>
                    <a:pt x="1637" y="173"/>
                  </a:lnTo>
                  <a:lnTo>
                    <a:pt x="1634" y="177"/>
                  </a:lnTo>
                  <a:lnTo>
                    <a:pt x="1632" y="181"/>
                  </a:lnTo>
                  <a:lnTo>
                    <a:pt x="1630" y="186"/>
                  </a:lnTo>
                  <a:lnTo>
                    <a:pt x="1626" y="190"/>
                  </a:lnTo>
                  <a:lnTo>
                    <a:pt x="1622" y="194"/>
                  </a:lnTo>
                  <a:lnTo>
                    <a:pt x="1618" y="200"/>
                  </a:lnTo>
                  <a:lnTo>
                    <a:pt x="1616" y="205"/>
                  </a:lnTo>
                  <a:lnTo>
                    <a:pt x="1611" y="209"/>
                  </a:lnTo>
                  <a:lnTo>
                    <a:pt x="1607" y="215"/>
                  </a:lnTo>
                  <a:lnTo>
                    <a:pt x="1603" y="219"/>
                  </a:lnTo>
                  <a:lnTo>
                    <a:pt x="1599" y="226"/>
                  </a:lnTo>
                  <a:lnTo>
                    <a:pt x="1596" y="232"/>
                  </a:lnTo>
                  <a:lnTo>
                    <a:pt x="1592" y="238"/>
                  </a:lnTo>
                  <a:lnTo>
                    <a:pt x="1586" y="245"/>
                  </a:lnTo>
                  <a:lnTo>
                    <a:pt x="1584" y="251"/>
                  </a:lnTo>
                  <a:lnTo>
                    <a:pt x="1578" y="259"/>
                  </a:lnTo>
                  <a:lnTo>
                    <a:pt x="1575" y="264"/>
                  </a:lnTo>
                  <a:lnTo>
                    <a:pt x="1571" y="272"/>
                  </a:lnTo>
                  <a:lnTo>
                    <a:pt x="1565" y="281"/>
                  </a:lnTo>
                  <a:lnTo>
                    <a:pt x="1559" y="287"/>
                  </a:lnTo>
                  <a:lnTo>
                    <a:pt x="1554" y="297"/>
                  </a:lnTo>
                  <a:lnTo>
                    <a:pt x="1550" y="304"/>
                  </a:lnTo>
                  <a:lnTo>
                    <a:pt x="1544" y="312"/>
                  </a:lnTo>
                  <a:lnTo>
                    <a:pt x="1538" y="319"/>
                  </a:lnTo>
                  <a:lnTo>
                    <a:pt x="1533" y="327"/>
                  </a:lnTo>
                  <a:lnTo>
                    <a:pt x="1527" y="337"/>
                  </a:lnTo>
                  <a:lnTo>
                    <a:pt x="1523" y="346"/>
                  </a:lnTo>
                  <a:lnTo>
                    <a:pt x="1518" y="354"/>
                  </a:lnTo>
                  <a:lnTo>
                    <a:pt x="1512" y="363"/>
                  </a:lnTo>
                  <a:lnTo>
                    <a:pt x="1506" y="371"/>
                  </a:lnTo>
                  <a:lnTo>
                    <a:pt x="1500" y="380"/>
                  </a:lnTo>
                  <a:lnTo>
                    <a:pt x="1493" y="390"/>
                  </a:lnTo>
                  <a:lnTo>
                    <a:pt x="1487" y="397"/>
                  </a:lnTo>
                  <a:lnTo>
                    <a:pt x="1483" y="405"/>
                  </a:lnTo>
                  <a:lnTo>
                    <a:pt x="1478" y="416"/>
                  </a:lnTo>
                  <a:lnTo>
                    <a:pt x="1472" y="424"/>
                  </a:lnTo>
                  <a:lnTo>
                    <a:pt x="1466" y="432"/>
                  </a:lnTo>
                  <a:lnTo>
                    <a:pt x="1459" y="439"/>
                  </a:lnTo>
                  <a:lnTo>
                    <a:pt x="1453" y="449"/>
                  </a:lnTo>
                  <a:lnTo>
                    <a:pt x="1447" y="458"/>
                  </a:lnTo>
                  <a:lnTo>
                    <a:pt x="1441" y="466"/>
                  </a:lnTo>
                  <a:lnTo>
                    <a:pt x="1436" y="475"/>
                  </a:lnTo>
                  <a:lnTo>
                    <a:pt x="1430" y="485"/>
                  </a:lnTo>
                  <a:lnTo>
                    <a:pt x="1424" y="492"/>
                  </a:lnTo>
                  <a:lnTo>
                    <a:pt x="1419" y="502"/>
                  </a:lnTo>
                  <a:lnTo>
                    <a:pt x="1413" y="509"/>
                  </a:lnTo>
                  <a:lnTo>
                    <a:pt x="1407" y="517"/>
                  </a:lnTo>
                  <a:lnTo>
                    <a:pt x="1402" y="525"/>
                  </a:lnTo>
                  <a:lnTo>
                    <a:pt x="1396" y="532"/>
                  </a:lnTo>
                  <a:lnTo>
                    <a:pt x="1388" y="542"/>
                  </a:lnTo>
                  <a:lnTo>
                    <a:pt x="1384" y="549"/>
                  </a:lnTo>
                  <a:lnTo>
                    <a:pt x="1379" y="557"/>
                  </a:lnTo>
                  <a:lnTo>
                    <a:pt x="1373" y="565"/>
                  </a:lnTo>
                  <a:lnTo>
                    <a:pt x="1367" y="570"/>
                  </a:lnTo>
                  <a:lnTo>
                    <a:pt x="1362" y="578"/>
                  </a:lnTo>
                  <a:lnTo>
                    <a:pt x="1356" y="585"/>
                  </a:lnTo>
                  <a:lnTo>
                    <a:pt x="1350" y="591"/>
                  </a:lnTo>
                  <a:lnTo>
                    <a:pt x="1344" y="599"/>
                  </a:lnTo>
                  <a:lnTo>
                    <a:pt x="1339" y="606"/>
                  </a:lnTo>
                  <a:lnTo>
                    <a:pt x="1333" y="612"/>
                  </a:lnTo>
                  <a:lnTo>
                    <a:pt x="1327" y="618"/>
                  </a:lnTo>
                  <a:lnTo>
                    <a:pt x="1322" y="624"/>
                  </a:lnTo>
                  <a:lnTo>
                    <a:pt x="1318" y="631"/>
                  </a:lnTo>
                  <a:lnTo>
                    <a:pt x="1312" y="635"/>
                  </a:lnTo>
                  <a:lnTo>
                    <a:pt x="1308" y="641"/>
                  </a:lnTo>
                  <a:lnTo>
                    <a:pt x="1305" y="644"/>
                  </a:lnTo>
                  <a:lnTo>
                    <a:pt x="1299" y="650"/>
                  </a:lnTo>
                  <a:lnTo>
                    <a:pt x="1295" y="654"/>
                  </a:lnTo>
                  <a:lnTo>
                    <a:pt x="1291" y="660"/>
                  </a:lnTo>
                  <a:lnTo>
                    <a:pt x="1286" y="663"/>
                  </a:lnTo>
                  <a:lnTo>
                    <a:pt x="1282" y="665"/>
                  </a:lnTo>
                  <a:lnTo>
                    <a:pt x="1272" y="675"/>
                  </a:lnTo>
                  <a:lnTo>
                    <a:pt x="1265" y="679"/>
                  </a:lnTo>
                  <a:lnTo>
                    <a:pt x="1257" y="682"/>
                  </a:lnTo>
                  <a:lnTo>
                    <a:pt x="1251" y="686"/>
                  </a:lnTo>
                  <a:lnTo>
                    <a:pt x="1246" y="688"/>
                  </a:lnTo>
                  <a:lnTo>
                    <a:pt x="1240" y="688"/>
                  </a:lnTo>
                  <a:lnTo>
                    <a:pt x="1232" y="684"/>
                  </a:lnTo>
                  <a:lnTo>
                    <a:pt x="1227" y="679"/>
                  </a:lnTo>
                  <a:lnTo>
                    <a:pt x="1225" y="675"/>
                  </a:lnTo>
                  <a:lnTo>
                    <a:pt x="1219" y="669"/>
                  </a:lnTo>
                  <a:lnTo>
                    <a:pt x="1215" y="663"/>
                  </a:lnTo>
                  <a:lnTo>
                    <a:pt x="1213" y="660"/>
                  </a:lnTo>
                  <a:lnTo>
                    <a:pt x="1208" y="652"/>
                  </a:lnTo>
                  <a:lnTo>
                    <a:pt x="1204" y="644"/>
                  </a:lnTo>
                  <a:lnTo>
                    <a:pt x="1200" y="637"/>
                  </a:lnTo>
                  <a:lnTo>
                    <a:pt x="1194" y="627"/>
                  </a:lnTo>
                  <a:lnTo>
                    <a:pt x="1190" y="618"/>
                  </a:lnTo>
                  <a:lnTo>
                    <a:pt x="1187" y="610"/>
                  </a:lnTo>
                  <a:lnTo>
                    <a:pt x="1181" y="599"/>
                  </a:lnTo>
                  <a:lnTo>
                    <a:pt x="1177" y="589"/>
                  </a:lnTo>
                  <a:lnTo>
                    <a:pt x="1171" y="578"/>
                  </a:lnTo>
                  <a:lnTo>
                    <a:pt x="1166" y="566"/>
                  </a:lnTo>
                  <a:lnTo>
                    <a:pt x="1160" y="555"/>
                  </a:lnTo>
                  <a:lnTo>
                    <a:pt x="1156" y="542"/>
                  </a:lnTo>
                  <a:lnTo>
                    <a:pt x="1152" y="528"/>
                  </a:lnTo>
                  <a:lnTo>
                    <a:pt x="1147" y="517"/>
                  </a:lnTo>
                  <a:lnTo>
                    <a:pt x="1141" y="502"/>
                  </a:lnTo>
                  <a:lnTo>
                    <a:pt x="1135" y="490"/>
                  </a:lnTo>
                  <a:lnTo>
                    <a:pt x="1130" y="475"/>
                  </a:lnTo>
                  <a:lnTo>
                    <a:pt x="1126" y="462"/>
                  </a:lnTo>
                  <a:lnTo>
                    <a:pt x="1120" y="447"/>
                  </a:lnTo>
                  <a:lnTo>
                    <a:pt x="1114" y="433"/>
                  </a:lnTo>
                  <a:lnTo>
                    <a:pt x="1107" y="418"/>
                  </a:lnTo>
                  <a:lnTo>
                    <a:pt x="1103" y="405"/>
                  </a:lnTo>
                  <a:lnTo>
                    <a:pt x="1097" y="390"/>
                  </a:lnTo>
                  <a:lnTo>
                    <a:pt x="1093" y="376"/>
                  </a:lnTo>
                  <a:lnTo>
                    <a:pt x="1086" y="359"/>
                  </a:lnTo>
                  <a:lnTo>
                    <a:pt x="1082" y="344"/>
                  </a:lnTo>
                  <a:lnTo>
                    <a:pt x="1074" y="331"/>
                  </a:lnTo>
                  <a:lnTo>
                    <a:pt x="1069" y="316"/>
                  </a:lnTo>
                  <a:lnTo>
                    <a:pt x="1063" y="300"/>
                  </a:lnTo>
                  <a:lnTo>
                    <a:pt x="1059" y="285"/>
                  </a:lnTo>
                  <a:lnTo>
                    <a:pt x="1054" y="272"/>
                  </a:lnTo>
                  <a:lnTo>
                    <a:pt x="1050" y="259"/>
                  </a:lnTo>
                  <a:lnTo>
                    <a:pt x="1044" y="243"/>
                  </a:lnTo>
                  <a:lnTo>
                    <a:pt x="1038" y="230"/>
                  </a:lnTo>
                  <a:lnTo>
                    <a:pt x="1035" y="215"/>
                  </a:lnTo>
                  <a:lnTo>
                    <a:pt x="1029" y="203"/>
                  </a:lnTo>
                  <a:lnTo>
                    <a:pt x="1025" y="188"/>
                  </a:lnTo>
                  <a:lnTo>
                    <a:pt x="1021" y="177"/>
                  </a:lnTo>
                  <a:lnTo>
                    <a:pt x="1016" y="164"/>
                  </a:lnTo>
                  <a:lnTo>
                    <a:pt x="1012" y="152"/>
                  </a:lnTo>
                  <a:lnTo>
                    <a:pt x="1008" y="139"/>
                  </a:lnTo>
                  <a:lnTo>
                    <a:pt x="1002" y="127"/>
                  </a:lnTo>
                  <a:lnTo>
                    <a:pt x="1000" y="116"/>
                  </a:lnTo>
                  <a:lnTo>
                    <a:pt x="996" y="107"/>
                  </a:lnTo>
                  <a:lnTo>
                    <a:pt x="993" y="97"/>
                  </a:lnTo>
                  <a:lnTo>
                    <a:pt x="989" y="86"/>
                  </a:lnTo>
                  <a:lnTo>
                    <a:pt x="985" y="78"/>
                  </a:lnTo>
                  <a:lnTo>
                    <a:pt x="983" y="70"/>
                  </a:lnTo>
                  <a:lnTo>
                    <a:pt x="979" y="59"/>
                  </a:lnTo>
                  <a:lnTo>
                    <a:pt x="976" y="53"/>
                  </a:lnTo>
                  <a:lnTo>
                    <a:pt x="974" y="46"/>
                  </a:lnTo>
                  <a:lnTo>
                    <a:pt x="972" y="40"/>
                  </a:lnTo>
                  <a:lnTo>
                    <a:pt x="970" y="34"/>
                  </a:lnTo>
                  <a:lnTo>
                    <a:pt x="968" y="30"/>
                  </a:lnTo>
                  <a:lnTo>
                    <a:pt x="966" y="27"/>
                  </a:lnTo>
                  <a:lnTo>
                    <a:pt x="966" y="25"/>
                  </a:lnTo>
                  <a:lnTo>
                    <a:pt x="962" y="17"/>
                  </a:lnTo>
                  <a:lnTo>
                    <a:pt x="960" y="13"/>
                  </a:lnTo>
                  <a:lnTo>
                    <a:pt x="957" y="8"/>
                  </a:lnTo>
                  <a:lnTo>
                    <a:pt x="955" y="6"/>
                  </a:lnTo>
                  <a:lnTo>
                    <a:pt x="949" y="2"/>
                  </a:lnTo>
                  <a:lnTo>
                    <a:pt x="943" y="0"/>
                  </a:lnTo>
                  <a:lnTo>
                    <a:pt x="938" y="2"/>
                  </a:lnTo>
                  <a:lnTo>
                    <a:pt x="932" y="4"/>
                  </a:lnTo>
                  <a:lnTo>
                    <a:pt x="926" y="8"/>
                  </a:lnTo>
                  <a:lnTo>
                    <a:pt x="920" y="15"/>
                  </a:lnTo>
                  <a:lnTo>
                    <a:pt x="915" y="21"/>
                  </a:lnTo>
                  <a:lnTo>
                    <a:pt x="907" y="29"/>
                  </a:lnTo>
                  <a:lnTo>
                    <a:pt x="903" y="34"/>
                  </a:lnTo>
                  <a:lnTo>
                    <a:pt x="901" y="38"/>
                  </a:lnTo>
                  <a:lnTo>
                    <a:pt x="898" y="42"/>
                  </a:lnTo>
                  <a:lnTo>
                    <a:pt x="896" y="48"/>
                  </a:lnTo>
                  <a:lnTo>
                    <a:pt x="890" y="53"/>
                  </a:lnTo>
                  <a:lnTo>
                    <a:pt x="888" y="57"/>
                  </a:lnTo>
                  <a:lnTo>
                    <a:pt x="886" y="63"/>
                  </a:lnTo>
                  <a:lnTo>
                    <a:pt x="882" y="69"/>
                  </a:lnTo>
                  <a:lnTo>
                    <a:pt x="879" y="72"/>
                  </a:lnTo>
                  <a:lnTo>
                    <a:pt x="875" y="78"/>
                  </a:lnTo>
                  <a:lnTo>
                    <a:pt x="873" y="84"/>
                  </a:lnTo>
                  <a:lnTo>
                    <a:pt x="869" y="88"/>
                  </a:lnTo>
                  <a:lnTo>
                    <a:pt x="867" y="91"/>
                  </a:lnTo>
                  <a:lnTo>
                    <a:pt x="863" y="93"/>
                  </a:lnTo>
                  <a:lnTo>
                    <a:pt x="861" y="99"/>
                  </a:lnTo>
                  <a:lnTo>
                    <a:pt x="860" y="105"/>
                  </a:lnTo>
                  <a:lnTo>
                    <a:pt x="854" y="108"/>
                  </a:lnTo>
                  <a:lnTo>
                    <a:pt x="850" y="114"/>
                  </a:lnTo>
                  <a:lnTo>
                    <a:pt x="846" y="122"/>
                  </a:lnTo>
                  <a:lnTo>
                    <a:pt x="842" y="131"/>
                  </a:lnTo>
                  <a:lnTo>
                    <a:pt x="835" y="139"/>
                  </a:lnTo>
                  <a:lnTo>
                    <a:pt x="831" y="146"/>
                  </a:lnTo>
                  <a:lnTo>
                    <a:pt x="823" y="156"/>
                  </a:lnTo>
                  <a:lnTo>
                    <a:pt x="820" y="167"/>
                  </a:lnTo>
                  <a:lnTo>
                    <a:pt x="812" y="177"/>
                  </a:lnTo>
                  <a:lnTo>
                    <a:pt x="806" y="188"/>
                  </a:lnTo>
                  <a:lnTo>
                    <a:pt x="799" y="200"/>
                  </a:lnTo>
                  <a:lnTo>
                    <a:pt x="793" y="213"/>
                  </a:lnTo>
                  <a:lnTo>
                    <a:pt x="783" y="224"/>
                  </a:lnTo>
                  <a:lnTo>
                    <a:pt x="776" y="238"/>
                  </a:lnTo>
                  <a:lnTo>
                    <a:pt x="768" y="251"/>
                  </a:lnTo>
                  <a:lnTo>
                    <a:pt x="761" y="264"/>
                  </a:lnTo>
                  <a:lnTo>
                    <a:pt x="753" y="278"/>
                  </a:lnTo>
                  <a:lnTo>
                    <a:pt x="744" y="293"/>
                  </a:lnTo>
                  <a:lnTo>
                    <a:pt x="736" y="306"/>
                  </a:lnTo>
                  <a:lnTo>
                    <a:pt x="728" y="321"/>
                  </a:lnTo>
                  <a:lnTo>
                    <a:pt x="719" y="337"/>
                  </a:lnTo>
                  <a:lnTo>
                    <a:pt x="709" y="350"/>
                  </a:lnTo>
                  <a:lnTo>
                    <a:pt x="702" y="365"/>
                  </a:lnTo>
                  <a:lnTo>
                    <a:pt x="694" y="380"/>
                  </a:lnTo>
                  <a:lnTo>
                    <a:pt x="683" y="395"/>
                  </a:lnTo>
                  <a:lnTo>
                    <a:pt x="675" y="411"/>
                  </a:lnTo>
                  <a:lnTo>
                    <a:pt x="666" y="426"/>
                  </a:lnTo>
                  <a:lnTo>
                    <a:pt x="658" y="443"/>
                  </a:lnTo>
                  <a:lnTo>
                    <a:pt x="648" y="456"/>
                  </a:lnTo>
                  <a:lnTo>
                    <a:pt x="637" y="471"/>
                  </a:lnTo>
                  <a:lnTo>
                    <a:pt x="629" y="489"/>
                  </a:lnTo>
                  <a:lnTo>
                    <a:pt x="620" y="502"/>
                  </a:lnTo>
                  <a:lnTo>
                    <a:pt x="610" y="517"/>
                  </a:lnTo>
                  <a:lnTo>
                    <a:pt x="603" y="530"/>
                  </a:lnTo>
                  <a:lnTo>
                    <a:pt x="593" y="546"/>
                  </a:lnTo>
                  <a:lnTo>
                    <a:pt x="586" y="561"/>
                  </a:lnTo>
                  <a:lnTo>
                    <a:pt x="576" y="574"/>
                  </a:lnTo>
                  <a:lnTo>
                    <a:pt x="567" y="587"/>
                  </a:lnTo>
                  <a:lnTo>
                    <a:pt x="559" y="601"/>
                  </a:lnTo>
                  <a:lnTo>
                    <a:pt x="551" y="616"/>
                  </a:lnTo>
                  <a:lnTo>
                    <a:pt x="542" y="627"/>
                  </a:lnTo>
                  <a:lnTo>
                    <a:pt x="534" y="639"/>
                  </a:lnTo>
                  <a:lnTo>
                    <a:pt x="527" y="652"/>
                  </a:lnTo>
                  <a:lnTo>
                    <a:pt x="521" y="663"/>
                  </a:lnTo>
                  <a:lnTo>
                    <a:pt x="512" y="675"/>
                  </a:lnTo>
                  <a:lnTo>
                    <a:pt x="504" y="686"/>
                  </a:lnTo>
                  <a:lnTo>
                    <a:pt x="498" y="696"/>
                  </a:lnTo>
                  <a:lnTo>
                    <a:pt x="491" y="705"/>
                  </a:lnTo>
                  <a:lnTo>
                    <a:pt x="485" y="715"/>
                  </a:lnTo>
                  <a:lnTo>
                    <a:pt x="479" y="722"/>
                  </a:lnTo>
                  <a:lnTo>
                    <a:pt x="474" y="730"/>
                  </a:lnTo>
                  <a:lnTo>
                    <a:pt x="470" y="738"/>
                  </a:lnTo>
                  <a:lnTo>
                    <a:pt x="464" y="743"/>
                  </a:lnTo>
                  <a:lnTo>
                    <a:pt x="458" y="749"/>
                  </a:lnTo>
                  <a:lnTo>
                    <a:pt x="455" y="755"/>
                  </a:lnTo>
                  <a:lnTo>
                    <a:pt x="451" y="758"/>
                  </a:lnTo>
                  <a:lnTo>
                    <a:pt x="443" y="764"/>
                  </a:lnTo>
                  <a:lnTo>
                    <a:pt x="441" y="770"/>
                  </a:lnTo>
                  <a:lnTo>
                    <a:pt x="434" y="770"/>
                  </a:lnTo>
                  <a:lnTo>
                    <a:pt x="428" y="770"/>
                  </a:lnTo>
                  <a:lnTo>
                    <a:pt x="424" y="768"/>
                  </a:lnTo>
                  <a:lnTo>
                    <a:pt x="420" y="768"/>
                  </a:lnTo>
                  <a:lnTo>
                    <a:pt x="416" y="768"/>
                  </a:lnTo>
                  <a:lnTo>
                    <a:pt x="411" y="768"/>
                  </a:lnTo>
                  <a:lnTo>
                    <a:pt x="407" y="764"/>
                  </a:lnTo>
                  <a:lnTo>
                    <a:pt x="401" y="764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0"/>
                  </a:lnTo>
                  <a:lnTo>
                    <a:pt x="378" y="758"/>
                  </a:lnTo>
                  <a:lnTo>
                    <a:pt x="373" y="757"/>
                  </a:lnTo>
                  <a:lnTo>
                    <a:pt x="367" y="757"/>
                  </a:lnTo>
                  <a:lnTo>
                    <a:pt x="359" y="755"/>
                  </a:lnTo>
                  <a:lnTo>
                    <a:pt x="352" y="751"/>
                  </a:lnTo>
                  <a:lnTo>
                    <a:pt x="346" y="749"/>
                  </a:lnTo>
                  <a:lnTo>
                    <a:pt x="339" y="745"/>
                  </a:lnTo>
                  <a:lnTo>
                    <a:pt x="331" y="743"/>
                  </a:lnTo>
                  <a:lnTo>
                    <a:pt x="323" y="741"/>
                  </a:lnTo>
                  <a:lnTo>
                    <a:pt x="316" y="738"/>
                  </a:lnTo>
                  <a:lnTo>
                    <a:pt x="310" y="736"/>
                  </a:lnTo>
                  <a:lnTo>
                    <a:pt x="300" y="732"/>
                  </a:lnTo>
                  <a:lnTo>
                    <a:pt x="293" y="730"/>
                  </a:lnTo>
                  <a:lnTo>
                    <a:pt x="285" y="728"/>
                  </a:lnTo>
                  <a:lnTo>
                    <a:pt x="278" y="724"/>
                  </a:lnTo>
                  <a:lnTo>
                    <a:pt x="270" y="720"/>
                  </a:lnTo>
                  <a:lnTo>
                    <a:pt x="262" y="717"/>
                  </a:lnTo>
                  <a:lnTo>
                    <a:pt x="255" y="715"/>
                  </a:lnTo>
                  <a:lnTo>
                    <a:pt x="247" y="713"/>
                  </a:lnTo>
                  <a:lnTo>
                    <a:pt x="238" y="709"/>
                  </a:lnTo>
                  <a:lnTo>
                    <a:pt x="230" y="705"/>
                  </a:lnTo>
                  <a:lnTo>
                    <a:pt x="222" y="701"/>
                  </a:lnTo>
                  <a:lnTo>
                    <a:pt x="213" y="698"/>
                  </a:lnTo>
                  <a:lnTo>
                    <a:pt x="205" y="696"/>
                  </a:lnTo>
                  <a:lnTo>
                    <a:pt x="198" y="692"/>
                  </a:lnTo>
                  <a:lnTo>
                    <a:pt x="190" y="688"/>
                  </a:lnTo>
                  <a:lnTo>
                    <a:pt x="183" y="686"/>
                  </a:lnTo>
                  <a:lnTo>
                    <a:pt x="175" y="682"/>
                  </a:lnTo>
                  <a:lnTo>
                    <a:pt x="167" y="679"/>
                  </a:lnTo>
                  <a:lnTo>
                    <a:pt x="160" y="675"/>
                  </a:lnTo>
                  <a:lnTo>
                    <a:pt x="152" y="671"/>
                  </a:lnTo>
                  <a:lnTo>
                    <a:pt x="145" y="669"/>
                  </a:lnTo>
                  <a:lnTo>
                    <a:pt x="139" y="665"/>
                  </a:lnTo>
                  <a:lnTo>
                    <a:pt x="131" y="662"/>
                  </a:lnTo>
                  <a:lnTo>
                    <a:pt x="126" y="660"/>
                  </a:lnTo>
                  <a:lnTo>
                    <a:pt x="118" y="656"/>
                  </a:lnTo>
                  <a:lnTo>
                    <a:pt x="112" y="652"/>
                  </a:lnTo>
                  <a:lnTo>
                    <a:pt x="105" y="650"/>
                  </a:lnTo>
                  <a:lnTo>
                    <a:pt x="99" y="648"/>
                  </a:lnTo>
                  <a:lnTo>
                    <a:pt x="93" y="644"/>
                  </a:lnTo>
                  <a:lnTo>
                    <a:pt x="89" y="641"/>
                  </a:lnTo>
                  <a:lnTo>
                    <a:pt x="84" y="639"/>
                  </a:lnTo>
                  <a:lnTo>
                    <a:pt x="78" y="637"/>
                  </a:lnTo>
                  <a:lnTo>
                    <a:pt x="72" y="635"/>
                  </a:lnTo>
                  <a:lnTo>
                    <a:pt x="68" y="631"/>
                  </a:lnTo>
                  <a:lnTo>
                    <a:pt x="65" y="629"/>
                  </a:lnTo>
                  <a:lnTo>
                    <a:pt x="61" y="627"/>
                  </a:lnTo>
                  <a:lnTo>
                    <a:pt x="53" y="624"/>
                  </a:lnTo>
                  <a:lnTo>
                    <a:pt x="49" y="622"/>
                  </a:lnTo>
                  <a:lnTo>
                    <a:pt x="44" y="616"/>
                  </a:lnTo>
                  <a:lnTo>
                    <a:pt x="40" y="612"/>
                  </a:lnTo>
                  <a:lnTo>
                    <a:pt x="36" y="610"/>
                  </a:lnTo>
                  <a:lnTo>
                    <a:pt x="30" y="608"/>
                  </a:lnTo>
                  <a:lnTo>
                    <a:pt x="25" y="606"/>
                  </a:lnTo>
                  <a:lnTo>
                    <a:pt x="17" y="604"/>
                  </a:lnTo>
                  <a:lnTo>
                    <a:pt x="11" y="604"/>
                  </a:lnTo>
                  <a:lnTo>
                    <a:pt x="8" y="604"/>
                  </a:lnTo>
                  <a:lnTo>
                    <a:pt x="4" y="604"/>
                  </a:lnTo>
                  <a:lnTo>
                    <a:pt x="2" y="608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9"/>
                  </a:lnTo>
                  <a:lnTo>
                    <a:pt x="6" y="635"/>
                  </a:lnTo>
                  <a:lnTo>
                    <a:pt x="10" y="641"/>
                  </a:lnTo>
                  <a:lnTo>
                    <a:pt x="13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2" name="Freeform 341"/>
            <p:cNvSpPr>
              <a:spLocks/>
            </p:cNvSpPr>
            <p:nvPr/>
          </p:nvSpPr>
          <p:spPr bwMode="auto">
            <a:xfrm>
              <a:off x="727" y="3897"/>
              <a:ext cx="1007" cy="305"/>
            </a:xfrm>
            <a:custGeom>
              <a:avLst/>
              <a:gdLst>
                <a:gd name="T0" fmla="*/ 0 w 2016"/>
                <a:gd name="T1" fmla="*/ 1 h 610"/>
                <a:gd name="T2" fmla="*/ 0 w 2016"/>
                <a:gd name="T3" fmla="*/ 1 h 610"/>
                <a:gd name="T4" fmla="*/ 0 w 2016"/>
                <a:gd name="T5" fmla="*/ 1 h 610"/>
                <a:gd name="T6" fmla="*/ 0 w 2016"/>
                <a:gd name="T7" fmla="*/ 1 h 610"/>
                <a:gd name="T8" fmla="*/ 0 w 2016"/>
                <a:gd name="T9" fmla="*/ 1 h 610"/>
                <a:gd name="T10" fmla="*/ 0 w 2016"/>
                <a:gd name="T11" fmla="*/ 1 h 610"/>
                <a:gd name="T12" fmla="*/ 0 w 2016"/>
                <a:gd name="T13" fmla="*/ 1 h 610"/>
                <a:gd name="T14" fmla="*/ 0 w 2016"/>
                <a:gd name="T15" fmla="*/ 1 h 610"/>
                <a:gd name="T16" fmla="*/ 0 w 2016"/>
                <a:gd name="T17" fmla="*/ 1 h 610"/>
                <a:gd name="T18" fmla="*/ 0 w 2016"/>
                <a:gd name="T19" fmla="*/ 1 h 610"/>
                <a:gd name="T20" fmla="*/ 0 w 2016"/>
                <a:gd name="T21" fmla="*/ 1 h 610"/>
                <a:gd name="T22" fmla="*/ 0 w 2016"/>
                <a:gd name="T23" fmla="*/ 1 h 610"/>
                <a:gd name="T24" fmla="*/ 0 w 2016"/>
                <a:gd name="T25" fmla="*/ 0 h 610"/>
                <a:gd name="T26" fmla="*/ 0 w 2016"/>
                <a:gd name="T27" fmla="*/ 1 h 610"/>
                <a:gd name="T28" fmla="*/ 0 w 2016"/>
                <a:gd name="T29" fmla="*/ 1 h 610"/>
                <a:gd name="T30" fmla="*/ 0 w 2016"/>
                <a:gd name="T31" fmla="*/ 1 h 610"/>
                <a:gd name="T32" fmla="*/ 0 w 2016"/>
                <a:gd name="T33" fmla="*/ 1 h 610"/>
                <a:gd name="T34" fmla="*/ 0 w 2016"/>
                <a:gd name="T35" fmla="*/ 1 h 610"/>
                <a:gd name="T36" fmla="*/ 0 w 2016"/>
                <a:gd name="T37" fmla="*/ 1 h 610"/>
                <a:gd name="T38" fmla="*/ 0 w 2016"/>
                <a:gd name="T39" fmla="*/ 1 h 610"/>
                <a:gd name="T40" fmla="*/ 0 w 2016"/>
                <a:gd name="T41" fmla="*/ 1 h 610"/>
                <a:gd name="T42" fmla="*/ 0 w 2016"/>
                <a:gd name="T43" fmla="*/ 1 h 610"/>
                <a:gd name="T44" fmla="*/ 0 w 2016"/>
                <a:gd name="T45" fmla="*/ 1 h 610"/>
                <a:gd name="T46" fmla="*/ 0 w 2016"/>
                <a:gd name="T47" fmla="*/ 1 h 610"/>
                <a:gd name="T48" fmla="*/ 0 w 2016"/>
                <a:gd name="T49" fmla="*/ 1 h 610"/>
                <a:gd name="T50" fmla="*/ 0 w 2016"/>
                <a:gd name="T51" fmla="*/ 1 h 610"/>
                <a:gd name="T52" fmla="*/ 0 w 2016"/>
                <a:gd name="T53" fmla="*/ 1 h 610"/>
                <a:gd name="T54" fmla="*/ 0 w 2016"/>
                <a:gd name="T55" fmla="*/ 1 h 610"/>
                <a:gd name="T56" fmla="*/ 0 w 2016"/>
                <a:gd name="T57" fmla="*/ 1 h 610"/>
                <a:gd name="T58" fmla="*/ 0 w 2016"/>
                <a:gd name="T59" fmla="*/ 1 h 610"/>
                <a:gd name="T60" fmla="*/ 0 w 2016"/>
                <a:gd name="T61" fmla="*/ 1 h 610"/>
                <a:gd name="T62" fmla="*/ 0 w 2016"/>
                <a:gd name="T63" fmla="*/ 1 h 610"/>
                <a:gd name="T64" fmla="*/ 0 w 2016"/>
                <a:gd name="T65" fmla="*/ 1 h 610"/>
                <a:gd name="T66" fmla="*/ 0 w 2016"/>
                <a:gd name="T67" fmla="*/ 1 h 610"/>
                <a:gd name="T68" fmla="*/ 0 w 2016"/>
                <a:gd name="T69" fmla="*/ 1 h 610"/>
                <a:gd name="T70" fmla="*/ 0 w 2016"/>
                <a:gd name="T71" fmla="*/ 1 h 610"/>
                <a:gd name="T72" fmla="*/ 0 w 2016"/>
                <a:gd name="T73" fmla="*/ 1 h 610"/>
                <a:gd name="T74" fmla="*/ 0 w 2016"/>
                <a:gd name="T75" fmla="*/ 1 h 610"/>
                <a:gd name="T76" fmla="*/ 0 w 2016"/>
                <a:gd name="T77" fmla="*/ 1 h 610"/>
                <a:gd name="T78" fmla="*/ 0 w 2016"/>
                <a:gd name="T79" fmla="*/ 1 h 610"/>
                <a:gd name="T80" fmla="*/ 0 w 2016"/>
                <a:gd name="T81" fmla="*/ 1 h 610"/>
                <a:gd name="T82" fmla="*/ 0 w 2016"/>
                <a:gd name="T83" fmla="*/ 1 h 610"/>
                <a:gd name="T84" fmla="*/ 0 w 2016"/>
                <a:gd name="T85" fmla="*/ 1 h 610"/>
                <a:gd name="T86" fmla="*/ 0 w 2016"/>
                <a:gd name="T87" fmla="*/ 1 h 610"/>
                <a:gd name="T88" fmla="*/ 0 w 2016"/>
                <a:gd name="T89" fmla="*/ 1 h 610"/>
                <a:gd name="T90" fmla="*/ 0 w 2016"/>
                <a:gd name="T91" fmla="*/ 1 h 610"/>
                <a:gd name="T92" fmla="*/ 0 w 2016"/>
                <a:gd name="T93" fmla="*/ 1 h 610"/>
                <a:gd name="T94" fmla="*/ 0 w 2016"/>
                <a:gd name="T95" fmla="*/ 1 h 610"/>
                <a:gd name="T96" fmla="*/ 0 w 2016"/>
                <a:gd name="T97" fmla="*/ 1 h 610"/>
                <a:gd name="T98" fmla="*/ 0 w 2016"/>
                <a:gd name="T99" fmla="*/ 1 h 610"/>
                <a:gd name="T100" fmla="*/ 0 w 2016"/>
                <a:gd name="T101" fmla="*/ 1 h 610"/>
                <a:gd name="T102" fmla="*/ 0 w 2016"/>
                <a:gd name="T103" fmla="*/ 1 h 610"/>
                <a:gd name="T104" fmla="*/ 0 w 2016"/>
                <a:gd name="T105" fmla="*/ 1 h 610"/>
                <a:gd name="T106" fmla="*/ 0 w 2016"/>
                <a:gd name="T107" fmla="*/ 1 h 610"/>
                <a:gd name="T108" fmla="*/ 0 w 2016"/>
                <a:gd name="T109" fmla="*/ 1 h 610"/>
                <a:gd name="T110" fmla="*/ 0 w 2016"/>
                <a:gd name="T111" fmla="*/ 1 h 610"/>
                <a:gd name="T112" fmla="*/ 0 w 2016"/>
                <a:gd name="T113" fmla="*/ 1 h 610"/>
                <a:gd name="T114" fmla="*/ 0 w 2016"/>
                <a:gd name="T115" fmla="*/ 1 h 610"/>
                <a:gd name="T116" fmla="*/ 0 w 2016"/>
                <a:gd name="T117" fmla="*/ 1 h 610"/>
                <a:gd name="T118" fmla="*/ 0 w 2016"/>
                <a:gd name="T119" fmla="*/ 1 h 610"/>
                <a:gd name="T120" fmla="*/ 0 w 2016"/>
                <a:gd name="T121" fmla="*/ 1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6"/>
                <a:gd name="T184" fmla="*/ 0 h 610"/>
                <a:gd name="T185" fmla="*/ 2016 w 2016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6" h="610">
                  <a:moveTo>
                    <a:pt x="23" y="557"/>
                  </a:moveTo>
                  <a:lnTo>
                    <a:pt x="23" y="555"/>
                  </a:lnTo>
                  <a:lnTo>
                    <a:pt x="25" y="551"/>
                  </a:lnTo>
                  <a:lnTo>
                    <a:pt x="27" y="547"/>
                  </a:lnTo>
                  <a:lnTo>
                    <a:pt x="30" y="543"/>
                  </a:lnTo>
                  <a:lnTo>
                    <a:pt x="34" y="538"/>
                  </a:lnTo>
                  <a:lnTo>
                    <a:pt x="38" y="534"/>
                  </a:lnTo>
                  <a:lnTo>
                    <a:pt x="44" y="528"/>
                  </a:lnTo>
                  <a:lnTo>
                    <a:pt x="51" y="523"/>
                  </a:lnTo>
                  <a:lnTo>
                    <a:pt x="57" y="515"/>
                  </a:lnTo>
                  <a:lnTo>
                    <a:pt x="65" y="507"/>
                  </a:lnTo>
                  <a:lnTo>
                    <a:pt x="72" y="500"/>
                  </a:lnTo>
                  <a:lnTo>
                    <a:pt x="80" y="492"/>
                  </a:lnTo>
                  <a:lnTo>
                    <a:pt x="89" y="483"/>
                  </a:lnTo>
                  <a:lnTo>
                    <a:pt x="99" y="475"/>
                  </a:lnTo>
                  <a:lnTo>
                    <a:pt x="110" y="464"/>
                  </a:lnTo>
                  <a:lnTo>
                    <a:pt x="122" y="456"/>
                  </a:lnTo>
                  <a:lnTo>
                    <a:pt x="133" y="445"/>
                  </a:lnTo>
                  <a:lnTo>
                    <a:pt x="145" y="433"/>
                  </a:lnTo>
                  <a:lnTo>
                    <a:pt x="158" y="424"/>
                  </a:lnTo>
                  <a:lnTo>
                    <a:pt x="171" y="412"/>
                  </a:lnTo>
                  <a:lnTo>
                    <a:pt x="185" y="399"/>
                  </a:lnTo>
                  <a:lnTo>
                    <a:pt x="198" y="390"/>
                  </a:lnTo>
                  <a:lnTo>
                    <a:pt x="215" y="376"/>
                  </a:lnTo>
                  <a:lnTo>
                    <a:pt x="230" y="365"/>
                  </a:lnTo>
                  <a:lnTo>
                    <a:pt x="245" y="352"/>
                  </a:lnTo>
                  <a:lnTo>
                    <a:pt x="262" y="340"/>
                  </a:lnTo>
                  <a:lnTo>
                    <a:pt x="278" y="327"/>
                  </a:lnTo>
                  <a:lnTo>
                    <a:pt x="297" y="315"/>
                  </a:lnTo>
                  <a:lnTo>
                    <a:pt x="314" y="302"/>
                  </a:lnTo>
                  <a:lnTo>
                    <a:pt x="331" y="291"/>
                  </a:lnTo>
                  <a:lnTo>
                    <a:pt x="350" y="279"/>
                  </a:lnTo>
                  <a:lnTo>
                    <a:pt x="371" y="266"/>
                  </a:lnTo>
                  <a:lnTo>
                    <a:pt x="388" y="253"/>
                  </a:lnTo>
                  <a:lnTo>
                    <a:pt x="409" y="239"/>
                  </a:lnTo>
                  <a:lnTo>
                    <a:pt x="430" y="228"/>
                  </a:lnTo>
                  <a:lnTo>
                    <a:pt x="451" y="217"/>
                  </a:lnTo>
                  <a:lnTo>
                    <a:pt x="470" y="203"/>
                  </a:lnTo>
                  <a:lnTo>
                    <a:pt x="493" y="190"/>
                  </a:lnTo>
                  <a:lnTo>
                    <a:pt x="514" y="179"/>
                  </a:lnTo>
                  <a:lnTo>
                    <a:pt x="536" y="167"/>
                  </a:lnTo>
                  <a:lnTo>
                    <a:pt x="559" y="154"/>
                  </a:lnTo>
                  <a:lnTo>
                    <a:pt x="582" y="144"/>
                  </a:lnTo>
                  <a:lnTo>
                    <a:pt x="605" y="133"/>
                  </a:lnTo>
                  <a:lnTo>
                    <a:pt x="630" y="123"/>
                  </a:lnTo>
                  <a:lnTo>
                    <a:pt x="650" y="112"/>
                  </a:lnTo>
                  <a:lnTo>
                    <a:pt x="675" y="101"/>
                  </a:lnTo>
                  <a:lnTo>
                    <a:pt x="702" y="93"/>
                  </a:lnTo>
                  <a:lnTo>
                    <a:pt x="727" y="82"/>
                  </a:lnTo>
                  <a:lnTo>
                    <a:pt x="749" y="72"/>
                  </a:lnTo>
                  <a:lnTo>
                    <a:pt x="776" y="65"/>
                  </a:lnTo>
                  <a:lnTo>
                    <a:pt x="801" y="55"/>
                  </a:lnTo>
                  <a:lnTo>
                    <a:pt x="827" y="49"/>
                  </a:lnTo>
                  <a:lnTo>
                    <a:pt x="852" y="42"/>
                  </a:lnTo>
                  <a:lnTo>
                    <a:pt x="879" y="34"/>
                  </a:lnTo>
                  <a:lnTo>
                    <a:pt x="903" y="26"/>
                  </a:lnTo>
                  <a:lnTo>
                    <a:pt x="932" y="23"/>
                  </a:lnTo>
                  <a:lnTo>
                    <a:pt x="959" y="17"/>
                  </a:lnTo>
                  <a:lnTo>
                    <a:pt x="985" y="13"/>
                  </a:lnTo>
                  <a:lnTo>
                    <a:pt x="1012" y="7"/>
                  </a:lnTo>
                  <a:lnTo>
                    <a:pt x="1040" y="6"/>
                  </a:lnTo>
                  <a:lnTo>
                    <a:pt x="1067" y="2"/>
                  </a:lnTo>
                  <a:lnTo>
                    <a:pt x="1095" y="2"/>
                  </a:lnTo>
                  <a:lnTo>
                    <a:pt x="1122" y="0"/>
                  </a:lnTo>
                  <a:lnTo>
                    <a:pt x="1152" y="0"/>
                  </a:lnTo>
                  <a:lnTo>
                    <a:pt x="1179" y="0"/>
                  </a:lnTo>
                  <a:lnTo>
                    <a:pt x="1206" y="0"/>
                  </a:lnTo>
                  <a:lnTo>
                    <a:pt x="1230" y="0"/>
                  </a:lnTo>
                  <a:lnTo>
                    <a:pt x="1257" y="2"/>
                  </a:lnTo>
                  <a:lnTo>
                    <a:pt x="1284" y="2"/>
                  </a:lnTo>
                  <a:lnTo>
                    <a:pt x="1308" y="2"/>
                  </a:lnTo>
                  <a:lnTo>
                    <a:pt x="1333" y="4"/>
                  </a:lnTo>
                  <a:lnTo>
                    <a:pt x="1358" y="6"/>
                  </a:lnTo>
                  <a:lnTo>
                    <a:pt x="1381" y="6"/>
                  </a:lnTo>
                  <a:lnTo>
                    <a:pt x="1404" y="7"/>
                  </a:lnTo>
                  <a:lnTo>
                    <a:pt x="1426" y="9"/>
                  </a:lnTo>
                  <a:lnTo>
                    <a:pt x="1447" y="11"/>
                  </a:lnTo>
                  <a:lnTo>
                    <a:pt x="1470" y="13"/>
                  </a:lnTo>
                  <a:lnTo>
                    <a:pt x="1491" y="15"/>
                  </a:lnTo>
                  <a:lnTo>
                    <a:pt x="1512" y="17"/>
                  </a:lnTo>
                  <a:lnTo>
                    <a:pt x="1533" y="19"/>
                  </a:lnTo>
                  <a:lnTo>
                    <a:pt x="1552" y="21"/>
                  </a:lnTo>
                  <a:lnTo>
                    <a:pt x="1571" y="25"/>
                  </a:lnTo>
                  <a:lnTo>
                    <a:pt x="1590" y="26"/>
                  </a:lnTo>
                  <a:lnTo>
                    <a:pt x="1607" y="28"/>
                  </a:lnTo>
                  <a:lnTo>
                    <a:pt x="1626" y="32"/>
                  </a:lnTo>
                  <a:lnTo>
                    <a:pt x="1643" y="34"/>
                  </a:lnTo>
                  <a:lnTo>
                    <a:pt x="1660" y="38"/>
                  </a:lnTo>
                  <a:lnTo>
                    <a:pt x="1677" y="42"/>
                  </a:lnTo>
                  <a:lnTo>
                    <a:pt x="1693" y="44"/>
                  </a:lnTo>
                  <a:lnTo>
                    <a:pt x="1710" y="46"/>
                  </a:lnTo>
                  <a:lnTo>
                    <a:pt x="1725" y="49"/>
                  </a:lnTo>
                  <a:lnTo>
                    <a:pt x="1738" y="53"/>
                  </a:lnTo>
                  <a:lnTo>
                    <a:pt x="1753" y="55"/>
                  </a:lnTo>
                  <a:lnTo>
                    <a:pt x="1769" y="61"/>
                  </a:lnTo>
                  <a:lnTo>
                    <a:pt x="1782" y="63"/>
                  </a:lnTo>
                  <a:lnTo>
                    <a:pt x="1795" y="66"/>
                  </a:lnTo>
                  <a:lnTo>
                    <a:pt x="1807" y="68"/>
                  </a:lnTo>
                  <a:lnTo>
                    <a:pt x="1818" y="72"/>
                  </a:lnTo>
                  <a:lnTo>
                    <a:pt x="1831" y="76"/>
                  </a:lnTo>
                  <a:lnTo>
                    <a:pt x="1843" y="80"/>
                  </a:lnTo>
                  <a:lnTo>
                    <a:pt x="1852" y="82"/>
                  </a:lnTo>
                  <a:lnTo>
                    <a:pt x="1864" y="87"/>
                  </a:lnTo>
                  <a:lnTo>
                    <a:pt x="1875" y="91"/>
                  </a:lnTo>
                  <a:lnTo>
                    <a:pt x="1885" y="95"/>
                  </a:lnTo>
                  <a:lnTo>
                    <a:pt x="1892" y="97"/>
                  </a:lnTo>
                  <a:lnTo>
                    <a:pt x="1904" y="101"/>
                  </a:lnTo>
                  <a:lnTo>
                    <a:pt x="1911" y="104"/>
                  </a:lnTo>
                  <a:lnTo>
                    <a:pt x="1919" y="108"/>
                  </a:lnTo>
                  <a:lnTo>
                    <a:pt x="1926" y="112"/>
                  </a:lnTo>
                  <a:lnTo>
                    <a:pt x="1936" y="114"/>
                  </a:lnTo>
                  <a:lnTo>
                    <a:pt x="1942" y="120"/>
                  </a:lnTo>
                  <a:lnTo>
                    <a:pt x="1949" y="123"/>
                  </a:lnTo>
                  <a:lnTo>
                    <a:pt x="1955" y="125"/>
                  </a:lnTo>
                  <a:lnTo>
                    <a:pt x="1961" y="127"/>
                  </a:lnTo>
                  <a:lnTo>
                    <a:pt x="1966" y="131"/>
                  </a:lnTo>
                  <a:lnTo>
                    <a:pt x="1972" y="137"/>
                  </a:lnTo>
                  <a:lnTo>
                    <a:pt x="1978" y="139"/>
                  </a:lnTo>
                  <a:lnTo>
                    <a:pt x="1982" y="141"/>
                  </a:lnTo>
                  <a:lnTo>
                    <a:pt x="1987" y="144"/>
                  </a:lnTo>
                  <a:lnTo>
                    <a:pt x="1991" y="148"/>
                  </a:lnTo>
                  <a:lnTo>
                    <a:pt x="1997" y="154"/>
                  </a:lnTo>
                  <a:lnTo>
                    <a:pt x="2004" y="160"/>
                  </a:lnTo>
                  <a:lnTo>
                    <a:pt x="2008" y="165"/>
                  </a:lnTo>
                  <a:lnTo>
                    <a:pt x="2010" y="169"/>
                  </a:lnTo>
                  <a:lnTo>
                    <a:pt x="2014" y="177"/>
                  </a:lnTo>
                  <a:lnTo>
                    <a:pt x="2016" y="184"/>
                  </a:lnTo>
                  <a:lnTo>
                    <a:pt x="2014" y="186"/>
                  </a:lnTo>
                  <a:lnTo>
                    <a:pt x="2010" y="190"/>
                  </a:lnTo>
                  <a:lnTo>
                    <a:pt x="2006" y="192"/>
                  </a:lnTo>
                  <a:lnTo>
                    <a:pt x="1999" y="192"/>
                  </a:lnTo>
                  <a:lnTo>
                    <a:pt x="1995" y="192"/>
                  </a:lnTo>
                  <a:lnTo>
                    <a:pt x="1989" y="190"/>
                  </a:lnTo>
                  <a:lnTo>
                    <a:pt x="1985" y="190"/>
                  </a:lnTo>
                  <a:lnTo>
                    <a:pt x="1982" y="190"/>
                  </a:lnTo>
                  <a:lnTo>
                    <a:pt x="1976" y="186"/>
                  </a:lnTo>
                  <a:lnTo>
                    <a:pt x="1968" y="184"/>
                  </a:lnTo>
                  <a:lnTo>
                    <a:pt x="1963" y="182"/>
                  </a:lnTo>
                  <a:lnTo>
                    <a:pt x="1957" y="180"/>
                  </a:lnTo>
                  <a:lnTo>
                    <a:pt x="1949" y="177"/>
                  </a:lnTo>
                  <a:lnTo>
                    <a:pt x="1944" y="175"/>
                  </a:lnTo>
                  <a:lnTo>
                    <a:pt x="1936" y="173"/>
                  </a:lnTo>
                  <a:lnTo>
                    <a:pt x="1928" y="171"/>
                  </a:lnTo>
                  <a:lnTo>
                    <a:pt x="1919" y="167"/>
                  </a:lnTo>
                  <a:lnTo>
                    <a:pt x="1911" y="165"/>
                  </a:lnTo>
                  <a:lnTo>
                    <a:pt x="1904" y="160"/>
                  </a:lnTo>
                  <a:lnTo>
                    <a:pt x="1896" y="158"/>
                  </a:lnTo>
                  <a:lnTo>
                    <a:pt x="1892" y="156"/>
                  </a:lnTo>
                  <a:lnTo>
                    <a:pt x="1888" y="154"/>
                  </a:lnTo>
                  <a:lnTo>
                    <a:pt x="1883" y="152"/>
                  </a:lnTo>
                  <a:lnTo>
                    <a:pt x="1879" y="152"/>
                  </a:lnTo>
                  <a:lnTo>
                    <a:pt x="1875" y="150"/>
                  </a:lnTo>
                  <a:lnTo>
                    <a:pt x="1871" y="148"/>
                  </a:lnTo>
                  <a:lnTo>
                    <a:pt x="1866" y="146"/>
                  </a:lnTo>
                  <a:lnTo>
                    <a:pt x="1864" y="146"/>
                  </a:lnTo>
                  <a:lnTo>
                    <a:pt x="1858" y="142"/>
                  </a:lnTo>
                  <a:lnTo>
                    <a:pt x="1852" y="141"/>
                  </a:lnTo>
                  <a:lnTo>
                    <a:pt x="1849" y="139"/>
                  </a:lnTo>
                  <a:lnTo>
                    <a:pt x="1843" y="137"/>
                  </a:lnTo>
                  <a:lnTo>
                    <a:pt x="1835" y="135"/>
                  </a:lnTo>
                  <a:lnTo>
                    <a:pt x="1829" y="133"/>
                  </a:lnTo>
                  <a:lnTo>
                    <a:pt x="1822" y="131"/>
                  </a:lnTo>
                  <a:lnTo>
                    <a:pt x="1814" y="127"/>
                  </a:lnTo>
                  <a:lnTo>
                    <a:pt x="1807" y="125"/>
                  </a:lnTo>
                  <a:lnTo>
                    <a:pt x="1797" y="123"/>
                  </a:lnTo>
                  <a:lnTo>
                    <a:pt x="1790" y="120"/>
                  </a:lnTo>
                  <a:lnTo>
                    <a:pt x="1782" y="118"/>
                  </a:lnTo>
                  <a:lnTo>
                    <a:pt x="1771" y="114"/>
                  </a:lnTo>
                  <a:lnTo>
                    <a:pt x="1763" y="112"/>
                  </a:lnTo>
                  <a:lnTo>
                    <a:pt x="1752" y="110"/>
                  </a:lnTo>
                  <a:lnTo>
                    <a:pt x="1744" y="108"/>
                  </a:lnTo>
                  <a:lnTo>
                    <a:pt x="1732" y="104"/>
                  </a:lnTo>
                  <a:lnTo>
                    <a:pt x="1721" y="101"/>
                  </a:lnTo>
                  <a:lnTo>
                    <a:pt x="1710" y="99"/>
                  </a:lnTo>
                  <a:lnTo>
                    <a:pt x="1698" y="97"/>
                  </a:lnTo>
                  <a:lnTo>
                    <a:pt x="1687" y="93"/>
                  </a:lnTo>
                  <a:lnTo>
                    <a:pt x="1675" y="91"/>
                  </a:lnTo>
                  <a:lnTo>
                    <a:pt x="1664" y="87"/>
                  </a:lnTo>
                  <a:lnTo>
                    <a:pt x="1653" y="85"/>
                  </a:lnTo>
                  <a:lnTo>
                    <a:pt x="1639" y="82"/>
                  </a:lnTo>
                  <a:lnTo>
                    <a:pt x="1626" y="80"/>
                  </a:lnTo>
                  <a:lnTo>
                    <a:pt x="1613" y="78"/>
                  </a:lnTo>
                  <a:lnTo>
                    <a:pt x="1599" y="74"/>
                  </a:lnTo>
                  <a:lnTo>
                    <a:pt x="1586" y="72"/>
                  </a:lnTo>
                  <a:lnTo>
                    <a:pt x="1573" y="70"/>
                  </a:lnTo>
                  <a:lnTo>
                    <a:pt x="1559" y="68"/>
                  </a:lnTo>
                  <a:lnTo>
                    <a:pt x="1546" y="66"/>
                  </a:lnTo>
                  <a:lnTo>
                    <a:pt x="1531" y="65"/>
                  </a:lnTo>
                  <a:lnTo>
                    <a:pt x="1518" y="61"/>
                  </a:lnTo>
                  <a:lnTo>
                    <a:pt x="1502" y="59"/>
                  </a:lnTo>
                  <a:lnTo>
                    <a:pt x="1487" y="57"/>
                  </a:lnTo>
                  <a:lnTo>
                    <a:pt x="1472" y="55"/>
                  </a:lnTo>
                  <a:lnTo>
                    <a:pt x="1459" y="53"/>
                  </a:lnTo>
                  <a:lnTo>
                    <a:pt x="1443" y="51"/>
                  </a:lnTo>
                  <a:lnTo>
                    <a:pt x="1428" y="51"/>
                  </a:lnTo>
                  <a:lnTo>
                    <a:pt x="1413" y="47"/>
                  </a:lnTo>
                  <a:lnTo>
                    <a:pt x="1398" y="46"/>
                  </a:lnTo>
                  <a:lnTo>
                    <a:pt x="1383" y="46"/>
                  </a:lnTo>
                  <a:lnTo>
                    <a:pt x="1367" y="44"/>
                  </a:lnTo>
                  <a:lnTo>
                    <a:pt x="1352" y="42"/>
                  </a:lnTo>
                  <a:lnTo>
                    <a:pt x="1337" y="42"/>
                  </a:lnTo>
                  <a:lnTo>
                    <a:pt x="1320" y="42"/>
                  </a:lnTo>
                  <a:lnTo>
                    <a:pt x="1307" y="42"/>
                  </a:lnTo>
                  <a:lnTo>
                    <a:pt x="1289" y="42"/>
                  </a:lnTo>
                  <a:lnTo>
                    <a:pt x="1274" y="40"/>
                  </a:lnTo>
                  <a:lnTo>
                    <a:pt x="1257" y="40"/>
                  </a:lnTo>
                  <a:lnTo>
                    <a:pt x="1242" y="40"/>
                  </a:lnTo>
                  <a:lnTo>
                    <a:pt x="1227" y="40"/>
                  </a:lnTo>
                  <a:lnTo>
                    <a:pt x="1210" y="40"/>
                  </a:lnTo>
                  <a:lnTo>
                    <a:pt x="1194" y="42"/>
                  </a:lnTo>
                  <a:lnTo>
                    <a:pt x="1179" y="42"/>
                  </a:lnTo>
                  <a:lnTo>
                    <a:pt x="1162" y="44"/>
                  </a:lnTo>
                  <a:lnTo>
                    <a:pt x="1147" y="46"/>
                  </a:lnTo>
                  <a:lnTo>
                    <a:pt x="1132" y="46"/>
                  </a:lnTo>
                  <a:lnTo>
                    <a:pt x="1114" y="47"/>
                  </a:lnTo>
                  <a:lnTo>
                    <a:pt x="1099" y="51"/>
                  </a:lnTo>
                  <a:lnTo>
                    <a:pt x="1084" y="53"/>
                  </a:lnTo>
                  <a:lnTo>
                    <a:pt x="1069" y="55"/>
                  </a:lnTo>
                  <a:lnTo>
                    <a:pt x="1055" y="59"/>
                  </a:lnTo>
                  <a:lnTo>
                    <a:pt x="1038" y="61"/>
                  </a:lnTo>
                  <a:lnTo>
                    <a:pt x="1025" y="63"/>
                  </a:lnTo>
                  <a:lnTo>
                    <a:pt x="1008" y="66"/>
                  </a:lnTo>
                  <a:lnTo>
                    <a:pt x="993" y="68"/>
                  </a:lnTo>
                  <a:lnTo>
                    <a:pt x="976" y="72"/>
                  </a:lnTo>
                  <a:lnTo>
                    <a:pt x="960" y="74"/>
                  </a:lnTo>
                  <a:lnTo>
                    <a:pt x="945" y="78"/>
                  </a:lnTo>
                  <a:lnTo>
                    <a:pt x="930" y="82"/>
                  </a:lnTo>
                  <a:lnTo>
                    <a:pt x="915" y="87"/>
                  </a:lnTo>
                  <a:lnTo>
                    <a:pt x="900" y="91"/>
                  </a:lnTo>
                  <a:lnTo>
                    <a:pt x="882" y="95"/>
                  </a:lnTo>
                  <a:lnTo>
                    <a:pt x="867" y="99"/>
                  </a:lnTo>
                  <a:lnTo>
                    <a:pt x="850" y="104"/>
                  </a:lnTo>
                  <a:lnTo>
                    <a:pt x="837" y="110"/>
                  </a:lnTo>
                  <a:lnTo>
                    <a:pt x="820" y="114"/>
                  </a:lnTo>
                  <a:lnTo>
                    <a:pt x="804" y="120"/>
                  </a:lnTo>
                  <a:lnTo>
                    <a:pt x="789" y="125"/>
                  </a:lnTo>
                  <a:lnTo>
                    <a:pt x="774" y="131"/>
                  </a:lnTo>
                  <a:lnTo>
                    <a:pt x="757" y="137"/>
                  </a:lnTo>
                  <a:lnTo>
                    <a:pt x="742" y="142"/>
                  </a:lnTo>
                  <a:lnTo>
                    <a:pt x="725" y="148"/>
                  </a:lnTo>
                  <a:lnTo>
                    <a:pt x="709" y="154"/>
                  </a:lnTo>
                  <a:lnTo>
                    <a:pt x="694" y="160"/>
                  </a:lnTo>
                  <a:lnTo>
                    <a:pt x="677" y="167"/>
                  </a:lnTo>
                  <a:lnTo>
                    <a:pt x="662" y="173"/>
                  </a:lnTo>
                  <a:lnTo>
                    <a:pt x="647" y="180"/>
                  </a:lnTo>
                  <a:lnTo>
                    <a:pt x="630" y="186"/>
                  </a:lnTo>
                  <a:lnTo>
                    <a:pt x="614" y="194"/>
                  </a:lnTo>
                  <a:lnTo>
                    <a:pt x="597" y="201"/>
                  </a:lnTo>
                  <a:lnTo>
                    <a:pt x="582" y="211"/>
                  </a:lnTo>
                  <a:lnTo>
                    <a:pt x="567" y="218"/>
                  </a:lnTo>
                  <a:lnTo>
                    <a:pt x="552" y="226"/>
                  </a:lnTo>
                  <a:lnTo>
                    <a:pt x="534" y="234"/>
                  </a:lnTo>
                  <a:lnTo>
                    <a:pt x="519" y="243"/>
                  </a:lnTo>
                  <a:lnTo>
                    <a:pt x="504" y="251"/>
                  </a:lnTo>
                  <a:lnTo>
                    <a:pt x="487" y="258"/>
                  </a:lnTo>
                  <a:lnTo>
                    <a:pt x="472" y="270"/>
                  </a:lnTo>
                  <a:lnTo>
                    <a:pt x="456" y="277"/>
                  </a:lnTo>
                  <a:lnTo>
                    <a:pt x="441" y="287"/>
                  </a:lnTo>
                  <a:lnTo>
                    <a:pt x="424" y="296"/>
                  </a:lnTo>
                  <a:lnTo>
                    <a:pt x="409" y="306"/>
                  </a:lnTo>
                  <a:lnTo>
                    <a:pt x="392" y="313"/>
                  </a:lnTo>
                  <a:lnTo>
                    <a:pt x="378" y="325"/>
                  </a:lnTo>
                  <a:lnTo>
                    <a:pt x="363" y="336"/>
                  </a:lnTo>
                  <a:lnTo>
                    <a:pt x="348" y="346"/>
                  </a:lnTo>
                  <a:lnTo>
                    <a:pt x="331" y="355"/>
                  </a:lnTo>
                  <a:lnTo>
                    <a:pt x="316" y="367"/>
                  </a:lnTo>
                  <a:lnTo>
                    <a:pt x="302" y="378"/>
                  </a:lnTo>
                  <a:lnTo>
                    <a:pt x="285" y="390"/>
                  </a:lnTo>
                  <a:lnTo>
                    <a:pt x="272" y="401"/>
                  </a:lnTo>
                  <a:lnTo>
                    <a:pt x="255" y="412"/>
                  </a:lnTo>
                  <a:lnTo>
                    <a:pt x="242" y="424"/>
                  </a:lnTo>
                  <a:lnTo>
                    <a:pt x="226" y="435"/>
                  </a:lnTo>
                  <a:lnTo>
                    <a:pt x="211" y="447"/>
                  </a:lnTo>
                  <a:lnTo>
                    <a:pt x="196" y="460"/>
                  </a:lnTo>
                  <a:lnTo>
                    <a:pt x="183" y="473"/>
                  </a:lnTo>
                  <a:lnTo>
                    <a:pt x="167" y="485"/>
                  </a:lnTo>
                  <a:lnTo>
                    <a:pt x="152" y="498"/>
                  </a:lnTo>
                  <a:lnTo>
                    <a:pt x="139" y="511"/>
                  </a:lnTo>
                  <a:lnTo>
                    <a:pt x="126" y="524"/>
                  </a:lnTo>
                  <a:lnTo>
                    <a:pt x="110" y="538"/>
                  </a:lnTo>
                  <a:lnTo>
                    <a:pt x="97" y="551"/>
                  </a:lnTo>
                  <a:lnTo>
                    <a:pt x="84" y="566"/>
                  </a:lnTo>
                  <a:lnTo>
                    <a:pt x="70" y="581"/>
                  </a:lnTo>
                  <a:lnTo>
                    <a:pt x="67" y="581"/>
                  </a:lnTo>
                  <a:lnTo>
                    <a:pt x="65" y="583"/>
                  </a:lnTo>
                  <a:lnTo>
                    <a:pt x="59" y="587"/>
                  </a:lnTo>
                  <a:lnTo>
                    <a:pt x="53" y="591"/>
                  </a:lnTo>
                  <a:lnTo>
                    <a:pt x="44" y="595"/>
                  </a:lnTo>
                  <a:lnTo>
                    <a:pt x="36" y="599"/>
                  </a:lnTo>
                  <a:lnTo>
                    <a:pt x="32" y="602"/>
                  </a:lnTo>
                  <a:lnTo>
                    <a:pt x="27" y="604"/>
                  </a:lnTo>
                  <a:lnTo>
                    <a:pt x="25" y="604"/>
                  </a:lnTo>
                  <a:lnTo>
                    <a:pt x="21" y="608"/>
                  </a:lnTo>
                  <a:lnTo>
                    <a:pt x="13" y="610"/>
                  </a:lnTo>
                  <a:lnTo>
                    <a:pt x="8" y="610"/>
                  </a:lnTo>
                  <a:lnTo>
                    <a:pt x="4" y="608"/>
                  </a:lnTo>
                  <a:lnTo>
                    <a:pt x="0" y="604"/>
                  </a:lnTo>
                  <a:lnTo>
                    <a:pt x="0" y="599"/>
                  </a:lnTo>
                  <a:lnTo>
                    <a:pt x="0" y="597"/>
                  </a:lnTo>
                  <a:lnTo>
                    <a:pt x="2" y="591"/>
                  </a:lnTo>
                  <a:lnTo>
                    <a:pt x="4" y="587"/>
                  </a:lnTo>
                  <a:lnTo>
                    <a:pt x="6" y="581"/>
                  </a:lnTo>
                  <a:lnTo>
                    <a:pt x="10" y="572"/>
                  </a:lnTo>
                  <a:lnTo>
                    <a:pt x="11" y="568"/>
                  </a:lnTo>
                  <a:lnTo>
                    <a:pt x="13" y="564"/>
                  </a:lnTo>
                  <a:lnTo>
                    <a:pt x="17" y="561"/>
                  </a:lnTo>
                  <a:lnTo>
                    <a:pt x="23" y="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3" name="Freeform 342"/>
            <p:cNvSpPr>
              <a:spLocks/>
            </p:cNvSpPr>
            <p:nvPr/>
          </p:nvSpPr>
          <p:spPr bwMode="auto">
            <a:xfrm>
              <a:off x="855" y="3630"/>
              <a:ext cx="39" cy="390"/>
            </a:xfrm>
            <a:custGeom>
              <a:avLst/>
              <a:gdLst>
                <a:gd name="T0" fmla="*/ 1 w 78"/>
                <a:gd name="T1" fmla="*/ 0 h 781"/>
                <a:gd name="T2" fmla="*/ 1 w 78"/>
                <a:gd name="T3" fmla="*/ 0 h 781"/>
                <a:gd name="T4" fmla="*/ 1 w 78"/>
                <a:gd name="T5" fmla="*/ 0 h 781"/>
                <a:gd name="T6" fmla="*/ 1 w 78"/>
                <a:gd name="T7" fmla="*/ 0 h 781"/>
                <a:gd name="T8" fmla="*/ 1 w 78"/>
                <a:gd name="T9" fmla="*/ 0 h 781"/>
                <a:gd name="T10" fmla="*/ 1 w 78"/>
                <a:gd name="T11" fmla="*/ 0 h 781"/>
                <a:gd name="T12" fmla="*/ 1 w 78"/>
                <a:gd name="T13" fmla="*/ 0 h 781"/>
                <a:gd name="T14" fmla="*/ 1 w 78"/>
                <a:gd name="T15" fmla="*/ 0 h 781"/>
                <a:gd name="T16" fmla="*/ 1 w 78"/>
                <a:gd name="T17" fmla="*/ 0 h 781"/>
                <a:gd name="T18" fmla="*/ 1 w 78"/>
                <a:gd name="T19" fmla="*/ 0 h 781"/>
                <a:gd name="T20" fmla="*/ 1 w 78"/>
                <a:gd name="T21" fmla="*/ 0 h 781"/>
                <a:gd name="T22" fmla="*/ 1 w 78"/>
                <a:gd name="T23" fmla="*/ 0 h 781"/>
                <a:gd name="T24" fmla="*/ 1 w 78"/>
                <a:gd name="T25" fmla="*/ 0 h 781"/>
                <a:gd name="T26" fmla="*/ 1 w 78"/>
                <a:gd name="T27" fmla="*/ 0 h 781"/>
                <a:gd name="T28" fmla="*/ 1 w 78"/>
                <a:gd name="T29" fmla="*/ 0 h 781"/>
                <a:gd name="T30" fmla="*/ 0 w 78"/>
                <a:gd name="T31" fmla="*/ 0 h 781"/>
                <a:gd name="T32" fmla="*/ 0 w 78"/>
                <a:gd name="T33" fmla="*/ 0 h 781"/>
                <a:gd name="T34" fmla="*/ 0 w 78"/>
                <a:gd name="T35" fmla="*/ 0 h 781"/>
                <a:gd name="T36" fmla="*/ 0 w 78"/>
                <a:gd name="T37" fmla="*/ 0 h 781"/>
                <a:gd name="T38" fmla="*/ 1 w 78"/>
                <a:gd name="T39" fmla="*/ 0 h 781"/>
                <a:gd name="T40" fmla="*/ 1 w 78"/>
                <a:gd name="T41" fmla="*/ 0 h 781"/>
                <a:gd name="T42" fmla="*/ 1 w 78"/>
                <a:gd name="T43" fmla="*/ 0 h 781"/>
                <a:gd name="T44" fmla="*/ 1 w 78"/>
                <a:gd name="T45" fmla="*/ 0 h 781"/>
                <a:gd name="T46" fmla="*/ 1 w 78"/>
                <a:gd name="T47" fmla="*/ 0 h 781"/>
                <a:gd name="T48" fmla="*/ 1 w 78"/>
                <a:gd name="T49" fmla="*/ 0 h 781"/>
                <a:gd name="T50" fmla="*/ 1 w 78"/>
                <a:gd name="T51" fmla="*/ 0 h 781"/>
                <a:gd name="T52" fmla="*/ 1 w 78"/>
                <a:gd name="T53" fmla="*/ 0 h 781"/>
                <a:gd name="T54" fmla="*/ 1 w 78"/>
                <a:gd name="T55" fmla="*/ 0 h 781"/>
                <a:gd name="T56" fmla="*/ 1 w 78"/>
                <a:gd name="T57" fmla="*/ 0 h 781"/>
                <a:gd name="T58" fmla="*/ 1 w 78"/>
                <a:gd name="T59" fmla="*/ 0 h 781"/>
                <a:gd name="T60" fmla="*/ 1 w 78"/>
                <a:gd name="T61" fmla="*/ 0 h 781"/>
                <a:gd name="T62" fmla="*/ 1 w 78"/>
                <a:gd name="T63" fmla="*/ 0 h 781"/>
                <a:gd name="T64" fmla="*/ 1 w 78"/>
                <a:gd name="T65" fmla="*/ 0 h 781"/>
                <a:gd name="T66" fmla="*/ 1 w 78"/>
                <a:gd name="T67" fmla="*/ 0 h 781"/>
                <a:gd name="T68" fmla="*/ 1 w 78"/>
                <a:gd name="T69" fmla="*/ 0 h 781"/>
                <a:gd name="T70" fmla="*/ 1 w 78"/>
                <a:gd name="T71" fmla="*/ 0 h 781"/>
                <a:gd name="T72" fmla="*/ 1 w 78"/>
                <a:gd name="T73" fmla="*/ 0 h 781"/>
                <a:gd name="T74" fmla="*/ 1 w 78"/>
                <a:gd name="T75" fmla="*/ 0 h 781"/>
                <a:gd name="T76" fmla="*/ 1 w 78"/>
                <a:gd name="T77" fmla="*/ 0 h 781"/>
                <a:gd name="T78" fmla="*/ 1 w 78"/>
                <a:gd name="T79" fmla="*/ 0 h 781"/>
                <a:gd name="T80" fmla="*/ 1 w 78"/>
                <a:gd name="T81" fmla="*/ 0 h 781"/>
                <a:gd name="T82" fmla="*/ 1 w 78"/>
                <a:gd name="T83" fmla="*/ 0 h 781"/>
                <a:gd name="T84" fmla="*/ 1 w 78"/>
                <a:gd name="T85" fmla="*/ 0 h 781"/>
                <a:gd name="T86" fmla="*/ 1 w 78"/>
                <a:gd name="T87" fmla="*/ 0 h 781"/>
                <a:gd name="T88" fmla="*/ 1 w 78"/>
                <a:gd name="T89" fmla="*/ 0 h 781"/>
                <a:gd name="T90" fmla="*/ 1 w 78"/>
                <a:gd name="T91" fmla="*/ 0 h 781"/>
                <a:gd name="T92" fmla="*/ 1 w 78"/>
                <a:gd name="T93" fmla="*/ 0 h 781"/>
                <a:gd name="T94" fmla="*/ 1 w 78"/>
                <a:gd name="T95" fmla="*/ 0 h 781"/>
                <a:gd name="T96" fmla="*/ 1 w 78"/>
                <a:gd name="T97" fmla="*/ 0 h 781"/>
                <a:gd name="T98" fmla="*/ 1 w 78"/>
                <a:gd name="T99" fmla="*/ 0 h 781"/>
                <a:gd name="T100" fmla="*/ 1 w 78"/>
                <a:gd name="T101" fmla="*/ 0 h 781"/>
                <a:gd name="T102" fmla="*/ 1 w 78"/>
                <a:gd name="T103" fmla="*/ 0 h 781"/>
                <a:gd name="T104" fmla="*/ 1 w 78"/>
                <a:gd name="T105" fmla="*/ 0 h 781"/>
                <a:gd name="T106" fmla="*/ 1 w 78"/>
                <a:gd name="T107" fmla="*/ 0 h 7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781"/>
                <a:gd name="T164" fmla="*/ 78 w 78"/>
                <a:gd name="T165" fmla="*/ 781 h 7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781">
                  <a:moveTo>
                    <a:pt x="55" y="0"/>
                  </a:moveTo>
                  <a:lnTo>
                    <a:pt x="51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40" y="40"/>
                  </a:lnTo>
                  <a:lnTo>
                    <a:pt x="38" y="49"/>
                  </a:lnTo>
                  <a:lnTo>
                    <a:pt x="38" y="61"/>
                  </a:lnTo>
                  <a:lnTo>
                    <a:pt x="36" y="70"/>
                  </a:lnTo>
                  <a:lnTo>
                    <a:pt x="34" y="82"/>
                  </a:lnTo>
                  <a:lnTo>
                    <a:pt x="34" y="91"/>
                  </a:lnTo>
                  <a:lnTo>
                    <a:pt x="32" y="106"/>
                  </a:lnTo>
                  <a:lnTo>
                    <a:pt x="30" y="118"/>
                  </a:lnTo>
                  <a:lnTo>
                    <a:pt x="30" y="133"/>
                  </a:lnTo>
                  <a:lnTo>
                    <a:pt x="28" y="146"/>
                  </a:lnTo>
                  <a:lnTo>
                    <a:pt x="26" y="161"/>
                  </a:lnTo>
                  <a:lnTo>
                    <a:pt x="25" y="177"/>
                  </a:lnTo>
                  <a:lnTo>
                    <a:pt x="25" y="192"/>
                  </a:lnTo>
                  <a:lnTo>
                    <a:pt x="23" y="209"/>
                  </a:lnTo>
                  <a:lnTo>
                    <a:pt x="21" y="224"/>
                  </a:lnTo>
                  <a:lnTo>
                    <a:pt x="21" y="241"/>
                  </a:lnTo>
                  <a:lnTo>
                    <a:pt x="19" y="256"/>
                  </a:lnTo>
                  <a:lnTo>
                    <a:pt x="19" y="273"/>
                  </a:lnTo>
                  <a:lnTo>
                    <a:pt x="17" y="292"/>
                  </a:lnTo>
                  <a:lnTo>
                    <a:pt x="15" y="310"/>
                  </a:lnTo>
                  <a:lnTo>
                    <a:pt x="15" y="327"/>
                  </a:lnTo>
                  <a:lnTo>
                    <a:pt x="13" y="346"/>
                  </a:lnTo>
                  <a:lnTo>
                    <a:pt x="13" y="363"/>
                  </a:lnTo>
                  <a:lnTo>
                    <a:pt x="11" y="382"/>
                  </a:lnTo>
                  <a:lnTo>
                    <a:pt x="11" y="399"/>
                  </a:lnTo>
                  <a:lnTo>
                    <a:pt x="7" y="416"/>
                  </a:lnTo>
                  <a:lnTo>
                    <a:pt x="7" y="435"/>
                  </a:lnTo>
                  <a:lnTo>
                    <a:pt x="5" y="452"/>
                  </a:lnTo>
                  <a:lnTo>
                    <a:pt x="5" y="469"/>
                  </a:lnTo>
                  <a:lnTo>
                    <a:pt x="5" y="486"/>
                  </a:lnTo>
                  <a:lnTo>
                    <a:pt x="5" y="505"/>
                  </a:lnTo>
                  <a:lnTo>
                    <a:pt x="4" y="521"/>
                  </a:lnTo>
                  <a:lnTo>
                    <a:pt x="2" y="538"/>
                  </a:lnTo>
                  <a:lnTo>
                    <a:pt x="2" y="553"/>
                  </a:lnTo>
                  <a:lnTo>
                    <a:pt x="2" y="570"/>
                  </a:lnTo>
                  <a:lnTo>
                    <a:pt x="2" y="585"/>
                  </a:lnTo>
                  <a:lnTo>
                    <a:pt x="2" y="602"/>
                  </a:lnTo>
                  <a:lnTo>
                    <a:pt x="2" y="616"/>
                  </a:lnTo>
                  <a:lnTo>
                    <a:pt x="2" y="631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1"/>
                  </a:lnTo>
                  <a:lnTo>
                    <a:pt x="0" y="682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3"/>
                  </a:lnTo>
                  <a:lnTo>
                    <a:pt x="0" y="739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58"/>
                  </a:lnTo>
                  <a:lnTo>
                    <a:pt x="4" y="762"/>
                  </a:lnTo>
                  <a:lnTo>
                    <a:pt x="4" y="766"/>
                  </a:lnTo>
                  <a:lnTo>
                    <a:pt x="5" y="768"/>
                  </a:lnTo>
                  <a:lnTo>
                    <a:pt x="7" y="773"/>
                  </a:lnTo>
                  <a:lnTo>
                    <a:pt x="13" y="777"/>
                  </a:lnTo>
                  <a:lnTo>
                    <a:pt x="15" y="781"/>
                  </a:lnTo>
                  <a:lnTo>
                    <a:pt x="19" y="781"/>
                  </a:lnTo>
                  <a:lnTo>
                    <a:pt x="23" y="781"/>
                  </a:lnTo>
                  <a:lnTo>
                    <a:pt x="25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0" y="768"/>
                  </a:lnTo>
                  <a:lnTo>
                    <a:pt x="32" y="764"/>
                  </a:lnTo>
                  <a:lnTo>
                    <a:pt x="32" y="758"/>
                  </a:lnTo>
                  <a:lnTo>
                    <a:pt x="34" y="752"/>
                  </a:lnTo>
                  <a:lnTo>
                    <a:pt x="34" y="745"/>
                  </a:lnTo>
                  <a:lnTo>
                    <a:pt x="38" y="737"/>
                  </a:lnTo>
                  <a:lnTo>
                    <a:pt x="38" y="732"/>
                  </a:lnTo>
                  <a:lnTo>
                    <a:pt x="38" y="728"/>
                  </a:lnTo>
                  <a:lnTo>
                    <a:pt x="38" y="722"/>
                  </a:lnTo>
                  <a:lnTo>
                    <a:pt x="40" y="718"/>
                  </a:lnTo>
                  <a:lnTo>
                    <a:pt x="40" y="711"/>
                  </a:lnTo>
                  <a:lnTo>
                    <a:pt x="40" y="705"/>
                  </a:lnTo>
                  <a:lnTo>
                    <a:pt x="42" y="699"/>
                  </a:lnTo>
                  <a:lnTo>
                    <a:pt x="42" y="694"/>
                  </a:lnTo>
                  <a:lnTo>
                    <a:pt x="42" y="686"/>
                  </a:lnTo>
                  <a:lnTo>
                    <a:pt x="42" y="680"/>
                  </a:lnTo>
                  <a:lnTo>
                    <a:pt x="42" y="673"/>
                  </a:lnTo>
                  <a:lnTo>
                    <a:pt x="44" y="665"/>
                  </a:lnTo>
                  <a:lnTo>
                    <a:pt x="44" y="657"/>
                  </a:lnTo>
                  <a:lnTo>
                    <a:pt x="45" y="648"/>
                  </a:lnTo>
                  <a:lnTo>
                    <a:pt x="45" y="640"/>
                  </a:lnTo>
                  <a:lnTo>
                    <a:pt x="45" y="633"/>
                  </a:lnTo>
                  <a:lnTo>
                    <a:pt x="45" y="621"/>
                  </a:lnTo>
                  <a:lnTo>
                    <a:pt x="47" y="614"/>
                  </a:lnTo>
                  <a:lnTo>
                    <a:pt x="47" y="602"/>
                  </a:lnTo>
                  <a:lnTo>
                    <a:pt x="47" y="595"/>
                  </a:lnTo>
                  <a:lnTo>
                    <a:pt x="47" y="583"/>
                  </a:lnTo>
                  <a:lnTo>
                    <a:pt x="47" y="574"/>
                  </a:lnTo>
                  <a:lnTo>
                    <a:pt x="49" y="560"/>
                  </a:lnTo>
                  <a:lnTo>
                    <a:pt x="49" y="551"/>
                  </a:lnTo>
                  <a:lnTo>
                    <a:pt x="49" y="540"/>
                  </a:lnTo>
                  <a:lnTo>
                    <a:pt x="49" y="526"/>
                  </a:lnTo>
                  <a:lnTo>
                    <a:pt x="51" y="515"/>
                  </a:lnTo>
                  <a:lnTo>
                    <a:pt x="51" y="503"/>
                  </a:lnTo>
                  <a:lnTo>
                    <a:pt x="51" y="492"/>
                  </a:lnTo>
                  <a:lnTo>
                    <a:pt x="51" y="479"/>
                  </a:lnTo>
                  <a:lnTo>
                    <a:pt x="53" y="467"/>
                  </a:lnTo>
                  <a:lnTo>
                    <a:pt x="53" y="456"/>
                  </a:lnTo>
                  <a:lnTo>
                    <a:pt x="53" y="445"/>
                  </a:lnTo>
                  <a:lnTo>
                    <a:pt x="55" y="433"/>
                  </a:lnTo>
                  <a:lnTo>
                    <a:pt x="55" y="422"/>
                  </a:lnTo>
                  <a:lnTo>
                    <a:pt x="57" y="410"/>
                  </a:lnTo>
                  <a:lnTo>
                    <a:pt x="57" y="399"/>
                  </a:lnTo>
                  <a:lnTo>
                    <a:pt x="59" y="388"/>
                  </a:lnTo>
                  <a:lnTo>
                    <a:pt x="59" y="376"/>
                  </a:lnTo>
                  <a:lnTo>
                    <a:pt x="61" y="365"/>
                  </a:lnTo>
                  <a:lnTo>
                    <a:pt x="61" y="353"/>
                  </a:lnTo>
                  <a:lnTo>
                    <a:pt x="63" y="342"/>
                  </a:lnTo>
                  <a:lnTo>
                    <a:pt x="63" y="332"/>
                  </a:lnTo>
                  <a:lnTo>
                    <a:pt x="64" y="321"/>
                  </a:lnTo>
                  <a:lnTo>
                    <a:pt x="64" y="310"/>
                  </a:lnTo>
                  <a:lnTo>
                    <a:pt x="66" y="298"/>
                  </a:lnTo>
                  <a:lnTo>
                    <a:pt x="66" y="289"/>
                  </a:lnTo>
                  <a:lnTo>
                    <a:pt x="68" y="279"/>
                  </a:lnTo>
                  <a:lnTo>
                    <a:pt x="68" y="266"/>
                  </a:lnTo>
                  <a:lnTo>
                    <a:pt x="68" y="256"/>
                  </a:lnTo>
                  <a:lnTo>
                    <a:pt x="68" y="247"/>
                  </a:lnTo>
                  <a:lnTo>
                    <a:pt x="72" y="237"/>
                  </a:lnTo>
                  <a:lnTo>
                    <a:pt x="72" y="226"/>
                  </a:lnTo>
                  <a:lnTo>
                    <a:pt x="72" y="216"/>
                  </a:lnTo>
                  <a:lnTo>
                    <a:pt x="74" y="207"/>
                  </a:lnTo>
                  <a:lnTo>
                    <a:pt x="74" y="197"/>
                  </a:lnTo>
                  <a:lnTo>
                    <a:pt x="74" y="188"/>
                  </a:lnTo>
                  <a:lnTo>
                    <a:pt x="76" y="178"/>
                  </a:lnTo>
                  <a:lnTo>
                    <a:pt x="76" y="169"/>
                  </a:lnTo>
                  <a:lnTo>
                    <a:pt x="76" y="161"/>
                  </a:lnTo>
                  <a:lnTo>
                    <a:pt x="76" y="152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78" y="110"/>
                  </a:lnTo>
                  <a:lnTo>
                    <a:pt x="78" y="102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6" y="82"/>
                  </a:lnTo>
                  <a:lnTo>
                    <a:pt x="76" y="76"/>
                  </a:lnTo>
                  <a:lnTo>
                    <a:pt x="76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8" y="25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9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4" name="Freeform 343"/>
            <p:cNvSpPr>
              <a:spLocks/>
            </p:cNvSpPr>
            <p:nvPr/>
          </p:nvSpPr>
          <p:spPr bwMode="auto">
            <a:xfrm>
              <a:off x="686" y="3572"/>
              <a:ext cx="42" cy="575"/>
            </a:xfrm>
            <a:custGeom>
              <a:avLst/>
              <a:gdLst>
                <a:gd name="T0" fmla="*/ 0 w 86"/>
                <a:gd name="T1" fmla="*/ 1 h 1150"/>
                <a:gd name="T2" fmla="*/ 0 w 86"/>
                <a:gd name="T3" fmla="*/ 1 h 1150"/>
                <a:gd name="T4" fmla="*/ 0 w 86"/>
                <a:gd name="T5" fmla="*/ 1 h 1150"/>
                <a:gd name="T6" fmla="*/ 0 w 86"/>
                <a:gd name="T7" fmla="*/ 1 h 1150"/>
                <a:gd name="T8" fmla="*/ 0 w 86"/>
                <a:gd name="T9" fmla="*/ 1 h 1150"/>
                <a:gd name="T10" fmla="*/ 0 w 86"/>
                <a:gd name="T11" fmla="*/ 1 h 1150"/>
                <a:gd name="T12" fmla="*/ 0 w 86"/>
                <a:gd name="T13" fmla="*/ 1 h 1150"/>
                <a:gd name="T14" fmla="*/ 0 w 86"/>
                <a:gd name="T15" fmla="*/ 1 h 1150"/>
                <a:gd name="T16" fmla="*/ 0 w 86"/>
                <a:gd name="T17" fmla="*/ 1 h 1150"/>
                <a:gd name="T18" fmla="*/ 0 w 86"/>
                <a:gd name="T19" fmla="*/ 1 h 1150"/>
                <a:gd name="T20" fmla="*/ 0 w 86"/>
                <a:gd name="T21" fmla="*/ 1 h 1150"/>
                <a:gd name="T22" fmla="*/ 0 w 86"/>
                <a:gd name="T23" fmla="*/ 1 h 1150"/>
                <a:gd name="T24" fmla="*/ 0 w 86"/>
                <a:gd name="T25" fmla="*/ 1 h 1150"/>
                <a:gd name="T26" fmla="*/ 0 w 86"/>
                <a:gd name="T27" fmla="*/ 1 h 1150"/>
                <a:gd name="T28" fmla="*/ 0 w 86"/>
                <a:gd name="T29" fmla="*/ 1 h 1150"/>
                <a:gd name="T30" fmla="*/ 0 w 86"/>
                <a:gd name="T31" fmla="*/ 1 h 1150"/>
                <a:gd name="T32" fmla="*/ 0 w 86"/>
                <a:gd name="T33" fmla="*/ 1 h 1150"/>
                <a:gd name="T34" fmla="*/ 0 w 86"/>
                <a:gd name="T35" fmla="*/ 1 h 1150"/>
                <a:gd name="T36" fmla="*/ 0 w 86"/>
                <a:gd name="T37" fmla="*/ 1 h 1150"/>
                <a:gd name="T38" fmla="*/ 0 w 86"/>
                <a:gd name="T39" fmla="*/ 1 h 1150"/>
                <a:gd name="T40" fmla="*/ 0 w 86"/>
                <a:gd name="T41" fmla="*/ 1 h 1150"/>
                <a:gd name="T42" fmla="*/ 0 w 86"/>
                <a:gd name="T43" fmla="*/ 1 h 1150"/>
                <a:gd name="T44" fmla="*/ 0 w 86"/>
                <a:gd name="T45" fmla="*/ 1 h 1150"/>
                <a:gd name="T46" fmla="*/ 0 w 86"/>
                <a:gd name="T47" fmla="*/ 1 h 1150"/>
                <a:gd name="T48" fmla="*/ 0 w 86"/>
                <a:gd name="T49" fmla="*/ 1 h 1150"/>
                <a:gd name="T50" fmla="*/ 0 w 86"/>
                <a:gd name="T51" fmla="*/ 1 h 1150"/>
                <a:gd name="T52" fmla="*/ 0 w 86"/>
                <a:gd name="T53" fmla="*/ 1 h 1150"/>
                <a:gd name="T54" fmla="*/ 0 w 86"/>
                <a:gd name="T55" fmla="*/ 1 h 1150"/>
                <a:gd name="T56" fmla="*/ 0 w 86"/>
                <a:gd name="T57" fmla="*/ 1 h 1150"/>
                <a:gd name="T58" fmla="*/ 0 w 86"/>
                <a:gd name="T59" fmla="*/ 1 h 1150"/>
                <a:gd name="T60" fmla="*/ 0 w 86"/>
                <a:gd name="T61" fmla="*/ 1 h 1150"/>
                <a:gd name="T62" fmla="*/ 0 w 86"/>
                <a:gd name="T63" fmla="*/ 1 h 1150"/>
                <a:gd name="T64" fmla="*/ 0 w 86"/>
                <a:gd name="T65" fmla="*/ 1 h 1150"/>
                <a:gd name="T66" fmla="*/ 0 w 86"/>
                <a:gd name="T67" fmla="*/ 1 h 1150"/>
                <a:gd name="T68" fmla="*/ 0 w 86"/>
                <a:gd name="T69" fmla="*/ 1 h 1150"/>
                <a:gd name="T70" fmla="*/ 0 w 86"/>
                <a:gd name="T71" fmla="*/ 1 h 1150"/>
                <a:gd name="T72" fmla="*/ 0 w 86"/>
                <a:gd name="T73" fmla="*/ 1 h 1150"/>
                <a:gd name="T74" fmla="*/ 0 w 86"/>
                <a:gd name="T75" fmla="*/ 1 h 1150"/>
                <a:gd name="T76" fmla="*/ 0 w 86"/>
                <a:gd name="T77" fmla="*/ 1 h 1150"/>
                <a:gd name="T78" fmla="*/ 0 w 86"/>
                <a:gd name="T79" fmla="*/ 1 h 1150"/>
                <a:gd name="T80" fmla="*/ 0 w 86"/>
                <a:gd name="T81" fmla="*/ 1 h 1150"/>
                <a:gd name="T82" fmla="*/ 0 w 86"/>
                <a:gd name="T83" fmla="*/ 1 h 1150"/>
                <a:gd name="T84" fmla="*/ 0 w 86"/>
                <a:gd name="T85" fmla="*/ 1 h 1150"/>
                <a:gd name="T86" fmla="*/ 0 w 86"/>
                <a:gd name="T87" fmla="*/ 1 h 1150"/>
                <a:gd name="T88" fmla="*/ 0 w 86"/>
                <a:gd name="T89" fmla="*/ 1 h 1150"/>
                <a:gd name="T90" fmla="*/ 0 w 86"/>
                <a:gd name="T91" fmla="*/ 1 h 1150"/>
                <a:gd name="T92" fmla="*/ 0 w 86"/>
                <a:gd name="T93" fmla="*/ 1 h 1150"/>
                <a:gd name="T94" fmla="*/ 0 w 86"/>
                <a:gd name="T95" fmla="*/ 1 h 1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150"/>
                <a:gd name="T146" fmla="*/ 86 w 86"/>
                <a:gd name="T147" fmla="*/ 1150 h 1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150">
                  <a:moveTo>
                    <a:pt x="14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4" y="51"/>
                  </a:lnTo>
                  <a:lnTo>
                    <a:pt x="4" y="63"/>
                  </a:lnTo>
                  <a:lnTo>
                    <a:pt x="2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0" y="237"/>
                  </a:lnTo>
                  <a:lnTo>
                    <a:pt x="0" y="258"/>
                  </a:lnTo>
                  <a:lnTo>
                    <a:pt x="0" y="283"/>
                  </a:lnTo>
                  <a:lnTo>
                    <a:pt x="0" y="306"/>
                  </a:lnTo>
                  <a:lnTo>
                    <a:pt x="2" y="329"/>
                  </a:lnTo>
                  <a:lnTo>
                    <a:pt x="2" y="353"/>
                  </a:lnTo>
                  <a:lnTo>
                    <a:pt x="2" y="378"/>
                  </a:lnTo>
                  <a:lnTo>
                    <a:pt x="2" y="403"/>
                  </a:lnTo>
                  <a:lnTo>
                    <a:pt x="2" y="429"/>
                  </a:lnTo>
                  <a:lnTo>
                    <a:pt x="4" y="454"/>
                  </a:lnTo>
                  <a:lnTo>
                    <a:pt x="6" y="481"/>
                  </a:lnTo>
                  <a:lnTo>
                    <a:pt x="6" y="505"/>
                  </a:lnTo>
                  <a:lnTo>
                    <a:pt x="8" y="532"/>
                  </a:lnTo>
                  <a:lnTo>
                    <a:pt x="8" y="559"/>
                  </a:lnTo>
                  <a:lnTo>
                    <a:pt x="10" y="585"/>
                  </a:lnTo>
                  <a:lnTo>
                    <a:pt x="10" y="612"/>
                  </a:lnTo>
                  <a:lnTo>
                    <a:pt x="12" y="638"/>
                  </a:lnTo>
                  <a:lnTo>
                    <a:pt x="12" y="663"/>
                  </a:lnTo>
                  <a:lnTo>
                    <a:pt x="14" y="690"/>
                  </a:lnTo>
                  <a:lnTo>
                    <a:pt x="14" y="716"/>
                  </a:lnTo>
                  <a:lnTo>
                    <a:pt x="15" y="741"/>
                  </a:lnTo>
                  <a:lnTo>
                    <a:pt x="15" y="766"/>
                  </a:lnTo>
                  <a:lnTo>
                    <a:pt x="17" y="791"/>
                  </a:lnTo>
                  <a:lnTo>
                    <a:pt x="19" y="815"/>
                  </a:lnTo>
                  <a:lnTo>
                    <a:pt x="19" y="840"/>
                  </a:lnTo>
                  <a:lnTo>
                    <a:pt x="21" y="863"/>
                  </a:lnTo>
                  <a:lnTo>
                    <a:pt x="25" y="886"/>
                  </a:lnTo>
                  <a:lnTo>
                    <a:pt x="25" y="908"/>
                  </a:lnTo>
                  <a:lnTo>
                    <a:pt x="27" y="929"/>
                  </a:lnTo>
                  <a:lnTo>
                    <a:pt x="29" y="950"/>
                  </a:lnTo>
                  <a:lnTo>
                    <a:pt x="31" y="973"/>
                  </a:lnTo>
                  <a:lnTo>
                    <a:pt x="33" y="990"/>
                  </a:lnTo>
                  <a:lnTo>
                    <a:pt x="33" y="1009"/>
                  </a:lnTo>
                  <a:lnTo>
                    <a:pt x="35" y="1026"/>
                  </a:lnTo>
                  <a:lnTo>
                    <a:pt x="36" y="1043"/>
                  </a:lnTo>
                  <a:lnTo>
                    <a:pt x="38" y="1059"/>
                  </a:lnTo>
                  <a:lnTo>
                    <a:pt x="40" y="1074"/>
                  </a:lnTo>
                  <a:lnTo>
                    <a:pt x="42" y="1085"/>
                  </a:lnTo>
                  <a:lnTo>
                    <a:pt x="44" y="1098"/>
                  </a:lnTo>
                  <a:lnTo>
                    <a:pt x="46" y="1110"/>
                  </a:lnTo>
                  <a:lnTo>
                    <a:pt x="48" y="1119"/>
                  </a:lnTo>
                  <a:lnTo>
                    <a:pt x="50" y="1127"/>
                  </a:lnTo>
                  <a:lnTo>
                    <a:pt x="52" y="1135"/>
                  </a:lnTo>
                  <a:lnTo>
                    <a:pt x="54" y="1140"/>
                  </a:lnTo>
                  <a:lnTo>
                    <a:pt x="55" y="1146"/>
                  </a:lnTo>
                  <a:lnTo>
                    <a:pt x="59" y="1148"/>
                  </a:lnTo>
                  <a:lnTo>
                    <a:pt x="61" y="1150"/>
                  </a:lnTo>
                  <a:lnTo>
                    <a:pt x="67" y="1148"/>
                  </a:lnTo>
                  <a:lnTo>
                    <a:pt x="74" y="1146"/>
                  </a:lnTo>
                  <a:lnTo>
                    <a:pt x="76" y="1142"/>
                  </a:lnTo>
                  <a:lnTo>
                    <a:pt x="78" y="1138"/>
                  </a:lnTo>
                  <a:lnTo>
                    <a:pt x="80" y="1133"/>
                  </a:lnTo>
                  <a:lnTo>
                    <a:pt x="82" y="1129"/>
                  </a:lnTo>
                  <a:lnTo>
                    <a:pt x="82" y="1121"/>
                  </a:lnTo>
                  <a:lnTo>
                    <a:pt x="84" y="1114"/>
                  </a:lnTo>
                  <a:lnTo>
                    <a:pt x="84" y="1110"/>
                  </a:lnTo>
                  <a:lnTo>
                    <a:pt x="86" y="1104"/>
                  </a:lnTo>
                  <a:lnTo>
                    <a:pt x="86" y="1100"/>
                  </a:lnTo>
                  <a:lnTo>
                    <a:pt x="86" y="1097"/>
                  </a:lnTo>
                  <a:lnTo>
                    <a:pt x="86" y="1091"/>
                  </a:lnTo>
                  <a:lnTo>
                    <a:pt x="86" y="1085"/>
                  </a:lnTo>
                  <a:lnTo>
                    <a:pt x="86" y="1081"/>
                  </a:lnTo>
                  <a:lnTo>
                    <a:pt x="86" y="1076"/>
                  </a:lnTo>
                  <a:lnTo>
                    <a:pt x="86" y="1068"/>
                  </a:lnTo>
                  <a:lnTo>
                    <a:pt x="86" y="1062"/>
                  </a:lnTo>
                  <a:lnTo>
                    <a:pt x="86" y="1057"/>
                  </a:lnTo>
                  <a:lnTo>
                    <a:pt x="86" y="1051"/>
                  </a:lnTo>
                  <a:lnTo>
                    <a:pt x="86" y="1043"/>
                  </a:lnTo>
                  <a:lnTo>
                    <a:pt x="84" y="1036"/>
                  </a:lnTo>
                  <a:lnTo>
                    <a:pt x="82" y="1028"/>
                  </a:lnTo>
                  <a:lnTo>
                    <a:pt x="82" y="1021"/>
                  </a:lnTo>
                  <a:lnTo>
                    <a:pt x="82" y="1013"/>
                  </a:lnTo>
                  <a:lnTo>
                    <a:pt x="82" y="1003"/>
                  </a:lnTo>
                  <a:lnTo>
                    <a:pt x="82" y="996"/>
                  </a:lnTo>
                  <a:lnTo>
                    <a:pt x="82" y="988"/>
                  </a:lnTo>
                  <a:lnTo>
                    <a:pt x="80" y="977"/>
                  </a:lnTo>
                  <a:lnTo>
                    <a:pt x="80" y="969"/>
                  </a:lnTo>
                  <a:lnTo>
                    <a:pt x="78" y="960"/>
                  </a:lnTo>
                  <a:lnTo>
                    <a:pt x="78" y="950"/>
                  </a:lnTo>
                  <a:lnTo>
                    <a:pt x="78" y="939"/>
                  </a:lnTo>
                  <a:lnTo>
                    <a:pt x="76" y="929"/>
                  </a:lnTo>
                  <a:lnTo>
                    <a:pt x="74" y="920"/>
                  </a:lnTo>
                  <a:lnTo>
                    <a:pt x="74" y="908"/>
                  </a:lnTo>
                  <a:lnTo>
                    <a:pt x="74" y="897"/>
                  </a:lnTo>
                  <a:lnTo>
                    <a:pt x="73" y="886"/>
                  </a:lnTo>
                  <a:lnTo>
                    <a:pt x="73" y="874"/>
                  </a:lnTo>
                  <a:lnTo>
                    <a:pt x="73" y="863"/>
                  </a:lnTo>
                  <a:lnTo>
                    <a:pt x="71" y="849"/>
                  </a:lnTo>
                  <a:lnTo>
                    <a:pt x="69" y="838"/>
                  </a:lnTo>
                  <a:lnTo>
                    <a:pt x="67" y="825"/>
                  </a:lnTo>
                  <a:lnTo>
                    <a:pt x="67" y="813"/>
                  </a:lnTo>
                  <a:lnTo>
                    <a:pt x="67" y="800"/>
                  </a:lnTo>
                  <a:lnTo>
                    <a:pt x="65" y="787"/>
                  </a:lnTo>
                  <a:lnTo>
                    <a:pt x="65" y="772"/>
                  </a:lnTo>
                  <a:lnTo>
                    <a:pt x="65" y="758"/>
                  </a:lnTo>
                  <a:lnTo>
                    <a:pt x="63" y="743"/>
                  </a:lnTo>
                  <a:lnTo>
                    <a:pt x="63" y="728"/>
                  </a:lnTo>
                  <a:lnTo>
                    <a:pt x="61" y="713"/>
                  </a:lnTo>
                  <a:lnTo>
                    <a:pt x="61" y="699"/>
                  </a:lnTo>
                  <a:lnTo>
                    <a:pt x="59" y="682"/>
                  </a:lnTo>
                  <a:lnTo>
                    <a:pt x="59" y="667"/>
                  </a:lnTo>
                  <a:lnTo>
                    <a:pt x="59" y="652"/>
                  </a:lnTo>
                  <a:lnTo>
                    <a:pt x="57" y="637"/>
                  </a:lnTo>
                  <a:lnTo>
                    <a:pt x="55" y="621"/>
                  </a:lnTo>
                  <a:lnTo>
                    <a:pt x="55" y="606"/>
                  </a:lnTo>
                  <a:lnTo>
                    <a:pt x="54" y="591"/>
                  </a:lnTo>
                  <a:lnTo>
                    <a:pt x="54" y="576"/>
                  </a:lnTo>
                  <a:lnTo>
                    <a:pt x="54" y="561"/>
                  </a:lnTo>
                  <a:lnTo>
                    <a:pt x="54" y="545"/>
                  </a:lnTo>
                  <a:lnTo>
                    <a:pt x="52" y="532"/>
                  </a:lnTo>
                  <a:lnTo>
                    <a:pt x="52" y="517"/>
                  </a:lnTo>
                  <a:lnTo>
                    <a:pt x="52" y="504"/>
                  </a:lnTo>
                  <a:lnTo>
                    <a:pt x="52" y="488"/>
                  </a:lnTo>
                  <a:lnTo>
                    <a:pt x="52" y="475"/>
                  </a:lnTo>
                  <a:lnTo>
                    <a:pt x="52" y="462"/>
                  </a:lnTo>
                  <a:lnTo>
                    <a:pt x="50" y="447"/>
                  </a:lnTo>
                  <a:lnTo>
                    <a:pt x="50" y="431"/>
                  </a:lnTo>
                  <a:lnTo>
                    <a:pt x="48" y="418"/>
                  </a:lnTo>
                  <a:lnTo>
                    <a:pt x="48" y="405"/>
                  </a:lnTo>
                  <a:lnTo>
                    <a:pt x="48" y="391"/>
                  </a:lnTo>
                  <a:lnTo>
                    <a:pt x="48" y="378"/>
                  </a:lnTo>
                  <a:lnTo>
                    <a:pt x="48" y="365"/>
                  </a:lnTo>
                  <a:lnTo>
                    <a:pt x="48" y="353"/>
                  </a:lnTo>
                  <a:lnTo>
                    <a:pt x="48" y="340"/>
                  </a:lnTo>
                  <a:lnTo>
                    <a:pt x="48" y="327"/>
                  </a:lnTo>
                  <a:lnTo>
                    <a:pt x="48" y="313"/>
                  </a:lnTo>
                  <a:lnTo>
                    <a:pt x="48" y="304"/>
                  </a:lnTo>
                  <a:lnTo>
                    <a:pt x="48" y="291"/>
                  </a:lnTo>
                  <a:lnTo>
                    <a:pt x="48" y="279"/>
                  </a:lnTo>
                  <a:lnTo>
                    <a:pt x="48" y="270"/>
                  </a:lnTo>
                  <a:lnTo>
                    <a:pt x="48" y="258"/>
                  </a:lnTo>
                  <a:lnTo>
                    <a:pt x="46" y="247"/>
                  </a:lnTo>
                  <a:lnTo>
                    <a:pt x="46" y="234"/>
                  </a:lnTo>
                  <a:lnTo>
                    <a:pt x="46" y="224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4"/>
                  </a:lnTo>
                  <a:lnTo>
                    <a:pt x="46" y="175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6" y="148"/>
                  </a:lnTo>
                  <a:lnTo>
                    <a:pt x="48" y="141"/>
                  </a:lnTo>
                  <a:lnTo>
                    <a:pt x="48" y="131"/>
                  </a:lnTo>
                  <a:lnTo>
                    <a:pt x="48" y="123"/>
                  </a:lnTo>
                  <a:lnTo>
                    <a:pt x="48" y="118"/>
                  </a:lnTo>
                  <a:lnTo>
                    <a:pt x="48" y="110"/>
                  </a:lnTo>
                  <a:lnTo>
                    <a:pt x="48" y="104"/>
                  </a:lnTo>
                  <a:lnTo>
                    <a:pt x="48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80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5" name="Freeform 344"/>
            <p:cNvSpPr>
              <a:spLocks/>
            </p:cNvSpPr>
            <p:nvPr/>
          </p:nvSpPr>
          <p:spPr bwMode="auto">
            <a:xfrm>
              <a:off x="799" y="3073"/>
              <a:ext cx="89" cy="257"/>
            </a:xfrm>
            <a:custGeom>
              <a:avLst/>
              <a:gdLst>
                <a:gd name="T0" fmla="*/ 0 w 178"/>
                <a:gd name="T1" fmla="*/ 1 h 513"/>
                <a:gd name="T2" fmla="*/ 0 w 178"/>
                <a:gd name="T3" fmla="*/ 1 h 513"/>
                <a:gd name="T4" fmla="*/ 0 w 178"/>
                <a:gd name="T5" fmla="*/ 1 h 513"/>
                <a:gd name="T6" fmla="*/ 0 w 178"/>
                <a:gd name="T7" fmla="*/ 1 h 513"/>
                <a:gd name="T8" fmla="*/ 1 w 178"/>
                <a:gd name="T9" fmla="*/ 1 h 513"/>
                <a:gd name="T10" fmla="*/ 1 w 178"/>
                <a:gd name="T11" fmla="*/ 1 h 513"/>
                <a:gd name="T12" fmla="*/ 1 w 178"/>
                <a:gd name="T13" fmla="*/ 1 h 513"/>
                <a:gd name="T14" fmla="*/ 1 w 178"/>
                <a:gd name="T15" fmla="*/ 1 h 513"/>
                <a:gd name="T16" fmla="*/ 1 w 178"/>
                <a:gd name="T17" fmla="*/ 1 h 513"/>
                <a:gd name="T18" fmla="*/ 1 w 178"/>
                <a:gd name="T19" fmla="*/ 1 h 513"/>
                <a:gd name="T20" fmla="*/ 1 w 178"/>
                <a:gd name="T21" fmla="*/ 1 h 513"/>
                <a:gd name="T22" fmla="*/ 1 w 178"/>
                <a:gd name="T23" fmla="*/ 1 h 513"/>
                <a:gd name="T24" fmla="*/ 1 w 178"/>
                <a:gd name="T25" fmla="*/ 1 h 513"/>
                <a:gd name="T26" fmla="*/ 1 w 178"/>
                <a:gd name="T27" fmla="*/ 1 h 513"/>
                <a:gd name="T28" fmla="*/ 1 w 178"/>
                <a:gd name="T29" fmla="*/ 0 h 513"/>
                <a:gd name="T30" fmla="*/ 1 w 178"/>
                <a:gd name="T31" fmla="*/ 1 h 513"/>
                <a:gd name="T32" fmla="*/ 1 w 178"/>
                <a:gd name="T33" fmla="*/ 1 h 513"/>
                <a:gd name="T34" fmla="*/ 1 w 178"/>
                <a:gd name="T35" fmla="*/ 1 h 513"/>
                <a:gd name="T36" fmla="*/ 1 w 178"/>
                <a:gd name="T37" fmla="*/ 1 h 513"/>
                <a:gd name="T38" fmla="*/ 1 w 178"/>
                <a:gd name="T39" fmla="*/ 1 h 513"/>
                <a:gd name="T40" fmla="*/ 1 w 178"/>
                <a:gd name="T41" fmla="*/ 1 h 513"/>
                <a:gd name="T42" fmla="*/ 1 w 178"/>
                <a:gd name="T43" fmla="*/ 1 h 513"/>
                <a:gd name="T44" fmla="*/ 1 w 178"/>
                <a:gd name="T45" fmla="*/ 1 h 513"/>
                <a:gd name="T46" fmla="*/ 1 w 178"/>
                <a:gd name="T47" fmla="*/ 1 h 513"/>
                <a:gd name="T48" fmla="*/ 1 w 178"/>
                <a:gd name="T49" fmla="*/ 1 h 513"/>
                <a:gd name="T50" fmla="*/ 1 w 178"/>
                <a:gd name="T51" fmla="*/ 1 h 513"/>
                <a:gd name="T52" fmla="*/ 1 w 178"/>
                <a:gd name="T53" fmla="*/ 1 h 513"/>
                <a:gd name="T54" fmla="*/ 1 w 178"/>
                <a:gd name="T55" fmla="*/ 1 h 513"/>
                <a:gd name="T56" fmla="*/ 1 w 178"/>
                <a:gd name="T57" fmla="*/ 1 h 513"/>
                <a:gd name="T58" fmla="*/ 1 w 178"/>
                <a:gd name="T59" fmla="*/ 1 h 513"/>
                <a:gd name="T60" fmla="*/ 1 w 178"/>
                <a:gd name="T61" fmla="*/ 1 h 513"/>
                <a:gd name="T62" fmla="*/ 1 w 178"/>
                <a:gd name="T63" fmla="*/ 1 h 513"/>
                <a:gd name="T64" fmla="*/ 1 w 178"/>
                <a:gd name="T65" fmla="*/ 1 h 513"/>
                <a:gd name="T66" fmla="*/ 1 w 178"/>
                <a:gd name="T67" fmla="*/ 1 h 513"/>
                <a:gd name="T68" fmla="*/ 1 w 178"/>
                <a:gd name="T69" fmla="*/ 1 h 513"/>
                <a:gd name="T70" fmla="*/ 1 w 178"/>
                <a:gd name="T71" fmla="*/ 1 h 513"/>
                <a:gd name="T72" fmla="*/ 1 w 178"/>
                <a:gd name="T73" fmla="*/ 1 h 513"/>
                <a:gd name="T74" fmla="*/ 1 w 178"/>
                <a:gd name="T75" fmla="*/ 1 h 513"/>
                <a:gd name="T76" fmla="*/ 1 w 178"/>
                <a:gd name="T77" fmla="*/ 1 h 513"/>
                <a:gd name="T78" fmla="*/ 1 w 178"/>
                <a:gd name="T79" fmla="*/ 1 h 513"/>
                <a:gd name="T80" fmla="*/ 1 w 178"/>
                <a:gd name="T81" fmla="*/ 1 h 513"/>
                <a:gd name="T82" fmla="*/ 1 w 178"/>
                <a:gd name="T83" fmla="*/ 1 h 513"/>
                <a:gd name="T84" fmla="*/ 1 w 178"/>
                <a:gd name="T85" fmla="*/ 1 h 513"/>
                <a:gd name="T86" fmla="*/ 1 w 178"/>
                <a:gd name="T87" fmla="*/ 1 h 513"/>
                <a:gd name="T88" fmla="*/ 1 w 178"/>
                <a:gd name="T89" fmla="*/ 1 h 513"/>
                <a:gd name="T90" fmla="*/ 1 w 178"/>
                <a:gd name="T91" fmla="*/ 1 h 513"/>
                <a:gd name="T92" fmla="*/ 1 w 178"/>
                <a:gd name="T93" fmla="*/ 1 h 513"/>
                <a:gd name="T94" fmla="*/ 1 w 178"/>
                <a:gd name="T95" fmla="*/ 1 h 513"/>
                <a:gd name="T96" fmla="*/ 1 w 178"/>
                <a:gd name="T97" fmla="*/ 1 h 513"/>
                <a:gd name="T98" fmla="*/ 1 w 178"/>
                <a:gd name="T99" fmla="*/ 1 h 513"/>
                <a:gd name="T100" fmla="*/ 1 w 178"/>
                <a:gd name="T101" fmla="*/ 1 h 513"/>
                <a:gd name="T102" fmla="*/ 1 w 178"/>
                <a:gd name="T103" fmla="*/ 1 h 513"/>
                <a:gd name="T104" fmla="*/ 1 w 178"/>
                <a:gd name="T105" fmla="*/ 1 h 513"/>
                <a:gd name="T106" fmla="*/ 1 w 178"/>
                <a:gd name="T107" fmla="*/ 1 h 513"/>
                <a:gd name="T108" fmla="*/ 1 w 178"/>
                <a:gd name="T109" fmla="*/ 1 h 513"/>
                <a:gd name="T110" fmla="*/ 1 w 178"/>
                <a:gd name="T111" fmla="*/ 1 h 513"/>
                <a:gd name="T112" fmla="*/ 1 w 178"/>
                <a:gd name="T113" fmla="*/ 1 h 513"/>
                <a:gd name="T114" fmla="*/ 1 w 178"/>
                <a:gd name="T115" fmla="*/ 1 h 513"/>
                <a:gd name="T116" fmla="*/ 1 w 178"/>
                <a:gd name="T117" fmla="*/ 1 h 513"/>
                <a:gd name="T118" fmla="*/ 1 w 178"/>
                <a:gd name="T119" fmla="*/ 1 h 513"/>
                <a:gd name="T120" fmla="*/ 1 w 178"/>
                <a:gd name="T121" fmla="*/ 1 h 513"/>
                <a:gd name="T122" fmla="*/ 1 w 178"/>
                <a:gd name="T123" fmla="*/ 1 h 513"/>
                <a:gd name="T124" fmla="*/ 1 w 178"/>
                <a:gd name="T125" fmla="*/ 1 h 5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513"/>
                <a:gd name="T191" fmla="*/ 178 w 178"/>
                <a:gd name="T192" fmla="*/ 513 h 5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513">
                  <a:moveTo>
                    <a:pt x="1" y="504"/>
                  </a:moveTo>
                  <a:lnTo>
                    <a:pt x="1" y="500"/>
                  </a:lnTo>
                  <a:lnTo>
                    <a:pt x="1" y="494"/>
                  </a:lnTo>
                  <a:lnTo>
                    <a:pt x="0" y="488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0" y="471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5"/>
                  </a:lnTo>
                  <a:lnTo>
                    <a:pt x="1" y="346"/>
                  </a:lnTo>
                  <a:lnTo>
                    <a:pt x="1" y="336"/>
                  </a:lnTo>
                  <a:lnTo>
                    <a:pt x="1" y="325"/>
                  </a:lnTo>
                  <a:lnTo>
                    <a:pt x="1" y="314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1" y="283"/>
                  </a:lnTo>
                  <a:lnTo>
                    <a:pt x="1" y="274"/>
                  </a:lnTo>
                  <a:lnTo>
                    <a:pt x="3" y="262"/>
                  </a:lnTo>
                  <a:lnTo>
                    <a:pt x="3" y="253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5" y="220"/>
                  </a:lnTo>
                  <a:lnTo>
                    <a:pt x="5" y="209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9"/>
                  </a:lnTo>
                  <a:lnTo>
                    <a:pt x="5" y="167"/>
                  </a:lnTo>
                  <a:lnTo>
                    <a:pt x="7" y="158"/>
                  </a:lnTo>
                  <a:lnTo>
                    <a:pt x="7" y="148"/>
                  </a:lnTo>
                  <a:lnTo>
                    <a:pt x="7" y="141"/>
                  </a:lnTo>
                  <a:lnTo>
                    <a:pt x="7" y="131"/>
                  </a:lnTo>
                  <a:lnTo>
                    <a:pt x="9" y="122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1" y="95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13" y="74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7"/>
                  </a:lnTo>
                  <a:lnTo>
                    <a:pt x="144" y="23"/>
                  </a:lnTo>
                  <a:lnTo>
                    <a:pt x="148" y="27"/>
                  </a:lnTo>
                  <a:lnTo>
                    <a:pt x="152" y="34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7" y="51"/>
                  </a:lnTo>
                  <a:lnTo>
                    <a:pt x="157" y="55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9" y="70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9" y="86"/>
                  </a:lnTo>
                  <a:lnTo>
                    <a:pt x="159" y="91"/>
                  </a:lnTo>
                  <a:lnTo>
                    <a:pt x="161" y="97"/>
                  </a:lnTo>
                  <a:lnTo>
                    <a:pt x="161" y="105"/>
                  </a:lnTo>
                  <a:lnTo>
                    <a:pt x="163" y="110"/>
                  </a:lnTo>
                  <a:lnTo>
                    <a:pt x="163" y="116"/>
                  </a:lnTo>
                  <a:lnTo>
                    <a:pt x="163" y="124"/>
                  </a:lnTo>
                  <a:lnTo>
                    <a:pt x="163" y="131"/>
                  </a:lnTo>
                  <a:lnTo>
                    <a:pt x="165" y="137"/>
                  </a:lnTo>
                  <a:lnTo>
                    <a:pt x="165" y="146"/>
                  </a:lnTo>
                  <a:lnTo>
                    <a:pt x="165" y="154"/>
                  </a:lnTo>
                  <a:lnTo>
                    <a:pt x="167" y="162"/>
                  </a:lnTo>
                  <a:lnTo>
                    <a:pt x="167" y="169"/>
                  </a:lnTo>
                  <a:lnTo>
                    <a:pt x="167" y="177"/>
                  </a:lnTo>
                  <a:lnTo>
                    <a:pt x="167" y="184"/>
                  </a:lnTo>
                  <a:lnTo>
                    <a:pt x="167" y="192"/>
                  </a:lnTo>
                  <a:lnTo>
                    <a:pt x="169" y="201"/>
                  </a:lnTo>
                  <a:lnTo>
                    <a:pt x="169" y="209"/>
                  </a:lnTo>
                  <a:lnTo>
                    <a:pt x="169" y="217"/>
                  </a:lnTo>
                  <a:lnTo>
                    <a:pt x="171" y="226"/>
                  </a:lnTo>
                  <a:lnTo>
                    <a:pt x="171" y="234"/>
                  </a:lnTo>
                  <a:lnTo>
                    <a:pt x="171" y="243"/>
                  </a:lnTo>
                  <a:lnTo>
                    <a:pt x="171" y="253"/>
                  </a:lnTo>
                  <a:lnTo>
                    <a:pt x="173" y="260"/>
                  </a:lnTo>
                  <a:lnTo>
                    <a:pt x="173" y="268"/>
                  </a:lnTo>
                  <a:lnTo>
                    <a:pt x="173" y="277"/>
                  </a:lnTo>
                  <a:lnTo>
                    <a:pt x="173" y="285"/>
                  </a:lnTo>
                  <a:lnTo>
                    <a:pt x="175" y="295"/>
                  </a:lnTo>
                  <a:lnTo>
                    <a:pt x="176" y="302"/>
                  </a:lnTo>
                  <a:lnTo>
                    <a:pt x="176" y="312"/>
                  </a:lnTo>
                  <a:lnTo>
                    <a:pt x="176" y="319"/>
                  </a:lnTo>
                  <a:lnTo>
                    <a:pt x="176" y="327"/>
                  </a:lnTo>
                  <a:lnTo>
                    <a:pt x="176" y="335"/>
                  </a:lnTo>
                  <a:lnTo>
                    <a:pt x="176" y="342"/>
                  </a:lnTo>
                  <a:lnTo>
                    <a:pt x="176" y="352"/>
                  </a:lnTo>
                  <a:lnTo>
                    <a:pt x="176" y="359"/>
                  </a:lnTo>
                  <a:lnTo>
                    <a:pt x="178" y="367"/>
                  </a:lnTo>
                  <a:lnTo>
                    <a:pt x="178" y="374"/>
                  </a:lnTo>
                  <a:lnTo>
                    <a:pt x="178" y="380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8" y="401"/>
                  </a:lnTo>
                  <a:lnTo>
                    <a:pt x="178" y="409"/>
                  </a:lnTo>
                  <a:lnTo>
                    <a:pt x="178" y="414"/>
                  </a:lnTo>
                  <a:lnTo>
                    <a:pt x="178" y="422"/>
                  </a:lnTo>
                  <a:lnTo>
                    <a:pt x="176" y="428"/>
                  </a:lnTo>
                  <a:lnTo>
                    <a:pt x="176" y="433"/>
                  </a:lnTo>
                  <a:lnTo>
                    <a:pt x="176" y="439"/>
                  </a:lnTo>
                  <a:lnTo>
                    <a:pt x="176" y="445"/>
                  </a:lnTo>
                  <a:lnTo>
                    <a:pt x="176" y="449"/>
                  </a:lnTo>
                  <a:lnTo>
                    <a:pt x="176" y="454"/>
                  </a:lnTo>
                  <a:lnTo>
                    <a:pt x="175" y="458"/>
                  </a:lnTo>
                  <a:lnTo>
                    <a:pt x="175" y="462"/>
                  </a:lnTo>
                  <a:lnTo>
                    <a:pt x="173" y="469"/>
                  </a:lnTo>
                  <a:lnTo>
                    <a:pt x="171" y="475"/>
                  </a:lnTo>
                  <a:lnTo>
                    <a:pt x="169" y="481"/>
                  </a:lnTo>
                  <a:lnTo>
                    <a:pt x="167" y="485"/>
                  </a:lnTo>
                  <a:lnTo>
                    <a:pt x="163" y="488"/>
                  </a:lnTo>
                  <a:lnTo>
                    <a:pt x="159" y="490"/>
                  </a:lnTo>
                  <a:lnTo>
                    <a:pt x="154" y="492"/>
                  </a:lnTo>
                  <a:lnTo>
                    <a:pt x="152" y="494"/>
                  </a:lnTo>
                  <a:lnTo>
                    <a:pt x="144" y="494"/>
                  </a:lnTo>
                  <a:lnTo>
                    <a:pt x="138" y="490"/>
                  </a:lnTo>
                  <a:lnTo>
                    <a:pt x="137" y="487"/>
                  </a:lnTo>
                  <a:lnTo>
                    <a:pt x="133" y="483"/>
                  </a:lnTo>
                  <a:lnTo>
                    <a:pt x="133" y="477"/>
                  </a:lnTo>
                  <a:lnTo>
                    <a:pt x="131" y="471"/>
                  </a:lnTo>
                  <a:lnTo>
                    <a:pt x="131" y="468"/>
                  </a:lnTo>
                  <a:lnTo>
                    <a:pt x="129" y="464"/>
                  </a:lnTo>
                  <a:lnTo>
                    <a:pt x="129" y="460"/>
                  </a:lnTo>
                  <a:lnTo>
                    <a:pt x="129" y="454"/>
                  </a:lnTo>
                  <a:lnTo>
                    <a:pt x="129" y="449"/>
                  </a:lnTo>
                  <a:lnTo>
                    <a:pt x="129" y="445"/>
                  </a:lnTo>
                  <a:lnTo>
                    <a:pt x="129" y="441"/>
                  </a:lnTo>
                  <a:lnTo>
                    <a:pt x="131" y="435"/>
                  </a:lnTo>
                  <a:lnTo>
                    <a:pt x="131" y="428"/>
                  </a:lnTo>
                  <a:lnTo>
                    <a:pt x="131" y="420"/>
                  </a:lnTo>
                  <a:lnTo>
                    <a:pt x="131" y="416"/>
                  </a:lnTo>
                  <a:lnTo>
                    <a:pt x="131" y="411"/>
                  </a:lnTo>
                  <a:lnTo>
                    <a:pt x="131" y="407"/>
                  </a:lnTo>
                  <a:lnTo>
                    <a:pt x="131" y="401"/>
                  </a:lnTo>
                  <a:lnTo>
                    <a:pt x="131" y="395"/>
                  </a:lnTo>
                  <a:lnTo>
                    <a:pt x="131" y="392"/>
                  </a:lnTo>
                  <a:lnTo>
                    <a:pt x="131" y="384"/>
                  </a:lnTo>
                  <a:lnTo>
                    <a:pt x="131" y="380"/>
                  </a:lnTo>
                  <a:lnTo>
                    <a:pt x="131" y="373"/>
                  </a:lnTo>
                  <a:lnTo>
                    <a:pt x="131" y="367"/>
                  </a:lnTo>
                  <a:lnTo>
                    <a:pt x="131" y="361"/>
                  </a:lnTo>
                  <a:lnTo>
                    <a:pt x="131" y="354"/>
                  </a:lnTo>
                  <a:lnTo>
                    <a:pt x="131" y="346"/>
                  </a:lnTo>
                  <a:lnTo>
                    <a:pt x="131" y="340"/>
                  </a:lnTo>
                  <a:lnTo>
                    <a:pt x="131" y="333"/>
                  </a:lnTo>
                  <a:lnTo>
                    <a:pt x="131" y="327"/>
                  </a:lnTo>
                  <a:lnTo>
                    <a:pt x="131" y="319"/>
                  </a:lnTo>
                  <a:lnTo>
                    <a:pt x="131" y="312"/>
                  </a:lnTo>
                  <a:lnTo>
                    <a:pt x="131" y="302"/>
                  </a:lnTo>
                  <a:lnTo>
                    <a:pt x="131" y="297"/>
                  </a:lnTo>
                  <a:lnTo>
                    <a:pt x="131" y="287"/>
                  </a:lnTo>
                  <a:lnTo>
                    <a:pt x="131" y="281"/>
                  </a:lnTo>
                  <a:lnTo>
                    <a:pt x="131" y="274"/>
                  </a:lnTo>
                  <a:lnTo>
                    <a:pt x="131" y="266"/>
                  </a:lnTo>
                  <a:lnTo>
                    <a:pt x="131" y="257"/>
                  </a:lnTo>
                  <a:lnTo>
                    <a:pt x="131" y="251"/>
                  </a:lnTo>
                  <a:lnTo>
                    <a:pt x="131" y="241"/>
                  </a:lnTo>
                  <a:lnTo>
                    <a:pt x="131" y="236"/>
                  </a:lnTo>
                  <a:lnTo>
                    <a:pt x="129" y="228"/>
                  </a:lnTo>
                  <a:lnTo>
                    <a:pt x="129" y="220"/>
                  </a:lnTo>
                  <a:lnTo>
                    <a:pt x="129" y="213"/>
                  </a:lnTo>
                  <a:lnTo>
                    <a:pt x="129" y="203"/>
                  </a:lnTo>
                  <a:lnTo>
                    <a:pt x="127" y="196"/>
                  </a:lnTo>
                  <a:lnTo>
                    <a:pt x="127" y="188"/>
                  </a:lnTo>
                  <a:lnTo>
                    <a:pt x="127" y="182"/>
                  </a:lnTo>
                  <a:lnTo>
                    <a:pt x="127" y="175"/>
                  </a:lnTo>
                  <a:lnTo>
                    <a:pt x="127" y="167"/>
                  </a:lnTo>
                  <a:lnTo>
                    <a:pt x="127" y="162"/>
                  </a:lnTo>
                  <a:lnTo>
                    <a:pt x="127" y="154"/>
                  </a:lnTo>
                  <a:lnTo>
                    <a:pt x="127" y="148"/>
                  </a:lnTo>
                  <a:lnTo>
                    <a:pt x="127" y="141"/>
                  </a:lnTo>
                  <a:lnTo>
                    <a:pt x="127" y="135"/>
                  </a:lnTo>
                  <a:lnTo>
                    <a:pt x="127" y="129"/>
                  </a:lnTo>
                  <a:lnTo>
                    <a:pt x="127" y="124"/>
                  </a:lnTo>
                  <a:lnTo>
                    <a:pt x="127" y="116"/>
                  </a:lnTo>
                  <a:lnTo>
                    <a:pt x="127" y="110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7"/>
                  </a:lnTo>
                  <a:lnTo>
                    <a:pt x="125" y="84"/>
                  </a:lnTo>
                  <a:lnTo>
                    <a:pt x="125" y="76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1" y="61"/>
                  </a:lnTo>
                  <a:lnTo>
                    <a:pt x="117" y="57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4" y="51"/>
                  </a:lnTo>
                  <a:lnTo>
                    <a:pt x="97" y="51"/>
                  </a:lnTo>
                  <a:lnTo>
                    <a:pt x="91" y="51"/>
                  </a:lnTo>
                  <a:lnTo>
                    <a:pt x="83" y="53"/>
                  </a:lnTo>
                  <a:lnTo>
                    <a:pt x="78" y="53"/>
                  </a:lnTo>
                  <a:lnTo>
                    <a:pt x="70" y="55"/>
                  </a:lnTo>
                  <a:lnTo>
                    <a:pt x="64" y="59"/>
                  </a:lnTo>
                  <a:lnTo>
                    <a:pt x="59" y="63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20"/>
                  </a:lnTo>
                  <a:lnTo>
                    <a:pt x="43" y="125"/>
                  </a:lnTo>
                  <a:lnTo>
                    <a:pt x="43" y="133"/>
                  </a:lnTo>
                  <a:lnTo>
                    <a:pt x="43" y="137"/>
                  </a:lnTo>
                  <a:lnTo>
                    <a:pt x="43" y="146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43" y="167"/>
                  </a:lnTo>
                  <a:lnTo>
                    <a:pt x="43" y="175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00"/>
                  </a:lnTo>
                  <a:lnTo>
                    <a:pt x="43" y="207"/>
                  </a:lnTo>
                  <a:lnTo>
                    <a:pt x="43" y="215"/>
                  </a:lnTo>
                  <a:lnTo>
                    <a:pt x="43" y="226"/>
                  </a:lnTo>
                  <a:lnTo>
                    <a:pt x="43" y="234"/>
                  </a:lnTo>
                  <a:lnTo>
                    <a:pt x="43" y="241"/>
                  </a:lnTo>
                  <a:lnTo>
                    <a:pt x="43" y="253"/>
                  </a:lnTo>
                  <a:lnTo>
                    <a:pt x="45" y="260"/>
                  </a:lnTo>
                  <a:lnTo>
                    <a:pt x="45" y="270"/>
                  </a:lnTo>
                  <a:lnTo>
                    <a:pt x="45" y="279"/>
                  </a:lnTo>
                  <a:lnTo>
                    <a:pt x="45" y="287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6"/>
                  </a:lnTo>
                  <a:lnTo>
                    <a:pt x="45" y="325"/>
                  </a:lnTo>
                  <a:lnTo>
                    <a:pt x="45" y="335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45" y="361"/>
                  </a:lnTo>
                  <a:lnTo>
                    <a:pt x="47" y="369"/>
                  </a:lnTo>
                  <a:lnTo>
                    <a:pt x="47" y="378"/>
                  </a:lnTo>
                  <a:lnTo>
                    <a:pt x="47" y="386"/>
                  </a:lnTo>
                  <a:lnTo>
                    <a:pt x="47" y="393"/>
                  </a:lnTo>
                  <a:lnTo>
                    <a:pt x="47" y="401"/>
                  </a:lnTo>
                  <a:lnTo>
                    <a:pt x="47" y="409"/>
                  </a:lnTo>
                  <a:lnTo>
                    <a:pt x="47" y="418"/>
                  </a:lnTo>
                  <a:lnTo>
                    <a:pt x="47" y="426"/>
                  </a:lnTo>
                  <a:lnTo>
                    <a:pt x="47" y="433"/>
                  </a:lnTo>
                  <a:lnTo>
                    <a:pt x="47" y="439"/>
                  </a:lnTo>
                  <a:lnTo>
                    <a:pt x="47" y="447"/>
                  </a:lnTo>
                  <a:lnTo>
                    <a:pt x="47" y="452"/>
                  </a:lnTo>
                  <a:lnTo>
                    <a:pt x="47" y="460"/>
                  </a:lnTo>
                  <a:lnTo>
                    <a:pt x="47" y="464"/>
                  </a:lnTo>
                  <a:lnTo>
                    <a:pt x="47" y="469"/>
                  </a:lnTo>
                  <a:lnTo>
                    <a:pt x="47" y="475"/>
                  </a:lnTo>
                  <a:lnTo>
                    <a:pt x="49" y="481"/>
                  </a:lnTo>
                  <a:lnTo>
                    <a:pt x="49" y="485"/>
                  </a:lnTo>
                  <a:lnTo>
                    <a:pt x="49" y="488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51" y="504"/>
                  </a:lnTo>
                  <a:lnTo>
                    <a:pt x="45" y="509"/>
                  </a:lnTo>
                  <a:lnTo>
                    <a:pt x="41" y="513"/>
                  </a:lnTo>
                  <a:lnTo>
                    <a:pt x="38" y="513"/>
                  </a:lnTo>
                  <a:lnTo>
                    <a:pt x="34" y="513"/>
                  </a:lnTo>
                  <a:lnTo>
                    <a:pt x="28" y="513"/>
                  </a:lnTo>
                  <a:lnTo>
                    <a:pt x="24" y="511"/>
                  </a:lnTo>
                  <a:lnTo>
                    <a:pt x="21" y="511"/>
                  </a:lnTo>
                  <a:lnTo>
                    <a:pt x="15" y="507"/>
                  </a:lnTo>
                  <a:lnTo>
                    <a:pt x="11" y="507"/>
                  </a:lnTo>
                  <a:lnTo>
                    <a:pt x="9" y="506"/>
                  </a:lnTo>
                  <a:lnTo>
                    <a:pt x="5" y="504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6" name="Freeform 345"/>
            <p:cNvSpPr>
              <a:spLocks/>
            </p:cNvSpPr>
            <p:nvPr/>
          </p:nvSpPr>
          <p:spPr bwMode="auto">
            <a:xfrm>
              <a:off x="1694" y="3623"/>
              <a:ext cx="54" cy="321"/>
            </a:xfrm>
            <a:custGeom>
              <a:avLst/>
              <a:gdLst>
                <a:gd name="T0" fmla="*/ 1 w 108"/>
                <a:gd name="T1" fmla="*/ 0 h 643"/>
                <a:gd name="T2" fmla="*/ 1 w 108"/>
                <a:gd name="T3" fmla="*/ 0 h 643"/>
                <a:gd name="T4" fmla="*/ 1 w 108"/>
                <a:gd name="T5" fmla="*/ 0 h 643"/>
                <a:gd name="T6" fmla="*/ 1 w 108"/>
                <a:gd name="T7" fmla="*/ 0 h 643"/>
                <a:gd name="T8" fmla="*/ 1 w 108"/>
                <a:gd name="T9" fmla="*/ 0 h 643"/>
                <a:gd name="T10" fmla="*/ 1 w 108"/>
                <a:gd name="T11" fmla="*/ 0 h 643"/>
                <a:gd name="T12" fmla="*/ 1 w 108"/>
                <a:gd name="T13" fmla="*/ 0 h 643"/>
                <a:gd name="T14" fmla="*/ 1 w 108"/>
                <a:gd name="T15" fmla="*/ 0 h 643"/>
                <a:gd name="T16" fmla="*/ 1 w 108"/>
                <a:gd name="T17" fmla="*/ 0 h 643"/>
                <a:gd name="T18" fmla="*/ 1 w 108"/>
                <a:gd name="T19" fmla="*/ 0 h 643"/>
                <a:gd name="T20" fmla="*/ 1 w 108"/>
                <a:gd name="T21" fmla="*/ 0 h 643"/>
                <a:gd name="T22" fmla="*/ 1 w 108"/>
                <a:gd name="T23" fmla="*/ 0 h 643"/>
                <a:gd name="T24" fmla="*/ 1 w 108"/>
                <a:gd name="T25" fmla="*/ 0 h 643"/>
                <a:gd name="T26" fmla="*/ 1 w 108"/>
                <a:gd name="T27" fmla="*/ 0 h 643"/>
                <a:gd name="T28" fmla="*/ 1 w 108"/>
                <a:gd name="T29" fmla="*/ 0 h 643"/>
                <a:gd name="T30" fmla="*/ 1 w 108"/>
                <a:gd name="T31" fmla="*/ 0 h 643"/>
                <a:gd name="T32" fmla="*/ 1 w 108"/>
                <a:gd name="T33" fmla="*/ 0 h 643"/>
                <a:gd name="T34" fmla="*/ 1 w 108"/>
                <a:gd name="T35" fmla="*/ 0 h 643"/>
                <a:gd name="T36" fmla="*/ 1 w 108"/>
                <a:gd name="T37" fmla="*/ 0 h 643"/>
                <a:gd name="T38" fmla="*/ 1 w 108"/>
                <a:gd name="T39" fmla="*/ 0 h 643"/>
                <a:gd name="T40" fmla="*/ 1 w 108"/>
                <a:gd name="T41" fmla="*/ 0 h 643"/>
                <a:gd name="T42" fmla="*/ 1 w 108"/>
                <a:gd name="T43" fmla="*/ 0 h 643"/>
                <a:gd name="T44" fmla="*/ 1 w 108"/>
                <a:gd name="T45" fmla="*/ 0 h 643"/>
                <a:gd name="T46" fmla="*/ 1 w 108"/>
                <a:gd name="T47" fmla="*/ 0 h 643"/>
                <a:gd name="T48" fmla="*/ 1 w 108"/>
                <a:gd name="T49" fmla="*/ 0 h 643"/>
                <a:gd name="T50" fmla="*/ 1 w 108"/>
                <a:gd name="T51" fmla="*/ 0 h 643"/>
                <a:gd name="T52" fmla="*/ 1 w 108"/>
                <a:gd name="T53" fmla="*/ 0 h 643"/>
                <a:gd name="T54" fmla="*/ 1 w 108"/>
                <a:gd name="T55" fmla="*/ 0 h 643"/>
                <a:gd name="T56" fmla="*/ 1 w 108"/>
                <a:gd name="T57" fmla="*/ 0 h 643"/>
                <a:gd name="T58" fmla="*/ 1 w 108"/>
                <a:gd name="T59" fmla="*/ 0 h 643"/>
                <a:gd name="T60" fmla="*/ 1 w 108"/>
                <a:gd name="T61" fmla="*/ 0 h 643"/>
                <a:gd name="T62" fmla="*/ 1 w 108"/>
                <a:gd name="T63" fmla="*/ 0 h 643"/>
                <a:gd name="T64" fmla="*/ 1 w 108"/>
                <a:gd name="T65" fmla="*/ 0 h 643"/>
                <a:gd name="T66" fmla="*/ 0 w 108"/>
                <a:gd name="T67" fmla="*/ 0 h 643"/>
                <a:gd name="T68" fmla="*/ 1 w 108"/>
                <a:gd name="T69" fmla="*/ 0 h 643"/>
                <a:gd name="T70" fmla="*/ 1 w 108"/>
                <a:gd name="T71" fmla="*/ 0 h 643"/>
                <a:gd name="T72" fmla="*/ 1 w 108"/>
                <a:gd name="T73" fmla="*/ 0 h 643"/>
                <a:gd name="T74" fmla="*/ 1 w 108"/>
                <a:gd name="T75" fmla="*/ 0 h 643"/>
                <a:gd name="T76" fmla="*/ 1 w 108"/>
                <a:gd name="T77" fmla="*/ 0 h 643"/>
                <a:gd name="T78" fmla="*/ 1 w 108"/>
                <a:gd name="T79" fmla="*/ 0 h 643"/>
                <a:gd name="T80" fmla="*/ 1 w 108"/>
                <a:gd name="T81" fmla="*/ 0 h 643"/>
                <a:gd name="T82" fmla="*/ 1 w 108"/>
                <a:gd name="T83" fmla="*/ 0 h 643"/>
                <a:gd name="T84" fmla="*/ 1 w 108"/>
                <a:gd name="T85" fmla="*/ 0 h 643"/>
                <a:gd name="T86" fmla="*/ 1 w 108"/>
                <a:gd name="T87" fmla="*/ 0 h 643"/>
                <a:gd name="T88" fmla="*/ 1 w 108"/>
                <a:gd name="T89" fmla="*/ 0 h 643"/>
                <a:gd name="T90" fmla="*/ 1 w 108"/>
                <a:gd name="T91" fmla="*/ 0 h 643"/>
                <a:gd name="T92" fmla="*/ 1 w 108"/>
                <a:gd name="T93" fmla="*/ 0 h 643"/>
                <a:gd name="T94" fmla="*/ 1 w 108"/>
                <a:gd name="T95" fmla="*/ 0 h 643"/>
                <a:gd name="T96" fmla="*/ 1 w 108"/>
                <a:gd name="T97" fmla="*/ 0 h 643"/>
                <a:gd name="T98" fmla="*/ 1 w 108"/>
                <a:gd name="T99" fmla="*/ 0 h 643"/>
                <a:gd name="T100" fmla="*/ 1 w 108"/>
                <a:gd name="T101" fmla="*/ 0 h 643"/>
                <a:gd name="T102" fmla="*/ 1 w 108"/>
                <a:gd name="T103" fmla="*/ 0 h 643"/>
                <a:gd name="T104" fmla="*/ 1 w 108"/>
                <a:gd name="T105" fmla="*/ 0 h 643"/>
                <a:gd name="T106" fmla="*/ 1 w 108"/>
                <a:gd name="T107" fmla="*/ 0 h 643"/>
                <a:gd name="T108" fmla="*/ 1 w 108"/>
                <a:gd name="T109" fmla="*/ 0 h 643"/>
                <a:gd name="T110" fmla="*/ 1 w 108"/>
                <a:gd name="T111" fmla="*/ 0 h 643"/>
                <a:gd name="T112" fmla="*/ 1 w 108"/>
                <a:gd name="T113" fmla="*/ 0 h 643"/>
                <a:gd name="T114" fmla="*/ 1 w 108"/>
                <a:gd name="T115" fmla="*/ 0 h 643"/>
                <a:gd name="T116" fmla="*/ 1 w 108"/>
                <a:gd name="T117" fmla="*/ 0 h 643"/>
                <a:gd name="T118" fmla="*/ 1 w 108"/>
                <a:gd name="T119" fmla="*/ 0 h 643"/>
                <a:gd name="T120" fmla="*/ 1 w 108"/>
                <a:gd name="T121" fmla="*/ 0 h 643"/>
                <a:gd name="T122" fmla="*/ 1 w 108"/>
                <a:gd name="T123" fmla="*/ 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643"/>
                <a:gd name="T188" fmla="*/ 108 w 108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643">
                  <a:moveTo>
                    <a:pt x="103" y="2"/>
                  </a:moveTo>
                  <a:lnTo>
                    <a:pt x="99" y="0"/>
                  </a:lnTo>
                  <a:lnTo>
                    <a:pt x="97" y="2"/>
                  </a:lnTo>
                  <a:lnTo>
                    <a:pt x="93" y="6"/>
                  </a:lnTo>
                  <a:lnTo>
                    <a:pt x="91" y="12"/>
                  </a:lnTo>
                  <a:lnTo>
                    <a:pt x="89" y="16"/>
                  </a:lnTo>
                  <a:lnTo>
                    <a:pt x="88" y="19"/>
                  </a:lnTo>
                  <a:lnTo>
                    <a:pt x="86" y="23"/>
                  </a:lnTo>
                  <a:lnTo>
                    <a:pt x="84" y="29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80" y="52"/>
                  </a:lnTo>
                  <a:lnTo>
                    <a:pt x="78" y="59"/>
                  </a:lnTo>
                  <a:lnTo>
                    <a:pt x="76" y="65"/>
                  </a:lnTo>
                  <a:lnTo>
                    <a:pt x="76" y="75"/>
                  </a:lnTo>
                  <a:lnTo>
                    <a:pt x="74" y="82"/>
                  </a:lnTo>
                  <a:lnTo>
                    <a:pt x="72" y="90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70" y="105"/>
                  </a:lnTo>
                  <a:lnTo>
                    <a:pt x="70" y="111"/>
                  </a:lnTo>
                  <a:lnTo>
                    <a:pt x="70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8"/>
                  </a:lnTo>
                  <a:lnTo>
                    <a:pt x="69" y="132"/>
                  </a:lnTo>
                  <a:lnTo>
                    <a:pt x="67" y="137"/>
                  </a:lnTo>
                  <a:lnTo>
                    <a:pt x="65" y="143"/>
                  </a:lnTo>
                  <a:lnTo>
                    <a:pt x="65" y="147"/>
                  </a:lnTo>
                  <a:lnTo>
                    <a:pt x="65" y="153"/>
                  </a:lnTo>
                  <a:lnTo>
                    <a:pt x="65" y="156"/>
                  </a:lnTo>
                  <a:lnTo>
                    <a:pt x="63" y="162"/>
                  </a:lnTo>
                  <a:lnTo>
                    <a:pt x="63" y="168"/>
                  </a:lnTo>
                  <a:lnTo>
                    <a:pt x="63" y="172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3" y="187"/>
                  </a:lnTo>
                  <a:lnTo>
                    <a:pt x="63" y="192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9" y="208"/>
                  </a:lnTo>
                  <a:lnTo>
                    <a:pt x="59" y="213"/>
                  </a:lnTo>
                  <a:lnTo>
                    <a:pt x="57" y="219"/>
                  </a:lnTo>
                  <a:lnTo>
                    <a:pt x="57" y="225"/>
                  </a:lnTo>
                  <a:lnTo>
                    <a:pt x="55" y="232"/>
                  </a:lnTo>
                  <a:lnTo>
                    <a:pt x="55" y="238"/>
                  </a:lnTo>
                  <a:lnTo>
                    <a:pt x="55" y="248"/>
                  </a:lnTo>
                  <a:lnTo>
                    <a:pt x="53" y="253"/>
                  </a:lnTo>
                  <a:lnTo>
                    <a:pt x="53" y="261"/>
                  </a:lnTo>
                  <a:lnTo>
                    <a:pt x="51" y="268"/>
                  </a:lnTo>
                  <a:lnTo>
                    <a:pt x="51" y="276"/>
                  </a:lnTo>
                  <a:lnTo>
                    <a:pt x="50" y="284"/>
                  </a:lnTo>
                  <a:lnTo>
                    <a:pt x="50" y="291"/>
                  </a:lnTo>
                  <a:lnTo>
                    <a:pt x="48" y="301"/>
                  </a:lnTo>
                  <a:lnTo>
                    <a:pt x="48" y="306"/>
                  </a:lnTo>
                  <a:lnTo>
                    <a:pt x="46" y="316"/>
                  </a:lnTo>
                  <a:lnTo>
                    <a:pt x="44" y="324"/>
                  </a:lnTo>
                  <a:lnTo>
                    <a:pt x="44" y="331"/>
                  </a:lnTo>
                  <a:lnTo>
                    <a:pt x="42" y="341"/>
                  </a:lnTo>
                  <a:lnTo>
                    <a:pt x="42" y="348"/>
                  </a:lnTo>
                  <a:lnTo>
                    <a:pt x="40" y="356"/>
                  </a:lnTo>
                  <a:lnTo>
                    <a:pt x="38" y="365"/>
                  </a:lnTo>
                  <a:lnTo>
                    <a:pt x="38" y="375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4" y="400"/>
                  </a:lnTo>
                  <a:lnTo>
                    <a:pt x="34" y="407"/>
                  </a:lnTo>
                  <a:lnTo>
                    <a:pt x="32" y="415"/>
                  </a:lnTo>
                  <a:lnTo>
                    <a:pt x="31" y="424"/>
                  </a:lnTo>
                  <a:lnTo>
                    <a:pt x="31" y="434"/>
                  </a:lnTo>
                  <a:lnTo>
                    <a:pt x="29" y="441"/>
                  </a:lnTo>
                  <a:lnTo>
                    <a:pt x="27" y="449"/>
                  </a:lnTo>
                  <a:lnTo>
                    <a:pt x="25" y="457"/>
                  </a:lnTo>
                  <a:lnTo>
                    <a:pt x="25" y="466"/>
                  </a:lnTo>
                  <a:lnTo>
                    <a:pt x="23" y="474"/>
                  </a:lnTo>
                  <a:lnTo>
                    <a:pt x="21" y="481"/>
                  </a:lnTo>
                  <a:lnTo>
                    <a:pt x="21" y="487"/>
                  </a:lnTo>
                  <a:lnTo>
                    <a:pt x="19" y="497"/>
                  </a:lnTo>
                  <a:lnTo>
                    <a:pt x="17" y="502"/>
                  </a:lnTo>
                  <a:lnTo>
                    <a:pt x="17" y="510"/>
                  </a:lnTo>
                  <a:lnTo>
                    <a:pt x="15" y="517"/>
                  </a:lnTo>
                  <a:lnTo>
                    <a:pt x="15" y="525"/>
                  </a:lnTo>
                  <a:lnTo>
                    <a:pt x="13" y="533"/>
                  </a:lnTo>
                  <a:lnTo>
                    <a:pt x="11" y="538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10" y="557"/>
                  </a:lnTo>
                  <a:lnTo>
                    <a:pt x="10" y="563"/>
                  </a:lnTo>
                  <a:lnTo>
                    <a:pt x="8" y="567"/>
                  </a:lnTo>
                  <a:lnTo>
                    <a:pt x="8" y="574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4" y="588"/>
                  </a:lnTo>
                  <a:lnTo>
                    <a:pt x="4" y="594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1"/>
                  </a:lnTo>
                  <a:lnTo>
                    <a:pt x="2" y="616"/>
                  </a:lnTo>
                  <a:lnTo>
                    <a:pt x="0" y="620"/>
                  </a:lnTo>
                  <a:lnTo>
                    <a:pt x="0" y="626"/>
                  </a:lnTo>
                  <a:lnTo>
                    <a:pt x="0" y="630"/>
                  </a:lnTo>
                  <a:lnTo>
                    <a:pt x="0" y="635"/>
                  </a:lnTo>
                  <a:lnTo>
                    <a:pt x="2" y="641"/>
                  </a:lnTo>
                  <a:lnTo>
                    <a:pt x="8" y="643"/>
                  </a:lnTo>
                  <a:lnTo>
                    <a:pt x="10" y="641"/>
                  </a:lnTo>
                  <a:lnTo>
                    <a:pt x="13" y="639"/>
                  </a:lnTo>
                  <a:lnTo>
                    <a:pt x="15" y="635"/>
                  </a:lnTo>
                  <a:lnTo>
                    <a:pt x="17" y="632"/>
                  </a:lnTo>
                  <a:lnTo>
                    <a:pt x="17" y="628"/>
                  </a:lnTo>
                  <a:lnTo>
                    <a:pt x="21" y="624"/>
                  </a:lnTo>
                  <a:lnTo>
                    <a:pt x="21" y="618"/>
                  </a:lnTo>
                  <a:lnTo>
                    <a:pt x="25" y="613"/>
                  </a:lnTo>
                  <a:lnTo>
                    <a:pt x="27" y="605"/>
                  </a:lnTo>
                  <a:lnTo>
                    <a:pt x="29" y="599"/>
                  </a:lnTo>
                  <a:lnTo>
                    <a:pt x="29" y="594"/>
                  </a:lnTo>
                  <a:lnTo>
                    <a:pt x="31" y="590"/>
                  </a:lnTo>
                  <a:lnTo>
                    <a:pt x="31" y="586"/>
                  </a:lnTo>
                  <a:lnTo>
                    <a:pt x="34" y="580"/>
                  </a:lnTo>
                  <a:lnTo>
                    <a:pt x="34" y="574"/>
                  </a:lnTo>
                  <a:lnTo>
                    <a:pt x="36" y="571"/>
                  </a:lnTo>
                  <a:lnTo>
                    <a:pt x="36" y="565"/>
                  </a:lnTo>
                  <a:lnTo>
                    <a:pt x="38" y="561"/>
                  </a:lnTo>
                  <a:lnTo>
                    <a:pt x="38" y="554"/>
                  </a:lnTo>
                  <a:lnTo>
                    <a:pt x="40" y="548"/>
                  </a:lnTo>
                  <a:lnTo>
                    <a:pt x="42" y="540"/>
                  </a:lnTo>
                  <a:lnTo>
                    <a:pt x="42" y="535"/>
                  </a:lnTo>
                  <a:lnTo>
                    <a:pt x="44" y="527"/>
                  </a:lnTo>
                  <a:lnTo>
                    <a:pt x="44" y="519"/>
                  </a:lnTo>
                  <a:lnTo>
                    <a:pt x="46" y="510"/>
                  </a:lnTo>
                  <a:lnTo>
                    <a:pt x="48" y="502"/>
                  </a:lnTo>
                  <a:lnTo>
                    <a:pt x="50" y="493"/>
                  </a:lnTo>
                  <a:lnTo>
                    <a:pt x="51" y="483"/>
                  </a:lnTo>
                  <a:lnTo>
                    <a:pt x="51" y="474"/>
                  </a:lnTo>
                  <a:lnTo>
                    <a:pt x="55" y="464"/>
                  </a:lnTo>
                  <a:lnTo>
                    <a:pt x="55" y="455"/>
                  </a:lnTo>
                  <a:lnTo>
                    <a:pt x="57" y="443"/>
                  </a:lnTo>
                  <a:lnTo>
                    <a:pt x="61" y="434"/>
                  </a:lnTo>
                  <a:lnTo>
                    <a:pt x="63" y="424"/>
                  </a:lnTo>
                  <a:lnTo>
                    <a:pt x="63" y="413"/>
                  </a:lnTo>
                  <a:lnTo>
                    <a:pt x="65" y="402"/>
                  </a:lnTo>
                  <a:lnTo>
                    <a:pt x="67" y="390"/>
                  </a:lnTo>
                  <a:lnTo>
                    <a:pt x="69" y="381"/>
                  </a:lnTo>
                  <a:lnTo>
                    <a:pt x="70" y="369"/>
                  </a:lnTo>
                  <a:lnTo>
                    <a:pt x="72" y="358"/>
                  </a:lnTo>
                  <a:lnTo>
                    <a:pt x="74" y="346"/>
                  </a:lnTo>
                  <a:lnTo>
                    <a:pt x="76" y="335"/>
                  </a:lnTo>
                  <a:lnTo>
                    <a:pt x="76" y="322"/>
                  </a:lnTo>
                  <a:lnTo>
                    <a:pt x="80" y="310"/>
                  </a:lnTo>
                  <a:lnTo>
                    <a:pt x="80" y="301"/>
                  </a:lnTo>
                  <a:lnTo>
                    <a:pt x="82" y="287"/>
                  </a:lnTo>
                  <a:lnTo>
                    <a:pt x="84" y="276"/>
                  </a:lnTo>
                  <a:lnTo>
                    <a:pt x="88" y="265"/>
                  </a:lnTo>
                  <a:lnTo>
                    <a:pt x="88" y="253"/>
                  </a:lnTo>
                  <a:lnTo>
                    <a:pt x="89" y="242"/>
                  </a:lnTo>
                  <a:lnTo>
                    <a:pt x="91" y="230"/>
                  </a:lnTo>
                  <a:lnTo>
                    <a:pt x="93" y="219"/>
                  </a:lnTo>
                  <a:lnTo>
                    <a:pt x="95" y="208"/>
                  </a:lnTo>
                  <a:lnTo>
                    <a:pt x="95" y="196"/>
                  </a:lnTo>
                  <a:lnTo>
                    <a:pt x="97" y="185"/>
                  </a:lnTo>
                  <a:lnTo>
                    <a:pt x="97" y="173"/>
                  </a:lnTo>
                  <a:lnTo>
                    <a:pt x="99" y="164"/>
                  </a:lnTo>
                  <a:lnTo>
                    <a:pt x="101" y="154"/>
                  </a:lnTo>
                  <a:lnTo>
                    <a:pt x="101" y="143"/>
                  </a:lnTo>
                  <a:lnTo>
                    <a:pt x="103" y="132"/>
                  </a:lnTo>
                  <a:lnTo>
                    <a:pt x="103" y="122"/>
                  </a:lnTo>
                  <a:lnTo>
                    <a:pt x="105" y="115"/>
                  </a:lnTo>
                  <a:lnTo>
                    <a:pt x="105" y="103"/>
                  </a:lnTo>
                  <a:lnTo>
                    <a:pt x="107" y="96"/>
                  </a:lnTo>
                  <a:lnTo>
                    <a:pt x="107" y="86"/>
                  </a:lnTo>
                  <a:lnTo>
                    <a:pt x="108" y="78"/>
                  </a:lnTo>
                  <a:lnTo>
                    <a:pt x="108" y="69"/>
                  </a:lnTo>
                  <a:lnTo>
                    <a:pt x="108" y="61"/>
                  </a:lnTo>
                  <a:lnTo>
                    <a:pt x="108" y="56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29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07" y="16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7" name="Freeform 346"/>
            <p:cNvSpPr>
              <a:spLocks/>
            </p:cNvSpPr>
            <p:nvPr/>
          </p:nvSpPr>
          <p:spPr bwMode="auto">
            <a:xfrm>
              <a:off x="988" y="3503"/>
              <a:ext cx="35" cy="143"/>
            </a:xfrm>
            <a:custGeom>
              <a:avLst/>
              <a:gdLst>
                <a:gd name="T0" fmla="*/ 1 w 70"/>
                <a:gd name="T1" fmla="*/ 0 h 287"/>
                <a:gd name="T2" fmla="*/ 1 w 70"/>
                <a:gd name="T3" fmla="*/ 0 h 287"/>
                <a:gd name="T4" fmla="*/ 1 w 70"/>
                <a:gd name="T5" fmla="*/ 0 h 287"/>
                <a:gd name="T6" fmla="*/ 1 w 70"/>
                <a:gd name="T7" fmla="*/ 0 h 287"/>
                <a:gd name="T8" fmla="*/ 1 w 70"/>
                <a:gd name="T9" fmla="*/ 0 h 287"/>
                <a:gd name="T10" fmla="*/ 1 w 70"/>
                <a:gd name="T11" fmla="*/ 0 h 287"/>
                <a:gd name="T12" fmla="*/ 1 w 70"/>
                <a:gd name="T13" fmla="*/ 0 h 287"/>
                <a:gd name="T14" fmla="*/ 1 w 70"/>
                <a:gd name="T15" fmla="*/ 0 h 287"/>
                <a:gd name="T16" fmla="*/ 1 w 70"/>
                <a:gd name="T17" fmla="*/ 0 h 287"/>
                <a:gd name="T18" fmla="*/ 0 w 70"/>
                <a:gd name="T19" fmla="*/ 0 h 287"/>
                <a:gd name="T20" fmla="*/ 0 w 70"/>
                <a:gd name="T21" fmla="*/ 0 h 287"/>
                <a:gd name="T22" fmla="*/ 0 w 70"/>
                <a:gd name="T23" fmla="*/ 0 h 287"/>
                <a:gd name="T24" fmla="*/ 1 w 70"/>
                <a:gd name="T25" fmla="*/ 0 h 287"/>
                <a:gd name="T26" fmla="*/ 1 w 70"/>
                <a:gd name="T27" fmla="*/ 0 h 287"/>
                <a:gd name="T28" fmla="*/ 1 w 70"/>
                <a:gd name="T29" fmla="*/ 0 h 287"/>
                <a:gd name="T30" fmla="*/ 1 w 70"/>
                <a:gd name="T31" fmla="*/ 0 h 287"/>
                <a:gd name="T32" fmla="*/ 1 w 70"/>
                <a:gd name="T33" fmla="*/ 0 h 287"/>
                <a:gd name="T34" fmla="*/ 1 w 70"/>
                <a:gd name="T35" fmla="*/ 0 h 287"/>
                <a:gd name="T36" fmla="*/ 1 w 70"/>
                <a:gd name="T37" fmla="*/ 0 h 287"/>
                <a:gd name="T38" fmla="*/ 1 w 70"/>
                <a:gd name="T39" fmla="*/ 0 h 287"/>
                <a:gd name="T40" fmla="*/ 1 w 70"/>
                <a:gd name="T41" fmla="*/ 0 h 287"/>
                <a:gd name="T42" fmla="*/ 1 w 70"/>
                <a:gd name="T43" fmla="*/ 0 h 287"/>
                <a:gd name="T44" fmla="*/ 1 w 70"/>
                <a:gd name="T45" fmla="*/ 0 h 287"/>
                <a:gd name="T46" fmla="*/ 1 w 70"/>
                <a:gd name="T47" fmla="*/ 0 h 287"/>
                <a:gd name="T48" fmla="*/ 1 w 70"/>
                <a:gd name="T49" fmla="*/ 0 h 287"/>
                <a:gd name="T50" fmla="*/ 1 w 70"/>
                <a:gd name="T51" fmla="*/ 0 h 287"/>
                <a:gd name="T52" fmla="*/ 1 w 70"/>
                <a:gd name="T53" fmla="*/ 0 h 287"/>
                <a:gd name="T54" fmla="*/ 1 w 70"/>
                <a:gd name="T55" fmla="*/ 0 h 287"/>
                <a:gd name="T56" fmla="*/ 1 w 70"/>
                <a:gd name="T57" fmla="*/ 0 h 287"/>
                <a:gd name="T58" fmla="*/ 1 w 70"/>
                <a:gd name="T59" fmla="*/ 0 h 287"/>
                <a:gd name="T60" fmla="*/ 1 w 70"/>
                <a:gd name="T61" fmla="*/ 0 h 287"/>
                <a:gd name="T62" fmla="*/ 1 w 70"/>
                <a:gd name="T63" fmla="*/ 0 h 287"/>
                <a:gd name="T64" fmla="*/ 1 w 70"/>
                <a:gd name="T65" fmla="*/ 0 h 287"/>
                <a:gd name="T66" fmla="*/ 1 w 70"/>
                <a:gd name="T67" fmla="*/ 0 h 287"/>
                <a:gd name="T68" fmla="*/ 1 w 70"/>
                <a:gd name="T69" fmla="*/ 0 h 287"/>
                <a:gd name="T70" fmla="*/ 1 w 70"/>
                <a:gd name="T71" fmla="*/ 0 h 287"/>
                <a:gd name="T72" fmla="*/ 1 w 70"/>
                <a:gd name="T73" fmla="*/ 0 h 287"/>
                <a:gd name="T74" fmla="*/ 1 w 70"/>
                <a:gd name="T75" fmla="*/ 0 h 287"/>
                <a:gd name="T76" fmla="*/ 1 w 70"/>
                <a:gd name="T77" fmla="*/ 0 h 287"/>
                <a:gd name="T78" fmla="*/ 1 w 70"/>
                <a:gd name="T79" fmla="*/ 0 h 287"/>
                <a:gd name="T80" fmla="*/ 1 w 70"/>
                <a:gd name="T81" fmla="*/ 0 h 287"/>
                <a:gd name="T82" fmla="*/ 1 w 70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287"/>
                <a:gd name="T128" fmla="*/ 70 w 70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287">
                  <a:moveTo>
                    <a:pt x="15" y="12"/>
                  </a:moveTo>
                  <a:lnTo>
                    <a:pt x="13" y="13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2" y="224"/>
                  </a:lnTo>
                  <a:lnTo>
                    <a:pt x="2" y="230"/>
                  </a:lnTo>
                  <a:lnTo>
                    <a:pt x="2" y="234"/>
                  </a:lnTo>
                  <a:lnTo>
                    <a:pt x="2" y="238"/>
                  </a:lnTo>
                  <a:lnTo>
                    <a:pt x="2" y="243"/>
                  </a:lnTo>
                  <a:lnTo>
                    <a:pt x="2" y="245"/>
                  </a:lnTo>
                  <a:lnTo>
                    <a:pt x="4" y="251"/>
                  </a:lnTo>
                  <a:lnTo>
                    <a:pt x="6" y="259"/>
                  </a:lnTo>
                  <a:lnTo>
                    <a:pt x="6" y="264"/>
                  </a:lnTo>
                  <a:lnTo>
                    <a:pt x="8" y="270"/>
                  </a:lnTo>
                  <a:lnTo>
                    <a:pt x="8" y="276"/>
                  </a:lnTo>
                  <a:lnTo>
                    <a:pt x="10" y="278"/>
                  </a:lnTo>
                  <a:lnTo>
                    <a:pt x="11" y="281"/>
                  </a:lnTo>
                  <a:lnTo>
                    <a:pt x="15" y="285"/>
                  </a:lnTo>
                  <a:lnTo>
                    <a:pt x="25" y="287"/>
                  </a:lnTo>
                  <a:lnTo>
                    <a:pt x="29" y="287"/>
                  </a:lnTo>
                  <a:lnTo>
                    <a:pt x="32" y="287"/>
                  </a:lnTo>
                  <a:lnTo>
                    <a:pt x="38" y="287"/>
                  </a:lnTo>
                  <a:lnTo>
                    <a:pt x="44" y="287"/>
                  </a:lnTo>
                  <a:lnTo>
                    <a:pt x="51" y="283"/>
                  </a:lnTo>
                  <a:lnTo>
                    <a:pt x="57" y="278"/>
                  </a:lnTo>
                  <a:lnTo>
                    <a:pt x="59" y="274"/>
                  </a:lnTo>
                  <a:lnTo>
                    <a:pt x="63" y="270"/>
                  </a:lnTo>
                  <a:lnTo>
                    <a:pt x="65" y="266"/>
                  </a:lnTo>
                  <a:lnTo>
                    <a:pt x="65" y="262"/>
                  </a:lnTo>
                  <a:lnTo>
                    <a:pt x="65" y="259"/>
                  </a:lnTo>
                  <a:lnTo>
                    <a:pt x="65" y="255"/>
                  </a:lnTo>
                  <a:lnTo>
                    <a:pt x="65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7" y="230"/>
                  </a:lnTo>
                  <a:lnTo>
                    <a:pt x="67" y="222"/>
                  </a:lnTo>
                  <a:lnTo>
                    <a:pt x="67" y="215"/>
                  </a:lnTo>
                  <a:lnTo>
                    <a:pt x="67" y="211"/>
                  </a:lnTo>
                  <a:lnTo>
                    <a:pt x="67" y="205"/>
                  </a:lnTo>
                  <a:lnTo>
                    <a:pt x="67" y="202"/>
                  </a:lnTo>
                  <a:lnTo>
                    <a:pt x="67" y="198"/>
                  </a:lnTo>
                  <a:lnTo>
                    <a:pt x="67" y="192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8" y="179"/>
                  </a:lnTo>
                  <a:lnTo>
                    <a:pt x="68" y="173"/>
                  </a:lnTo>
                  <a:lnTo>
                    <a:pt x="68" y="167"/>
                  </a:lnTo>
                  <a:lnTo>
                    <a:pt x="68" y="162"/>
                  </a:lnTo>
                  <a:lnTo>
                    <a:pt x="68" y="158"/>
                  </a:lnTo>
                  <a:lnTo>
                    <a:pt x="68" y="152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0" y="105"/>
                  </a:lnTo>
                  <a:lnTo>
                    <a:pt x="70" y="99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1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8" name="Freeform 347"/>
            <p:cNvSpPr>
              <a:spLocks/>
            </p:cNvSpPr>
            <p:nvPr/>
          </p:nvSpPr>
          <p:spPr bwMode="auto">
            <a:xfrm>
              <a:off x="1101" y="3492"/>
              <a:ext cx="31" cy="139"/>
            </a:xfrm>
            <a:custGeom>
              <a:avLst/>
              <a:gdLst>
                <a:gd name="T0" fmla="*/ 1 w 61"/>
                <a:gd name="T1" fmla="*/ 1 h 278"/>
                <a:gd name="T2" fmla="*/ 1 w 61"/>
                <a:gd name="T3" fmla="*/ 1 h 278"/>
                <a:gd name="T4" fmla="*/ 1 w 61"/>
                <a:gd name="T5" fmla="*/ 1 h 278"/>
                <a:gd name="T6" fmla="*/ 1 w 61"/>
                <a:gd name="T7" fmla="*/ 1 h 278"/>
                <a:gd name="T8" fmla="*/ 1 w 61"/>
                <a:gd name="T9" fmla="*/ 1 h 278"/>
                <a:gd name="T10" fmla="*/ 1 w 61"/>
                <a:gd name="T11" fmla="*/ 1 h 278"/>
                <a:gd name="T12" fmla="*/ 1 w 61"/>
                <a:gd name="T13" fmla="*/ 1 h 278"/>
                <a:gd name="T14" fmla="*/ 1 w 61"/>
                <a:gd name="T15" fmla="*/ 1 h 278"/>
                <a:gd name="T16" fmla="*/ 1 w 61"/>
                <a:gd name="T17" fmla="*/ 1 h 278"/>
                <a:gd name="T18" fmla="*/ 1 w 61"/>
                <a:gd name="T19" fmla="*/ 1 h 278"/>
                <a:gd name="T20" fmla="*/ 1 w 61"/>
                <a:gd name="T21" fmla="*/ 1 h 278"/>
                <a:gd name="T22" fmla="*/ 1 w 61"/>
                <a:gd name="T23" fmla="*/ 1 h 278"/>
                <a:gd name="T24" fmla="*/ 1 w 61"/>
                <a:gd name="T25" fmla="*/ 1 h 278"/>
                <a:gd name="T26" fmla="*/ 1 w 61"/>
                <a:gd name="T27" fmla="*/ 1 h 278"/>
                <a:gd name="T28" fmla="*/ 1 w 61"/>
                <a:gd name="T29" fmla="*/ 1 h 278"/>
                <a:gd name="T30" fmla="*/ 0 w 61"/>
                <a:gd name="T31" fmla="*/ 1 h 278"/>
                <a:gd name="T32" fmla="*/ 0 w 61"/>
                <a:gd name="T33" fmla="*/ 1 h 278"/>
                <a:gd name="T34" fmla="*/ 0 w 61"/>
                <a:gd name="T35" fmla="*/ 1 h 278"/>
                <a:gd name="T36" fmla="*/ 0 w 61"/>
                <a:gd name="T37" fmla="*/ 1 h 278"/>
                <a:gd name="T38" fmla="*/ 0 w 61"/>
                <a:gd name="T39" fmla="*/ 1 h 278"/>
                <a:gd name="T40" fmla="*/ 0 w 61"/>
                <a:gd name="T41" fmla="*/ 1 h 278"/>
                <a:gd name="T42" fmla="*/ 0 w 61"/>
                <a:gd name="T43" fmla="*/ 1 h 278"/>
                <a:gd name="T44" fmla="*/ 0 w 61"/>
                <a:gd name="T45" fmla="*/ 1 h 278"/>
                <a:gd name="T46" fmla="*/ 1 w 61"/>
                <a:gd name="T47" fmla="*/ 1 h 278"/>
                <a:gd name="T48" fmla="*/ 1 w 61"/>
                <a:gd name="T49" fmla="*/ 1 h 278"/>
                <a:gd name="T50" fmla="*/ 1 w 61"/>
                <a:gd name="T51" fmla="*/ 1 h 278"/>
                <a:gd name="T52" fmla="*/ 1 w 61"/>
                <a:gd name="T53" fmla="*/ 1 h 278"/>
                <a:gd name="T54" fmla="*/ 1 w 61"/>
                <a:gd name="T55" fmla="*/ 1 h 278"/>
                <a:gd name="T56" fmla="*/ 1 w 61"/>
                <a:gd name="T57" fmla="*/ 1 h 278"/>
                <a:gd name="T58" fmla="*/ 1 w 61"/>
                <a:gd name="T59" fmla="*/ 1 h 278"/>
                <a:gd name="T60" fmla="*/ 1 w 61"/>
                <a:gd name="T61" fmla="*/ 1 h 278"/>
                <a:gd name="T62" fmla="*/ 1 w 61"/>
                <a:gd name="T63" fmla="*/ 1 h 278"/>
                <a:gd name="T64" fmla="*/ 1 w 61"/>
                <a:gd name="T65" fmla="*/ 1 h 278"/>
                <a:gd name="T66" fmla="*/ 1 w 61"/>
                <a:gd name="T67" fmla="*/ 1 h 278"/>
                <a:gd name="T68" fmla="*/ 1 w 61"/>
                <a:gd name="T69" fmla="*/ 1 h 278"/>
                <a:gd name="T70" fmla="*/ 1 w 61"/>
                <a:gd name="T71" fmla="*/ 1 h 278"/>
                <a:gd name="T72" fmla="*/ 1 w 61"/>
                <a:gd name="T73" fmla="*/ 1 h 278"/>
                <a:gd name="T74" fmla="*/ 1 w 61"/>
                <a:gd name="T75" fmla="*/ 1 h 278"/>
                <a:gd name="T76" fmla="*/ 1 w 61"/>
                <a:gd name="T77" fmla="*/ 1 h 278"/>
                <a:gd name="T78" fmla="*/ 1 w 61"/>
                <a:gd name="T79" fmla="*/ 1 h 278"/>
                <a:gd name="T80" fmla="*/ 1 w 61"/>
                <a:gd name="T81" fmla="*/ 1 h 278"/>
                <a:gd name="T82" fmla="*/ 1 w 61"/>
                <a:gd name="T83" fmla="*/ 1 h 278"/>
                <a:gd name="T84" fmla="*/ 1 w 61"/>
                <a:gd name="T85" fmla="*/ 1 h 278"/>
                <a:gd name="T86" fmla="*/ 1 w 61"/>
                <a:gd name="T87" fmla="*/ 1 h 278"/>
                <a:gd name="T88" fmla="*/ 1 w 61"/>
                <a:gd name="T89" fmla="*/ 1 h 278"/>
                <a:gd name="T90" fmla="*/ 1 w 61"/>
                <a:gd name="T91" fmla="*/ 1 h 278"/>
                <a:gd name="T92" fmla="*/ 1 w 61"/>
                <a:gd name="T93" fmla="*/ 1 h 278"/>
                <a:gd name="T94" fmla="*/ 1 w 61"/>
                <a:gd name="T95" fmla="*/ 1 h 278"/>
                <a:gd name="T96" fmla="*/ 1 w 61"/>
                <a:gd name="T97" fmla="*/ 1 h 278"/>
                <a:gd name="T98" fmla="*/ 1 w 61"/>
                <a:gd name="T99" fmla="*/ 1 h 278"/>
                <a:gd name="T100" fmla="*/ 1 w 61"/>
                <a:gd name="T101" fmla="*/ 1 h 278"/>
                <a:gd name="T102" fmla="*/ 1 w 61"/>
                <a:gd name="T103" fmla="*/ 1 h 278"/>
                <a:gd name="T104" fmla="*/ 1 w 61"/>
                <a:gd name="T105" fmla="*/ 1 h 278"/>
                <a:gd name="T106" fmla="*/ 1 w 61"/>
                <a:gd name="T107" fmla="*/ 1 h 278"/>
                <a:gd name="T108" fmla="*/ 1 w 61"/>
                <a:gd name="T109" fmla="*/ 1 h 278"/>
                <a:gd name="T110" fmla="*/ 1 w 61"/>
                <a:gd name="T111" fmla="*/ 1 h 278"/>
                <a:gd name="T112" fmla="*/ 1 w 61"/>
                <a:gd name="T113" fmla="*/ 1 h 278"/>
                <a:gd name="T114" fmla="*/ 1 w 61"/>
                <a:gd name="T115" fmla="*/ 0 h 278"/>
                <a:gd name="T116" fmla="*/ 1 w 61"/>
                <a:gd name="T117" fmla="*/ 1 h 278"/>
                <a:gd name="T118" fmla="*/ 1 w 61"/>
                <a:gd name="T119" fmla="*/ 1 h 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"/>
                <a:gd name="T181" fmla="*/ 0 h 278"/>
                <a:gd name="T182" fmla="*/ 61 w 61"/>
                <a:gd name="T183" fmla="*/ 278 h 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" h="278">
                  <a:moveTo>
                    <a:pt x="21" y="2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6" y="97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6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7"/>
                  </a:lnTo>
                  <a:lnTo>
                    <a:pt x="4" y="261"/>
                  </a:lnTo>
                  <a:lnTo>
                    <a:pt x="6" y="266"/>
                  </a:lnTo>
                  <a:lnTo>
                    <a:pt x="8" y="270"/>
                  </a:lnTo>
                  <a:lnTo>
                    <a:pt x="10" y="272"/>
                  </a:lnTo>
                  <a:lnTo>
                    <a:pt x="17" y="274"/>
                  </a:lnTo>
                  <a:lnTo>
                    <a:pt x="27" y="278"/>
                  </a:lnTo>
                  <a:lnTo>
                    <a:pt x="33" y="278"/>
                  </a:lnTo>
                  <a:lnTo>
                    <a:pt x="40" y="278"/>
                  </a:lnTo>
                  <a:lnTo>
                    <a:pt x="46" y="274"/>
                  </a:lnTo>
                  <a:lnTo>
                    <a:pt x="50" y="270"/>
                  </a:lnTo>
                  <a:lnTo>
                    <a:pt x="54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5" y="251"/>
                  </a:lnTo>
                  <a:lnTo>
                    <a:pt x="57" y="247"/>
                  </a:lnTo>
                  <a:lnTo>
                    <a:pt x="57" y="243"/>
                  </a:lnTo>
                  <a:lnTo>
                    <a:pt x="57" y="234"/>
                  </a:lnTo>
                  <a:lnTo>
                    <a:pt x="57" y="230"/>
                  </a:lnTo>
                  <a:lnTo>
                    <a:pt x="59" y="221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9" y="205"/>
                  </a:lnTo>
                  <a:lnTo>
                    <a:pt x="59" y="202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9"/>
                  </a:lnTo>
                  <a:lnTo>
                    <a:pt x="59" y="164"/>
                  </a:lnTo>
                  <a:lnTo>
                    <a:pt x="61" y="160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5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61" y="129"/>
                  </a:lnTo>
                  <a:lnTo>
                    <a:pt x="61" y="124"/>
                  </a:lnTo>
                  <a:lnTo>
                    <a:pt x="61" y="120"/>
                  </a:lnTo>
                  <a:lnTo>
                    <a:pt x="61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5"/>
                  </a:lnTo>
                  <a:lnTo>
                    <a:pt x="61" y="55"/>
                  </a:lnTo>
                  <a:lnTo>
                    <a:pt x="61" y="50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9" name="Freeform 348"/>
            <p:cNvSpPr>
              <a:spLocks/>
            </p:cNvSpPr>
            <p:nvPr/>
          </p:nvSpPr>
          <p:spPr bwMode="auto">
            <a:xfrm>
              <a:off x="1226" y="3595"/>
              <a:ext cx="35" cy="296"/>
            </a:xfrm>
            <a:custGeom>
              <a:avLst/>
              <a:gdLst>
                <a:gd name="T0" fmla="*/ 0 w 71"/>
                <a:gd name="T1" fmla="*/ 0 h 593"/>
                <a:gd name="T2" fmla="*/ 0 w 71"/>
                <a:gd name="T3" fmla="*/ 0 h 593"/>
                <a:gd name="T4" fmla="*/ 0 w 71"/>
                <a:gd name="T5" fmla="*/ 0 h 593"/>
                <a:gd name="T6" fmla="*/ 0 w 71"/>
                <a:gd name="T7" fmla="*/ 0 h 593"/>
                <a:gd name="T8" fmla="*/ 0 w 71"/>
                <a:gd name="T9" fmla="*/ 0 h 593"/>
                <a:gd name="T10" fmla="*/ 0 w 71"/>
                <a:gd name="T11" fmla="*/ 0 h 593"/>
                <a:gd name="T12" fmla="*/ 0 w 71"/>
                <a:gd name="T13" fmla="*/ 0 h 593"/>
                <a:gd name="T14" fmla="*/ 0 w 71"/>
                <a:gd name="T15" fmla="*/ 0 h 593"/>
                <a:gd name="T16" fmla="*/ 0 w 71"/>
                <a:gd name="T17" fmla="*/ 0 h 593"/>
                <a:gd name="T18" fmla="*/ 0 w 71"/>
                <a:gd name="T19" fmla="*/ 0 h 593"/>
                <a:gd name="T20" fmla="*/ 0 w 71"/>
                <a:gd name="T21" fmla="*/ 0 h 593"/>
                <a:gd name="T22" fmla="*/ 0 w 71"/>
                <a:gd name="T23" fmla="*/ 0 h 593"/>
                <a:gd name="T24" fmla="*/ 0 w 71"/>
                <a:gd name="T25" fmla="*/ 0 h 593"/>
                <a:gd name="T26" fmla="*/ 0 w 71"/>
                <a:gd name="T27" fmla="*/ 0 h 593"/>
                <a:gd name="T28" fmla="*/ 0 w 71"/>
                <a:gd name="T29" fmla="*/ 0 h 593"/>
                <a:gd name="T30" fmla="*/ 0 w 71"/>
                <a:gd name="T31" fmla="*/ 0 h 593"/>
                <a:gd name="T32" fmla="*/ 0 w 71"/>
                <a:gd name="T33" fmla="*/ 0 h 593"/>
                <a:gd name="T34" fmla="*/ 0 w 71"/>
                <a:gd name="T35" fmla="*/ 0 h 593"/>
                <a:gd name="T36" fmla="*/ 0 w 71"/>
                <a:gd name="T37" fmla="*/ 0 h 593"/>
                <a:gd name="T38" fmla="*/ 0 w 71"/>
                <a:gd name="T39" fmla="*/ 0 h 593"/>
                <a:gd name="T40" fmla="*/ 0 w 71"/>
                <a:gd name="T41" fmla="*/ 0 h 593"/>
                <a:gd name="T42" fmla="*/ 0 w 71"/>
                <a:gd name="T43" fmla="*/ 0 h 593"/>
                <a:gd name="T44" fmla="*/ 0 w 71"/>
                <a:gd name="T45" fmla="*/ 0 h 593"/>
                <a:gd name="T46" fmla="*/ 0 w 71"/>
                <a:gd name="T47" fmla="*/ 0 h 593"/>
                <a:gd name="T48" fmla="*/ 0 w 71"/>
                <a:gd name="T49" fmla="*/ 0 h 593"/>
                <a:gd name="T50" fmla="*/ 0 w 71"/>
                <a:gd name="T51" fmla="*/ 0 h 593"/>
                <a:gd name="T52" fmla="*/ 0 w 71"/>
                <a:gd name="T53" fmla="*/ 0 h 593"/>
                <a:gd name="T54" fmla="*/ 0 w 71"/>
                <a:gd name="T55" fmla="*/ 0 h 593"/>
                <a:gd name="T56" fmla="*/ 0 w 71"/>
                <a:gd name="T57" fmla="*/ 0 h 593"/>
                <a:gd name="T58" fmla="*/ 0 w 71"/>
                <a:gd name="T59" fmla="*/ 0 h 593"/>
                <a:gd name="T60" fmla="*/ 0 w 71"/>
                <a:gd name="T61" fmla="*/ 0 h 593"/>
                <a:gd name="T62" fmla="*/ 0 w 71"/>
                <a:gd name="T63" fmla="*/ 0 h 593"/>
                <a:gd name="T64" fmla="*/ 0 w 71"/>
                <a:gd name="T65" fmla="*/ 0 h 593"/>
                <a:gd name="T66" fmla="*/ 0 w 71"/>
                <a:gd name="T67" fmla="*/ 0 h 593"/>
                <a:gd name="T68" fmla="*/ 0 w 71"/>
                <a:gd name="T69" fmla="*/ 0 h 593"/>
                <a:gd name="T70" fmla="*/ 0 w 71"/>
                <a:gd name="T71" fmla="*/ 0 h 593"/>
                <a:gd name="T72" fmla="*/ 0 w 71"/>
                <a:gd name="T73" fmla="*/ 0 h 593"/>
                <a:gd name="T74" fmla="*/ 0 w 71"/>
                <a:gd name="T75" fmla="*/ 0 h 593"/>
                <a:gd name="T76" fmla="*/ 0 w 71"/>
                <a:gd name="T77" fmla="*/ 0 h 593"/>
                <a:gd name="T78" fmla="*/ 0 w 71"/>
                <a:gd name="T79" fmla="*/ 0 h 593"/>
                <a:gd name="T80" fmla="*/ 0 w 71"/>
                <a:gd name="T81" fmla="*/ 0 h 593"/>
                <a:gd name="T82" fmla="*/ 0 w 71"/>
                <a:gd name="T83" fmla="*/ 0 h 593"/>
                <a:gd name="T84" fmla="*/ 0 w 71"/>
                <a:gd name="T85" fmla="*/ 0 h 593"/>
                <a:gd name="T86" fmla="*/ 0 w 71"/>
                <a:gd name="T87" fmla="*/ 0 h 593"/>
                <a:gd name="T88" fmla="*/ 0 w 71"/>
                <a:gd name="T89" fmla="*/ 0 h 593"/>
                <a:gd name="T90" fmla="*/ 0 w 71"/>
                <a:gd name="T91" fmla="*/ 0 h 593"/>
                <a:gd name="T92" fmla="*/ 0 w 71"/>
                <a:gd name="T93" fmla="*/ 0 h 593"/>
                <a:gd name="T94" fmla="*/ 0 w 71"/>
                <a:gd name="T95" fmla="*/ 0 h 593"/>
                <a:gd name="T96" fmla="*/ 0 w 71"/>
                <a:gd name="T97" fmla="*/ 0 h 593"/>
                <a:gd name="T98" fmla="*/ 0 w 71"/>
                <a:gd name="T99" fmla="*/ 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593"/>
                <a:gd name="T152" fmla="*/ 71 w 71"/>
                <a:gd name="T153" fmla="*/ 593 h 5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593">
                  <a:moveTo>
                    <a:pt x="50" y="0"/>
                  </a:moveTo>
                  <a:lnTo>
                    <a:pt x="48" y="0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5" y="63"/>
                  </a:lnTo>
                  <a:lnTo>
                    <a:pt x="33" y="73"/>
                  </a:lnTo>
                  <a:lnTo>
                    <a:pt x="33" y="80"/>
                  </a:lnTo>
                  <a:lnTo>
                    <a:pt x="31" y="92"/>
                  </a:lnTo>
                  <a:lnTo>
                    <a:pt x="31" y="99"/>
                  </a:lnTo>
                  <a:lnTo>
                    <a:pt x="29" y="109"/>
                  </a:lnTo>
                  <a:lnTo>
                    <a:pt x="29" y="120"/>
                  </a:lnTo>
                  <a:lnTo>
                    <a:pt x="27" y="132"/>
                  </a:lnTo>
                  <a:lnTo>
                    <a:pt x="27" y="141"/>
                  </a:lnTo>
                  <a:lnTo>
                    <a:pt x="27" y="154"/>
                  </a:lnTo>
                  <a:lnTo>
                    <a:pt x="27" y="166"/>
                  </a:lnTo>
                  <a:lnTo>
                    <a:pt x="23" y="177"/>
                  </a:lnTo>
                  <a:lnTo>
                    <a:pt x="23" y="189"/>
                  </a:lnTo>
                  <a:lnTo>
                    <a:pt x="23" y="202"/>
                  </a:lnTo>
                  <a:lnTo>
                    <a:pt x="21" y="213"/>
                  </a:lnTo>
                  <a:lnTo>
                    <a:pt x="21" y="227"/>
                  </a:lnTo>
                  <a:lnTo>
                    <a:pt x="21" y="240"/>
                  </a:lnTo>
                  <a:lnTo>
                    <a:pt x="18" y="251"/>
                  </a:lnTo>
                  <a:lnTo>
                    <a:pt x="18" y="265"/>
                  </a:lnTo>
                  <a:lnTo>
                    <a:pt x="18" y="278"/>
                  </a:lnTo>
                  <a:lnTo>
                    <a:pt x="16" y="291"/>
                  </a:lnTo>
                  <a:lnTo>
                    <a:pt x="16" y="303"/>
                  </a:lnTo>
                  <a:lnTo>
                    <a:pt x="16" y="316"/>
                  </a:lnTo>
                  <a:lnTo>
                    <a:pt x="14" y="327"/>
                  </a:lnTo>
                  <a:lnTo>
                    <a:pt x="14" y="341"/>
                  </a:lnTo>
                  <a:lnTo>
                    <a:pt x="12" y="354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10" y="390"/>
                  </a:lnTo>
                  <a:lnTo>
                    <a:pt x="8" y="402"/>
                  </a:lnTo>
                  <a:lnTo>
                    <a:pt x="8" y="413"/>
                  </a:lnTo>
                  <a:lnTo>
                    <a:pt x="8" y="424"/>
                  </a:lnTo>
                  <a:lnTo>
                    <a:pt x="8" y="436"/>
                  </a:lnTo>
                  <a:lnTo>
                    <a:pt x="6" y="447"/>
                  </a:lnTo>
                  <a:lnTo>
                    <a:pt x="6" y="459"/>
                  </a:lnTo>
                  <a:lnTo>
                    <a:pt x="6" y="468"/>
                  </a:lnTo>
                  <a:lnTo>
                    <a:pt x="4" y="478"/>
                  </a:lnTo>
                  <a:lnTo>
                    <a:pt x="4" y="487"/>
                  </a:lnTo>
                  <a:lnTo>
                    <a:pt x="4" y="497"/>
                  </a:lnTo>
                  <a:lnTo>
                    <a:pt x="4" y="504"/>
                  </a:lnTo>
                  <a:lnTo>
                    <a:pt x="2" y="514"/>
                  </a:lnTo>
                  <a:lnTo>
                    <a:pt x="2" y="521"/>
                  </a:lnTo>
                  <a:lnTo>
                    <a:pt x="2" y="527"/>
                  </a:lnTo>
                  <a:lnTo>
                    <a:pt x="2" y="535"/>
                  </a:lnTo>
                  <a:lnTo>
                    <a:pt x="2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5"/>
                  </a:lnTo>
                  <a:lnTo>
                    <a:pt x="0" y="559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2" y="592"/>
                  </a:lnTo>
                  <a:lnTo>
                    <a:pt x="8" y="593"/>
                  </a:lnTo>
                  <a:lnTo>
                    <a:pt x="14" y="593"/>
                  </a:lnTo>
                  <a:lnTo>
                    <a:pt x="16" y="592"/>
                  </a:lnTo>
                  <a:lnTo>
                    <a:pt x="18" y="588"/>
                  </a:lnTo>
                  <a:lnTo>
                    <a:pt x="21" y="582"/>
                  </a:lnTo>
                  <a:lnTo>
                    <a:pt x="23" y="576"/>
                  </a:lnTo>
                  <a:lnTo>
                    <a:pt x="27" y="571"/>
                  </a:lnTo>
                  <a:lnTo>
                    <a:pt x="29" y="563"/>
                  </a:lnTo>
                  <a:lnTo>
                    <a:pt x="29" y="557"/>
                  </a:lnTo>
                  <a:lnTo>
                    <a:pt x="29" y="554"/>
                  </a:lnTo>
                  <a:lnTo>
                    <a:pt x="29" y="550"/>
                  </a:lnTo>
                  <a:lnTo>
                    <a:pt x="31" y="544"/>
                  </a:lnTo>
                  <a:lnTo>
                    <a:pt x="31" y="540"/>
                  </a:lnTo>
                  <a:lnTo>
                    <a:pt x="31" y="538"/>
                  </a:lnTo>
                  <a:lnTo>
                    <a:pt x="31" y="533"/>
                  </a:lnTo>
                  <a:lnTo>
                    <a:pt x="31" y="531"/>
                  </a:lnTo>
                  <a:lnTo>
                    <a:pt x="31" y="525"/>
                  </a:lnTo>
                  <a:lnTo>
                    <a:pt x="31" y="519"/>
                  </a:lnTo>
                  <a:lnTo>
                    <a:pt x="31" y="514"/>
                  </a:lnTo>
                  <a:lnTo>
                    <a:pt x="31" y="510"/>
                  </a:lnTo>
                  <a:lnTo>
                    <a:pt x="31" y="500"/>
                  </a:lnTo>
                  <a:lnTo>
                    <a:pt x="33" y="495"/>
                  </a:lnTo>
                  <a:lnTo>
                    <a:pt x="33" y="487"/>
                  </a:lnTo>
                  <a:lnTo>
                    <a:pt x="35" y="479"/>
                  </a:lnTo>
                  <a:lnTo>
                    <a:pt x="35" y="472"/>
                  </a:lnTo>
                  <a:lnTo>
                    <a:pt x="35" y="464"/>
                  </a:lnTo>
                  <a:lnTo>
                    <a:pt x="35" y="457"/>
                  </a:lnTo>
                  <a:lnTo>
                    <a:pt x="37" y="447"/>
                  </a:lnTo>
                  <a:lnTo>
                    <a:pt x="37" y="438"/>
                  </a:lnTo>
                  <a:lnTo>
                    <a:pt x="37" y="428"/>
                  </a:lnTo>
                  <a:lnTo>
                    <a:pt x="38" y="419"/>
                  </a:lnTo>
                  <a:lnTo>
                    <a:pt x="40" y="407"/>
                  </a:lnTo>
                  <a:lnTo>
                    <a:pt x="40" y="398"/>
                  </a:lnTo>
                  <a:lnTo>
                    <a:pt x="40" y="388"/>
                  </a:lnTo>
                  <a:lnTo>
                    <a:pt x="42" y="379"/>
                  </a:lnTo>
                  <a:lnTo>
                    <a:pt x="42" y="367"/>
                  </a:lnTo>
                  <a:lnTo>
                    <a:pt x="44" y="358"/>
                  </a:lnTo>
                  <a:lnTo>
                    <a:pt x="44" y="346"/>
                  </a:lnTo>
                  <a:lnTo>
                    <a:pt x="44" y="335"/>
                  </a:lnTo>
                  <a:lnTo>
                    <a:pt x="48" y="325"/>
                  </a:lnTo>
                  <a:lnTo>
                    <a:pt x="48" y="314"/>
                  </a:lnTo>
                  <a:lnTo>
                    <a:pt x="50" y="305"/>
                  </a:lnTo>
                  <a:lnTo>
                    <a:pt x="50" y="293"/>
                  </a:lnTo>
                  <a:lnTo>
                    <a:pt x="52" y="282"/>
                  </a:lnTo>
                  <a:lnTo>
                    <a:pt x="52" y="272"/>
                  </a:lnTo>
                  <a:lnTo>
                    <a:pt x="54" y="259"/>
                  </a:lnTo>
                  <a:lnTo>
                    <a:pt x="54" y="249"/>
                  </a:lnTo>
                  <a:lnTo>
                    <a:pt x="56" y="238"/>
                  </a:lnTo>
                  <a:lnTo>
                    <a:pt x="56" y="227"/>
                  </a:lnTo>
                  <a:lnTo>
                    <a:pt x="56" y="217"/>
                  </a:lnTo>
                  <a:lnTo>
                    <a:pt x="57" y="206"/>
                  </a:lnTo>
                  <a:lnTo>
                    <a:pt x="57" y="198"/>
                  </a:lnTo>
                  <a:lnTo>
                    <a:pt x="57" y="187"/>
                  </a:lnTo>
                  <a:lnTo>
                    <a:pt x="59" y="175"/>
                  </a:lnTo>
                  <a:lnTo>
                    <a:pt x="59" y="166"/>
                  </a:lnTo>
                  <a:lnTo>
                    <a:pt x="61" y="156"/>
                  </a:lnTo>
                  <a:lnTo>
                    <a:pt x="61" y="147"/>
                  </a:lnTo>
                  <a:lnTo>
                    <a:pt x="63" y="139"/>
                  </a:lnTo>
                  <a:lnTo>
                    <a:pt x="63" y="130"/>
                  </a:lnTo>
                  <a:lnTo>
                    <a:pt x="65" y="122"/>
                  </a:lnTo>
                  <a:lnTo>
                    <a:pt x="65" y="113"/>
                  </a:lnTo>
                  <a:lnTo>
                    <a:pt x="67" y="105"/>
                  </a:lnTo>
                  <a:lnTo>
                    <a:pt x="67" y="96"/>
                  </a:lnTo>
                  <a:lnTo>
                    <a:pt x="67" y="90"/>
                  </a:lnTo>
                  <a:lnTo>
                    <a:pt x="67" y="82"/>
                  </a:lnTo>
                  <a:lnTo>
                    <a:pt x="69" y="75"/>
                  </a:lnTo>
                  <a:lnTo>
                    <a:pt x="69" y="69"/>
                  </a:lnTo>
                  <a:lnTo>
                    <a:pt x="69" y="65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48"/>
                  </a:lnTo>
                  <a:lnTo>
                    <a:pt x="71" y="46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0" name="Freeform 349"/>
            <p:cNvSpPr>
              <a:spLocks/>
            </p:cNvSpPr>
            <p:nvPr/>
          </p:nvSpPr>
          <p:spPr bwMode="auto">
            <a:xfrm>
              <a:off x="1536" y="3573"/>
              <a:ext cx="58" cy="329"/>
            </a:xfrm>
            <a:custGeom>
              <a:avLst/>
              <a:gdLst>
                <a:gd name="T0" fmla="*/ 1 w 116"/>
                <a:gd name="T1" fmla="*/ 1 h 657"/>
                <a:gd name="T2" fmla="*/ 1 w 116"/>
                <a:gd name="T3" fmla="*/ 1 h 657"/>
                <a:gd name="T4" fmla="*/ 1 w 116"/>
                <a:gd name="T5" fmla="*/ 1 h 657"/>
                <a:gd name="T6" fmla="*/ 1 w 116"/>
                <a:gd name="T7" fmla="*/ 1 h 657"/>
                <a:gd name="T8" fmla="*/ 1 w 116"/>
                <a:gd name="T9" fmla="*/ 1 h 657"/>
                <a:gd name="T10" fmla="*/ 1 w 116"/>
                <a:gd name="T11" fmla="*/ 1 h 657"/>
                <a:gd name="T12" fmla="*/ 1 w 116"/>
                <a:gd name="T13" fmla="*/ 1 h 657"/>
                <a:gd name="T14" fmla="*/ 1 w 116"/>
                <a:gd name="T15" fmla="*/ 1 h 657"/>
                <a:gd name="T16" fmla="*/ 1 w 116"/>
                <a:gd name="T17" fmla="*/ 1 h 657"/>
                <a:gd name="T18" fmla="*/ 1 w 116"/>
                <a:gd name="T19" fmla="*/ 1 h 657"/>
                <a:gd name="T20" fmla="*/ 1 w 116"/>
                <a:gd name="T21" fmla="*/ 1 h 657"/>
                <a:gd name="T22" fmla="*/ 1 w 116"/>
                <a:gd name="T23" fmla="*/ 1 h 657"/>
                <a:gd name="T24" fmla="*/ 1 w 116"/>
                <a:gd name="T25" fmla="*/ 1 h 657"/>
                <a:gd name="T26" fmla="*/ 1 w 116"/>
                <a:gd name="T27" fmla="*/ 1 h 657"/>
                <a:gd name="T28" fmla="*/ 1 w 116"/>
                <a:gd name="T29" fmla="*/ 1 h 657"/>
                <a:gd name="T30" fmla="*/ 1 w 116"/>
                <a:gd name="T31" fmla="*/ 1 h 657"/>
                <a:gd name="T32" fmla="*/ 1 w 116"/>
                <a:gd name="T33" fmla="*/ 1 h 657"/>
                <a:gd name="T34" fmla="*/ 1 w 116"/>
                <a:gd name="T35" fmla="*/ 1 h 657"/>
                <a:gd name="T36" fmla="*/ 0 w 116"/>
                <a:gd name="T37" fmla="*/ 1 h 657"/>
                <a:gd name="T38" fmla="*/ 0 w 116"/>
                <a:gd name="T39" fmla="*/ 1 h 657"/>
                <a:gd name="T40" fmla="*/ 1 w 116"/>
                <a:gd name="T41" fmla="*/ 1 h 657"/>
                <a:gd name="T42" fmla="*/ 1 w 116"/>
                <a:gd name="T43" fmla="*/ 1 h 657"/>
                <a:gd name="T44" fmla="*/ 1 w 116"/>
                <a:gd name="T45" fmla="*/ 1 h 657"/>
                <a:gd name="T46" fmla="*/ 1 w 116"/>
                <a:gd name="T47" fmla="*/ 1 h 657"/>
                <a:gd name="T48" fmla="*/ 1 w 116"/>
                <a:gd name="T49" fmla="*/ 1 h 657"/>
                <a:gd name="T50" fmla="*/ 1 w 116"/>
                <a:gd name="T51" fmla="*/ 1 h 657"/>
                <a:gd name="T52" fmla="*/ 1 w 116"/>
                <a:gd name="T53" fmla="*/ 1 h 657"/>
                <a:gd name="T54" fmla="*/ 1 w 116"/>
                <a:gd name="T55" fmla="*/ 1 h 657"/>
                <a:gd name="T56" fmla="*/ 1 w 116"/>
                <a:gd name="T57" fmla="*/ 1 h 657"/>
                <a:gd name="T58" fmla="*/ 1 w 116"/>
                <a:gd name="T59" fmla="*/ 1 h 657"/>
                <a:gd name="T60" fmla="*/ 1 w 116"/>
                <a:gd name="T61" fmla="*/ 1 h 657"/>
                <a:gd name="T62" fmla="*/ 1 w 116"/>
                <a:gd name="T63" fmla="*/ 1 h 657"/>
                <a:gd name="T64" fmla="*/ 1 w 116"/>
                <a:gd name="T65" fmla="*/ 1 h 657"/>
                <a:gd name="T66" fmla="*/ 1 w 116"/>
                <a:gd name="T67" fmla="*/ 1 h 657"/>
                <a:gd name="T68" fmla="*/ 1 w 116"/>
                <a:gd name="T69" fmla="*/ 1 h 657"/>
                <a:gd name="T70" fmla="*/ 1 w 116"/>
                <a:gd name="T71" fmla="*/ 1 h 657"/>
                <a:gd name="T72" fmla="*/ 1 w 116"/>
                <a:gd name="T73" fmla="*/ 1 h 657"/>
                <a:gd name="T74" fmla="*/ 1 w 116"/>
                <a:gd name="T75" fmla="*/ 1 h 657"/>
                <a:gd name="T76" fmla="*/ 1 w 116"/>
                <a:gd name="T77" fmla="*/ 1 h 657"/>
                <a:gd name="T78" fmla="*/ 1 w 116"/>
                <a:gd name="T79" fmla="*/ 1 h 657"/>
                <a:gd name="T80" fmla="*/ 1 w 116"/>
                <a:gd name="T81" fmla="*/ 1 h 657"/>
                <a:gd name="T82" fmla="*/ 1 w 116"/>
                <a:gd name="T83" fmla="*/ 1 h 657"/>
                <a:gd name="T84" fmla="*/ 1 w 116"/>
                <a:gd name="T85" fmla="*/ 1 h 657"/>
                <a:gd name="T86" fmla="*/ 1 w 116"/>
                <a:gd name="T87" fmla="*/ 1 h 657"/>
                <a:gd name="T88" fmla="*/ 1 w 116"/>
                <a:gd name="T89" fmla="*/ 1 h 657"/>
                <a:gd name="T90" fmla="*/ 1 w 116"/>
                <a:gd name="T91" fmla="*/ 1 h 657"/>
                <a:gd name="T92" fmla="*/ 1 w 116"/>
                <a:gd name="T93" fmla="*/ 1 h 657"/>
                <a:gd name="T94" fmla="*/ 1 w 116"/>
                <a:gd name="T95" fmla="*/ 1 h 657"/>
                <a:gd name="T96" fmla="*/ 1 w 116"/>
                <a:gd name="T97" fmla="*/ 1 h 657"/>
                <a:gd name="T98" fmla="*/ 1 w 116"/>
                <a:gd name="T99" fmla="*/ 1 h 657"/>
                <a:gd name="T100" fmla="*/ 1 w 116"/>
                <a:gd name="T101" fmla="*/ 1 h 657"/>
                <a:gd name="T102" fmla="*/ 1 w 116"/>
                <a:gd name="T103" fmla="*/ 0 h 657"/>
                <a:gd name="T104" fmla="*/ 1 w 116"/>
                <a:gd name="T105" fmla="*/ 1 h 657"/>
                <a:gd name="T106" fmla="*/ 1 w 116"/>
                <a:gd name="T107" fmla="*/ 1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"/>
                <a:gd name="T163" fmla="*/ 0 h 657"/>
                <a:gd name="T164" fmla="*/ 116 w 1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" h="657">
                  <a:moveTo>
                    <a:pt x="92" y="9"/>
                  </a:moveTo>
                  <a:lnTo>
                    <a:pt x="90" y="9"/>
                  </a:lnTo>
                  <a:lnTo>
                    <a:pt x="88" y="13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5" y="76"/>
                  </a:lnTo>
                  <a:lnTo>
                    <a:pt x="73" y="83"/>
                  </a:lnTo>
                  <a:lnTo>
                    <a:pt x="73" y="95"/>
                  </a:lnTo>
                  <a:lnTo>
                    <a:pt x="71" y="104"/>
                  </a:lnTo>
                  <a:lnTo>
                    <a:pt x="69" y="114"/>
                  </a:lnTo>
                  <a:lnTo>
                    <a:pt x="65" y="125"/>
                  </a:lnTo>
                  <a:lnTo>
                    <a:pt x="65" y="137"/>
                  </a:lnTo>
                  <a:lnTo>
                    <a:pt x="61" y="148"/>
                  </a:lnTo>
                  <a:lnTo>
                    <a:pt x="61" y="161"/>
                  </a:lnTo>
                  <a:lnTo>
                    <a:pt x="59" y="173"/>
                  </a:lnTo>
                  <a:lnTo>
                    <a:pt x="57" y="188"/>
                  </a:lnTo>
                  <a:lnTo>
                    <a:pt x="54" y="199"/>
                  </a:lnTo>
                  <a:lnTo>
                    <a:pt x="52" y="211"/>
                  </a:lnTo>
                  <a:lnTo>
                    <a:pt x="50" y="226"/>
                  </a:lnTo>
                  <a:lnTo>
                    <a:pt x="48" y="239"/>
                  </a:lnTo>
                  <a:lnTo>
                    <a:pt x="46" y="253"/>
                  </a:lnTo>
                  <a:lnTo>
                    <a:pt x="44" y="268"/>
                  </a:lnTo>
                  <a:lnTo>
                    <a:pt x="42" y="281"/>
                  </a:lnTo>
                  <a:lnTo>
                    <a:pt x="40" y="294"/>
                  </a:lnTo>
                  <a:lnTo>
                    <a:pt x="38" y="308"/>
                  </a:lnTo>
                  <a:lnTo>
                    <a:pt x="37" y="323"/>
                  </a:lnTo>
                  <a:lnTo>
                    <a:pt x="35" y="336"/>
                  </a:lnTo>
                  <a:lnTo>
                    <a:pt x="33" y="349"/>
                  </a:lnTo>
                  <a:lnTo>
                    <a:pt x="31" y="363"/>
                  </a:lnTo>
                  <a:lnTo>
                    <a:pt x="27" y="376"/>
                  </a:lnTo>
                  <a:lnTo>
                    <a:pt x="25" y="389"/>
                  </a:lnTo>
                  <a:lnTo>
                    <a:pt x="25" y="405"/>
                  </a:lnTo>
                  <a:lnTo>
                    <a:pt x="21" y="418"/>
                  </a:lnTo>
                  <a:lnTo>
                    <a:pt x="19" y="431"/>
                  </a:lnTo>
                  <a:lnTo>
                    <a:pt x="19" y="445"/>
                  </a:lnTo>
                  <a:lnTo>
                    <a:pt x="18" y="458"/>
                  </a:lnTo>
                  <a:lnTo>
                    <a:pt x="16" y="469"/>
                  </a:lnTo>
                  <a:lnTo>
                    <a:pt x="14" y="483"/>
                  </a:lnTo>
                  <a:lnTo>
                    <a:pt x="14" y="494"/>
                  </a:lnTo>
                  <a:lnTo>
                    <a:pt x="12" y="507"/>
                  </a:lnTo>
                  <a:lnTo>
                    <a:pt x="10" y="517"/>
                  </a:lnTo>
                  <a:lnTo>
                    <a:pt x="8" y="528"/>
                  </a:lnTo>
                  <a:lnTo>
                    <a:pt x="8" y="540"/>
                  </a:lnTo>
                  <a:lnTo>
                    <a:pt x="6" y="549"/>
                  </a:lnTo>
                  <a:lnTo>
                    <a:pt x="6" y="559"/>
                  </a:lnTo>
                  <a:lnTo>
                    <a:pt x="4" y="568"/>
                  </a:lnTo>
                  <a:lnTo>
                    <a:pt x="2" y="576"/>
                  </a:lnTo>
                  <a:lnTo>
                    <a:pt x="2" y="585"/>
                  </a:lnTo>
                  <a:lnTo>
                    <a:pt x="2" y="593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4"/>
                  </a:lnTo>
                  <a:lnTo>
                    <a:pt x="0" y="617"/>
                  </a:lnTo>
                  <a:lnTo>
                    <a:pt x="0" y="623"/>
                  </a:lnTo>
                  <a:lnTo>
                    <a:pt x="0" y="627"/>
                  </a:lnTo>
                  <a:lnTo>
                    <a:pt x="2" y="633"/>
                  </a:lnTo>
                  <a:lnTo>
                    <a:pt x="2" y="636"/>
                  </a:lnTo>
                  <a:lnTo>
                    <a:pt x="2" y="640"/>
                  </a:lnTo>
                  <a:lnTo>
                    <a:pt x="2" y="644"/>
                  </a:lnTo>
                  <a:lnTo>
                    <a:pt x="2" y="648"/>
                  </a:lnTo>
                  <a:lnTo>
                    <a:pt x="6" y="654"/>
                  </a:lnTo>
                  <a:lnTo>
                    <a:pt x="8" y="655"/>
                  </a:lnTo>
                  <a:lnTo>
                    <a:pt x="8" y="657"/>
                  </a:lnTo>
                  <a:lnTo>
                    <a:pt x="12" y="655"/>
                  </a:lnTo>
                  <a:lnTo>
                    <a:pt x="14" y="654"/>
                  </a:lnTo>
                  <a:lnTo>
                    <a:pt x="16" y="648"/>
                  </a:lnTo>
                  <a:lnTo>
                    <a:pt x="18" y="646"/>
                  </a:lnTo>
                  <a:lnTo>
                    <a:pt x="19" y="642"/>
                  </a:lnTo>
                  <a:lnTo>
                    <a:pt x="19" y="636"/>
                  </a:lnTo>
                  <a:lnTo>
                    <a:pt x="21" y="635"/>
                  </a:lnTo>
                  <a:lnTo>
                    <a:pt x="21" y="629"/>
                  </a:lnTo>
                  <a:lnTo>
                    <a:pt x="23" y="623"/>
                  </a:lnTo>
                  <a:lnTo>
                    <a:pt x="25" y="619"/>
                  </a:lnTo>
                  <a:lnTo>
                    <a:pt x="27" y="614"/>
                  </a:lnTo>
                  <a:lnTo>
                    <a:pt x="27" y="608"/>
                  </a:lnTo>
                  <a:lnTo>
                    <a:pt x="29" y="600"/>
                  </a:lnTo>
                  <a:lnTo>
                    <a:pt x="31" y="595"/>
                  </a:lnTo>
                  <a:lnTo>
                    <a:pt x="31" y="587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5" y="566"/>
                  </a:lnTo>
                  <a:lnTo>
                    <a:pt x="37" y="557"/>
                  </a:lnTo>
                  <a:lnTo>
                    <a:pt x="37" y="553"/>
                  </a:lnTo>
                  <a:lnTo>
                    <a:pt x="37" y="547"/>
                  </a:lnTo>
                  <a:lnTo>
                    <a:pt x="38" y="541"/>
                  </a:lnTo>
                  <a:lnTo>
                    <a:pt x="38" y="538"/>
                  </a:lnTo>
                  <a:lnTo>
                    <a:pt x="40" y="530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1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46" y="486"/>
                  </a:lnTo>
                  <a:lnTo>
                    <a:pt x="46" y="477"/>
                  </a:lnTo>
                  <a:lnTo>
                    <a:pt x="48" y="469"/>
                  </a:lnTo>
                  <a:lnTo>
                    <a:pt x="48" y="460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4" y="431"/>
                  </a:lnTo>
                  <a:lnTo>
                    <a:pt x="54" y="422"/>
                  </a:lnTo>
                  <a:lnTo>
                    <a:pt x="57" y="410"/>
                  </a:lnTo>
                  <a:lnTo>
                    <a:pt x="57" y="401"/>
                  </a:lnTo>
                  <a:lnTo>
                    <a:pt x="59" y="389"/>
                  </a:lnTo>
                  <a:lnTo>
                    <a:pt x="61" y="378"/>
                  </a:lnTo>
                  <a:lnTo>
                    <a:pt x="61" y="368"/>
                  </a:lnTo>
                  <a:lnTo>
                    <a:pt x="65" y="357"/>
                  </a:lnTo>
                  <a:lnTo>
                    <a:pt x="65" y="346"/>
                  </a:lnTo>
                  <a:lnTo>
                    <a:pt x="67" y="334"/>
                  </a:lnTo>
                  <a:lnTo>
                    <a:pt x="69" y="323"/>
                  </a:lnTo>
                  <a:lnTo>
                    <a:pt x="71" y="311"/>
                  </a:lnTo>
                  <a:lnTo>
                    <a:pt x="73" y="300"/>
                  </a:lnTo>
                  <a:lnTo>
                    <a:pt x="75" y="291"/>
                  </a:lnTo>
                  <a:lnTo>
                    <a:pt x="75" y="279"/>
                  </a:lnTo>
                  <a:lnTo>
                    <a:pt x="78" y="268"/>
                  </a:lnTo>
                  <a:lnTo>
                    <a:pt x="78" y="256"/>
                  </a:lnTo>
                  <a:lnTo>
                    <a:pt x="80" y="245"/>
                  </a:lnTo>
                  <a:lnTo>
                    <a:pt x="82" y="234"/>
                  </a:lnTo>
                  <a:lnTo>
                    <a:pt x="84" y="222"/>
                  </a:lnTo>
                  <a:lnTo>
                    <a:pt x="86" y="211"/>
                  </a:lnTo>
                  <a:lnTo>
                    <a:pt x="88" y="201"/>
                  </a:lnTo>
                  <a:lnTo>
                    <a:pt x="88" y="190"/>
                  </a:lnTo>
                  <a:lnTo>
                    <a:pt x="92" y="180"/>
                  </a:lnTo>
                  <a:lnTo>
                    <a:pt x="92" y="169"/>
                  </a:lnTo>
                  <a:lnTo>
                    <a:pt x="94" y="159"/>
                  </a:lnTo>
                  <a:lnTo>
                    <a:pt x="94" y="150"/>
                  </a:lnTo>
                  <a:lnTo>
                    <a:pt x="97" y="140"/>
                  </a:lnTo>
                  <a:lnTo>
                    <a:pt x="97" y="131"/>
                  </a:lnTo>
                  <a:lnTo>
                    <a:pt x="99" y="121"/>
                  </a:lnTo>
                  <a:lnTo>
                    <a:pt x="99" y="112"/>
                  </a:lnTo>
                  <a:lnTo>
                    <a:pt x="101" y="104"/>
                  </a:lnTo>
                  <a:lnTo>
                    <a:pt x="103" y="95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07" y="72"/>
                  </a:lnTo>
                  <a:lnTo>
                    <a:pt x="107" y="64"/>
                  </a:lnTo>
                  <a:lnTo>
                    <a:pt x="109" y="59"/>
                  </a:lnTo>
                  <a:lnTo>
                    <a:pt x="109" y="51"/>
                  </a:lnTo>
                  <a:lnTo>
                    <a:pt x="111" y="47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4" y="30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1" name="Freeform 350"/>
            <p:cNvSpPr>
              <a:spLocks/>
            </p:cNvSpPr>
            <p:nvPr/>
          </p:nvSpPr>
          <p:spPr bwMode="auto">
            <a:xfrm>
              <a:off x="1197" y="3155"/>
              <a:ext cx="95" cy="211"/>
            </a:xfrm>
            <a:custGeom>
              <a:avLst/>
              <a:gdLst>
                <a:gd name="T0" fmla="*/ 0 w 191"/>
                <a:gd name="T1" fmla="*/ 1 h 422"/>
                <a:gd name="T2" fmla="*/ 0 w 191"/>
                <a:gd name="T3" fmla="*/ 1 h 422"/>
                <a:gd name="T4" fmla="*/ 0 w 191"/>
                <a:gd name="T5" fmla="*/ 1 h 422"/>
                <a:gd name="T6" fmla="*/ 0 w 191"/>
                <a:gd name="T7" fmla="*/ 1 h 422"/>
                <a:gd name="T8" fmla="*/ 0 w 191"/>
                <a:gd name="T9" fmla="*/ 1 h 422"/>
                <a:gd name="T10" fmla="*/ 0 w 191"/>
                <a:gd name="T11" fmla="*/ 1 h 422"/>
                <a:gd name="T12" fmla="*/ 0 w 191"/>
                <a:gd name="T13" fmla="*/ 1 h 422"/>
                <a:gd name="T14" fmla="*/ 0 w 191"/>
                <a:gd name="T15" fmla="*/ 1 h 422"/>
                <a:gd name="T16" fmla="*/ 0 w 191"/>
                <a:gd name="T17" fmla="*/ 1 h 422"/>
                <a:gd name="T18" fmla="*/ 0 w 191"/>
                <a:gd name="T19" fmla="*/ 1 h 422"/>
                <a:gd name="T20" fmla="*/ 0 w 191"/>
                <a:gd name="T21" fmla="*/ 1 h 422"/>
                <a:gd name="T22" fmla="*/ 0 w 191"/>
                <a:gd name="T23" fmla="*/ 0 h 422"/>
                <a:gd name="T24" fmla="*/ 0 w 191"/>
                <a:gd name="T25" fmla="*/ 1 h 422"/>
                <a:gd name="T26" fmla="*/ 0 w 191"/>
                <a:gd name="T27" fmla="*/ 1 h 422"/>
                <a:gd name="T28" fmla="*/ 0 w 191"/>
                <a:gd name="T29" fmla="*/ 1 h 422"/>
                <a:gd name="T30" fmla="*/ 0 w 191"/>
                <a:gd name="T31" fmla="*/ 1 h 422"/>
                <a:gd name="T32" fmla="*/ 0 w 191"/>
                <a:gd name="T33" fmla="*/ 1 h 422"/>
                <a:gd name="T34" fmla="*/ 0 w 191"/>
                <a:gd name="T35" fmla="*/ 1 h 422"/>
                <a:gd name="T36" fmla="*/ 0 w 191"/>
                <a:gd name="T37" fmla="*/ 1 h 422"/>
                <a:gd name="T38" fmla="*/ 0 w 191"/>
                <a:gd name="T39" fmla="*/ 1 h 422"/>
                <a:gd name="T40" fmla="*/ 0 w 191"/>
                <a:gd name="T41" fmla="*/ 1 h 422"/>
                <a:gd name="T42" fmla="*/ 0 w 191"/>
                <a:gd name="T43" fmla="*/ 1 h 422"/>
                <a:gd name="T44" fmla="*/ 0 w 191"/>
                <a:gd name="T45" fmla="*/ 1 h 422"/>
                <a:gd name="T46" fmla="*/ 0 w 191"/>
                <a:gd name="T47" fmla="*/ 1 h 422"/>
                <a:gd name="T48" fmla="*/ 0 w 191"/>
                <a:gd name="T49" fmla="*/ 1 h 422"/>
                <a:gd name="T50" fmla="*/ 0 w 191"/>
                <a:gd name="T51" fmla="*/ 1 h 422"/>
                <a:gd name="T52" fmla="*/ 0 w 191"/>
                <a:gd name="T53" fmla="*/ 1 h 422"/>
                <a:gd name="T54" fmla="*/ 0 w 191"/>
                <a:gd name="T55" fmla="*/ 1 h 422"/>
                <a:gd name="T56" fmla="*/ 0 w 191"/>
                <a:gd name="T57" fmla="*/ 1 h 422"/>
                <a:gd name="T58" fmla="*/ 0 w 191"/>
                <a:gd name="T59" fmla="*/ 1 h 422"/>
                <a:gd name="T60" fmla="*/ 0 w 191"/>
                <a:gd name="T61" fmla="*/ 1 h 422"/>
                <a:gd name="T62" fmla="*/ 0 w 191"/>
                <a:gd name="T63" fmla="*/ 1 h 422"/>
                <a:gd name="T64" fmla="*/ 0 w 191"/>
                <a:gd name="T65" fmla="*/ 1 h 422"/>
                <a:gd name="T66" fmla="*/ 0 w 191"/>
                <a:gd name="T67" fmla="*/ 1 h 422"/>
                <a:gd name="T68" fmla="*/ 0 w 191"/>
                <a:gd name="T69" fmla="*/ 1 h 422"/>
                <a:gd name="T70" fmla="*/ 0 w 191"/>
                <a:gd name="T71" fmla="*/ 1 h 422"/>
                <a:gd name="T72" fmla="*/ 0 w 191"/>
                <a:gd name="T73" fmla="*/ 1 h 422"/>
                <a:gd name="T74" fmla="*/ 0 w 191"/>
                <a:gd name="T75" fmla="*/ 1 h 422"/>
                <a:gd name="T76" fmla="*/ 0 w 191"/>
                <a:gd name="T77" fmla="*/ 1 h 422"/>
                <a:gd name="T78" fmla="*/ 0 w 191"/>
                <a:gd name="T79" fmla="*/ 1 h 422"/>
                <a:gd name="T80" fmla="*/ 0 w 191"/>
                <a:gd name="T81" fmla="*/ 1 h 422"/>
                <a:gd name="T82" fmla="*/ 0 w 191"/>
                <a:gd name="T83" fmla="*/ 1 h 422"/>
                <a:gd name="T84" fmla="*/ 0 w 191"/>
                <a:gd name="T85" fmla="*/ 1 h 422"/>
                <a:gd name="T86" fmla="*/ 0 w 191"/>
                <a:gd name="T87" fmla="*/ 1 h 422"/>
                <a:gd name="T88" fmla="*/ 0 w 191"/>
                <a:gd name="T89" fmla="*/ 1 h 422"/>
                <a:gd name="T90" fmla="*/ 0 w 191"/>
                <a:gd name="T91" fmla="*/ 1 h 422"/>
                <a:gd name="T92" fmla="*/ 0 w 191"/>
                <a:gd name="T93" fmla="*/ 1 h 422"/>
                <a:gd name="T94" fmla="*/ 0 w 191"/>
                <a:gd name="T95" fmla="*/ 1 h 422"/>
                <a:gd name="T96" fmla="*/ 0 w 191"/>
                <a:gd name="T97" fmla="*/ 1 h 422"/>
                <a:gd name="T98" fmla="*/ 0 w 191"/>
                <a:gd name="T99" fmla="*/ 1 h 422"/>
                <a:gd name="T100" fmla="*/ 0 w 191"/>
                <a:gd name="T101" fmla="*/ 1 h 422"/>
                <a:gd name="T102" fmla="*/ 0 w 191"/>
                <a:gd name="T103" fmla="*/ 1 h 422"/>
                <a:gd name="T104" fmla="*/ 0 w 191"/>
                <a:gd name="T105" fmla="*/ 1 h 422"/>
                <a:gd name="T106" fmla="*/ 0 w 191"/>
                <a:gd name="T107" fmla="*/ 1 h 422"/>
                <a:gd name="T108" fmla="*/ 0 w 191"/>
                <a:gd name="T109" fmla="*/ 1 h 422"/>
                <a:gd name="T110" fmla="*/ 0 w 191"/>
                <a:gd name="T111" fmla="*/ 1 h 422"/>
                <a:gd name="T112" fmla="*/ 0 w 191"/>
                <a:gd name="T113" fmla="*/ 1 h 4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422"/>
                <a:gd name="T173" fmla="*/ 191 w 191"/>
                <a:gd name="T174" fmla="*/ 422 h 4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422">
                  <a:moveTo>
                    <a:pt x="0" y="299"/>
                  </a:moveTo>
                  <a:lnTo>
                    <a:pt x="0" y="297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74"/>
                  </a:lnTo>
                  <a:lnTo>
                    <a:pt x="4" y="270"/>
                  </a:lnTo>
                  <a:lnTo>
                    <a:pt x="4" y="265"/>
                  </a:lnTo>
                  <a:lnTo>
                    <a:pt x="6" y="261"/>
                  </a:lnTo>
                  <a:lnTo>
                    <a:pt x="6" y="257"/>
                  </a:lnTo>
                  <a:lnTo>
                    <a:pt x="6" y="251"/>
                  </a:lnTo>
                  <a:lnTo>
                    <a:pt x="8" y="248"/>
                  </a:lnTo>
                  <a:lnTo>
                    <a:pt x="8" y="242"/>
                  </a:lnTo>
                  <a:lnTo>
                    <a:pt x="10" y="236"/>
                  </a:lnTo>
                  <a:lnTo>
                    <a:pt x="10" y="230"/>
                  </a:lnTo>
                  <a:lnTo>
                    <a:pt x="12" y="225"/>
                  </a:lnTo>
                  <a:lnTo>
                    <a:pt x="12" y="219"/>
                  </a:lnTo>
                  <a:lnTo>
                    <a:pt x="14" y="213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4"/>
                  </a:lnTo>
                  <a:lnTo>
                    <a:pt x="18" y="189"/>
                  </a:lnTo>
                  <a:lnTo>
                    <a:pt x="18" y="183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21" y="164"/>
                  </a:lnTo>
                  <a:lnTo>
                    <a:pt x="21" y="156"/>
                  </a:lnTo>
                  <a:lnTo>
                    <a:pt x="25" y="151"/>
                  </a:lnTo>
                  <a:lnTo>
                    <a:pt x="25" y="143"/>
                  </a:lnTo>
                  <a:lnTo>
                    <a:pt x="27" y="137"/>
                  </a:lnTo>
                  <a:lnTo>
                    <a:pt x="27" y="130"/>
                  </a:lnTo>
                  <a:lnTo>
                    <a:pt x="31" y="124"/>
                  </a:lnTo>
                  <a:lnTo>
                    <a:pt x="31" y="116"/>
                  </a:lnTo>
                  <a:lnTo>
                    <a:pt x="33" y="111"/>
                  </a:lnTo>
                  <a:lnTo>
                    <a:pt x="33" y="105"/>
                  </a:lnTo>
                  <a:lnTo>
                    <a:pt x="35" y="97"/>
                  </a:lnTo>
                  <a:lnTo>
                    <a:pt x="35" y="92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40" y="75"/>
                  </a:lnTo>
                  <a:lnTo>
                    <a:pt x="40" y="69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73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9" y="33"/>
                  </a:lnTo>
                  <a:lnTo>
                    <a:pt x="191" y="4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5"/>
                  </a:lnTo>
                  <a:lnTo>
                    <a:pt x="187" y="71"/>
                  </a:lnTo>
                  <a:lnTo>
                    <a:pt x="187" y="75"/>
                  </a:lnTo>
                  <a:lnTo>
                    <a:pt x="187" y="80"/>
                  </a:lnTo>
                  <a:lnTo>
                    <a:pt x="187" y="86"/>
                  </a:lnTo>
                  <a:lnTo>
                    <a:pt x="185" y="92"/>
                  </a:lnTo>
                  <a:lnTo>
                    <a:pt x="185" y="97"/>
                  </a:lnTo>
                  <a:lnTo>
                    <a:pt x="185" y="105"/>
                  </a:lnTo>
                  <a:lnTo>
                    <a:pt x="185" y="113"/>
                  </a:lnTo>
                  <a:lnTo>
                    <a:pt x="183" y="118"/>
                  </a:lnTo>
                  <a:lnTo>
                    <a:pt x="183" y="124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79" y="147"/>
                  </a:lnTo>
                  <a:lnTo>
                    <a:pt x="179" y="154"/>
                  </a:lnTo>
                  <a:lnTo>
                    <a:pt x="179" y="162"/>
                  </a:lnTo>
                  <a:lnTo>
                    <a:pt x="179" y="172"/>
                  </a:lnTo>
                  <a:lnTo>
                    <a:pt x="177" y="177"/>
                  </a:lnTo>
                  <a:lnTo>
                    <a:pt x="177" y="187"/>
                  </a:lnTo>
                  <a:lnTo>
                    <a:pt x="173" y="194"/>
                  </a:lnTo>
                  <a:lnTo>
                    <a:pt x="173" y="202"/>
                  </a:lnTo>
                  <a:lnTo>
                    <a:pt x="172" y="210"/>
                  </a:lnTo>
                  <a:lnTo>
                    <a:pt x="172" y="219"/>
                  </a:lnTo>
                  <a:lnTo>
                    <a:pt x="172" y="227"/>
                  </a:lnTo>
                  <a:lnTo>
                    <a:pt x="170" y="236"/>
                  </a:lnTo>
                  <a:lnTo>
                    <a:pt x="168" y="244"/>
                  </a:lnTo>
                  <a:lnTo>
                    <a:pt x="168" y="251"/>
                  </a:lnTo>
                  <a:lnTo>
                    <a:pt x="166" y="259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2" y="284"/>
                  </a:lnTo>
                  <a:lnTo>
                    <a:pt x="160" y="291"/>
                  </a:lnTo>
                  <a:lnTo>
                    <a:pt x="160" y="299"/>
                  </a:lnTo>
                  <a:lnTo>
                    <a:pt x="158" y="306"/>
                  </a:lnTo>
                  <a:lnTo>
                    <a:pt x="158" y="314"/>
                  </a:lnTo>
                  <a:lnTo>
                    <a:pt x="154" y="322"/>
                  </a:lnTo>
                  <a:lnTo>
                    <a:pt x="154" y="329"/>
                  </a:lnTo>
                  <a:lnTo>
                    <a:pt x="153" y="337"/>
                  </a:lnTo>
                  <a:lnTo>
                    <a:pt x="153" y="343"/>
                  </a:lnTo>
                  <a:lnTo>
                    <a:pt x="151" y="350"/>
                  </a:lnTo>
                  <a:lnTo>
                    <a:pt x="151" y="358"/>
                  </a:lnTo>
                  <a:lnTo>
                    <a:pt x="147" y="362"/>
                  </a:lnTo>
                  <a:lnTo>
                    <a:pt x="147" y="369"/>
                  </a:lnTo>
                  <a:lnTo>
                    <a:pt x="145" y="375"/>
                  </a:lnTo>
                  <a:lnTo>
                    <a:pt x="145" y="379"/>
                  </a:lnTo>
                  <a:lnTo>
                    <a:pt x="143" y="384"/>
                  </a:lnTo>
                  <a:lnTo>
                    <a:pt x="141" y="388"/>
                  </a:lnTo>
                  <a:lnTo>
                    <a:pt x="141" y="392"/>
                  </a:lnTo>
                  <a:lnTo>
                    <a:pt x="139" y="398"/>
                  </a:lnTo>
                  <a:lnTo>
                    <a:pt x="137" y="405"/>
                  </a:lnTo>
                  <a:lnTo>
                    <a:pt x="135" y="411"/>
                  </a:lnTo>
                  <a:lnTo>
                    <a:pt x="134" y="415"/>
                  </a:lnTo>
                  <a:lnTo>
                    <a:pt x="132" y="419"/>
                  </a:lnTo>
                  <a:lnTo>
                    <a:pt x="126" y="419"/>
                  </a:lnTo>
                  <a:lnTo>
                    <a:pt x="122" y="422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3" y="419"/>
                  </a:lnTo>
                  <a:lnTo>
                    <a:pt x="111" y="417"/>
                  </a:lnTo>
                  <a:lnTo>
                    <a:pt x="109" y="413"/>
                  </a:lnTo>
                  <a:lnTo>
                    <a:pt x="107" y="407"/>
                  </a:lnTo>
                  <a:lnTo>
                    <a:pt x="105" y="402"/>
                  </a:lnTo>
                  <a:lnTo>
                    <a:pt x="105" y="394"/>
                  </a:lnTo>
                  <a:lnTo>
                    <a:pt x="105" y="390"/>
                  </a:lnTo>
                  <a:lnTo>
                    <a:pt x="105" y="384"/>
                  </a:lnTo>
                  <a:lnTo>
                    <a:pt x="105" y="381"/>
                  </a:lnTo>
                  <a:lnTo>
                    <a:pt x="107" y="377"/>
                  </a:lnTo>
                  <a:lnTo>
                    <a:pt x="107" y="369"/>
                  </a:lnTo>
                  <a:lnTo>
                    <a:pt x="107" y="363"/>
                  </a:lnTo>
                  <a:lnTo>
                    <a:pt x="107" y="358"/>
                  </a:lnTo>
                  <a:lnTo>
                    <a:pt x="111" y="352"/>
                  </a:lnTo>
                  <a:lnTo>
                    <a:pt x="111" y="346"/>
                  </a:lnTo>
                  <a:lnTo>
                    <a:pt x="113" y="339"/>
                  </a:lnTo>
                  <a:lnTo>
                    <a:pt x="114" y="333"/>
                  </a:lnTo>
                  <a:lnTo>
                    <a:pt x="116" y="325"/>
                  </a:lnTo>
                  <a:lnTo>
                    <a:pt x="118" y="318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0" y="301"/>
                  </a:lnTo>
                  <a:lnTo>
                    <a:pt x="122" y="297"/>
                  </a:lnTo>
                  <a:lnTo>
                    <a:pt x="124" y="291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8" y="263"/>
                  </a:lnTo>
                  <a:lnTo>
                    <a:pt x="130" y="257"/>
                  </a:lnTo>
                  <a:lnTo>
                    <a:pt x="132" y="253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4" y="225"/>
                  </a:lnTo>
                  <a:lnTo>
                    <a:pt x="135" y="219"/>
                  </a:lnTo>
                  <a:lnTo>
                    <a:pt x="135" y="215"/>
                  </a:lnTo>
                  <a:lnTo>
                    <a:pt x="137" y="210"/>
                  </a:lnTo>
                  <a:lnTo>
                    <a:pt x="137" y="204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1" y="172"/>
                  </a:lnTo>
                  <a:lnTo>
                    <a:pt x="141" y="166"/>
                  </a:lnTo>
                  <a:lnTo>
                    <a:pt x="141" y="160"/>
                  </a:lnTo>
                  <a:lnTo>
                    <a:pt x="141" y="154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3" y="139"/>
                  </a:lnTo>
                  <a:lnTo>
                    <a:pt x="143" y="135"/>
                  </a:lnTo>
                  <a:lnTo>
                    <a:pt x="143" y="130"/>
                  </a:lnTo>
                  <a:lnTo>
                    <a:pt x="145" y="124"/>
                  </a:lnTo>
                  <a:lnTo>
                    <a:pt x="145" y="120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45" y="107"/>
                  </a:lnTo>
                  <a:lnTo>
                    <a:pt x="145" y="97"/>
                  </a:lnTo>
                  <a:lnTo>
                    <a:pt x="145" y="92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3" y="71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7" y="52"/>
                  </a:lnTo>
                  <a:lnTo>
                    <a:pt x="134" y="48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9" y="40"/>
                  </a:lnTo>
                  <a:lnTo>
                    <a:pt x="103" y="40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0" y="63"/>
                  </a:lnTo>
                  <a:lnTo>
                    <a:pt x="80" y="6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5" y="78"/>
                  </a:lnTo>
                  <a:lnTo>
                    <a:pt x="75" y="84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1" y="105"/>
                  </a:lnTo>
                  <a:lnTo>
                    <a:pt x="69" y="113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1" y="147"/>
                  </a:lnTo>
                  <a:lnTo>
                    <a:pt x="61" y="151"/>
                  </a:lnTo>
                  <a:lnTo>
                    <a:pt x="61" y="156"/>
                  </a:lnTo>
                  <a:lnTo>
                    <a:pt x="59" y="160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5"/>
                  </a:lnTo>
                  <a:lnTo>
                    <a:pt x="57" y="179"/>
                  </a:lnTo>
                  <a:lnTo>
                    <a:pt x="57" y="185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2" y="213"/>
                  </a:lnTo>
                  <a:lnTo>
                    <a:pt x="48" y="217"/>
                  </a:lnTo>
                  <a:lnTo>
                    <a:pt x="48" y="223"/>
                  </a:lnTo>
                  <a:lnTo>
                    <a:pt x="48" y="227"/>
                  </a:lnTo>
                  <a:lnTo>
                    <a:pt x="46" y="230"/>
                  </a:lnTo>
                  <a:lnTo>
                    <a:pt x="46" y="236"/>
                  </a:lnTo>
                  <a:lnTo>
                    <a:pt x="46" y="242"/>
                  </a:lnTo>
                  <a:lnTo>
                    <a:pt x="44" y="248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8" y="272"/>
                  </a:lnTo>
                  <a:lnTo>
                    <a:pt x="37" y="278"/>
                  </a:lnTo>
                  <a:lnTo>
                    <a:pt x="35" y="286"/>
                  </a:lnTo>
                  <a:lnTo>
                    <a:pt x="33" y="291"/>
                  </a:lnTo>
                  <a:lnTo>
                    <a:pt x="33" y="297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27" y="306"/>
                  </a:lnTo>
                  <a:lnTo>
                    <a:pt x="27" y="310"/>
                  </a:lnTo>
                  <a:lnTo>
                    <a:pt x="21" y="312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4" y="306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2" name="Freeform 351"/>
            <p:cNvSpPr>
              <a:spLocks/>
            </p:cNvSpPr>
            <p:nvPr/>
          </p:nvSpPr>
          <p:spPr bwMode="auto">
            <a:xfrm>
              <a:off x="1290" y="3249"/>
              <a:ext cx="163" cy="24"/>
            </a:xfrm>
            <a:custGeom>
              <a:avLst/>
              <a:gdLst>
                <a:gd name="T0" fmla="*/ 1 w 325"/>
                <a:gd name="T1" fmla="*/ 1 h 47"/>
                <a:gd name="T2" fmla="*/ 1 w 325"/>
                <a:gd name="T3" fmla="*/ 1 h 47"/>
                <a:gd name="T4" fmla="*/ 1 w 325"/>
                <a:gd name="T5" fmla="*/ 1 h 47"/>
                <a:gd name="T6" fmla="*/ 1 w 325"/>
                <a:gd name="T7" fmla="*/ 1 h 47"/>
                <a:gd name="T8" fmla="*/ 1 w 325"/>
                <a:gd name="T9" fmla="*/ 1 h 47"/>
                <a:gd name="T10" fmla="*/ 1 w 325"/>
                <a:gd name="T11" fmla="*/ 1 h 47"/>
                <a:gd name="T12" fmla="*/ 1 w 325"/>
                <a:gd name="T13" fmla="*/ 1 h 47"/>
                <a:gd name="T14" fmla="*/ 1 w 325"/>
                <a:gd name="T15" fmla="*/ 1 h 47"/>
                <a:gd name="T16" fmla="*/ 1 w 325"/>
                <a:gd name="T17" fmla="*/ 1 h 47"/>
                <a:gd name="T18" fmla="*/ 1 w 325"/>
                <a:gd name="T19" fmla="*/ 1 h 47"/>
                <a:gd name="T20" fmla="*/ 1 w 325"/>
                <a:gd name="T21" fmla="*/ 1 h 47"/>
                <a:gd name="T22" fmla="*/ 1 w 325"/>
                <a:gd name="T23" fmla="*/ 1 h 47"/>
                <a:gd name="T24" fmla="*/ 1 w 325"/>
                <a:gd name="T25" fmla="*/ 1 h 47"/>
                <a:gd name="T26" fmla="*/ 1 w 325"/>
                <a:gd name="T27" fmla="*/ 1 h 47"/>
                <a:gd name="T28" fmla="*/ 1 w 325"/>
                <a:gd name="T29" fmla="*/ 1 h 47"/>
                <a:gd name="T30" fmla="*/ 1 w 325"/>
                <a:gd name="T31" fmla="*/ 1 h 47"/>
                <a:gd name="T32" fmla="*/ 1 w 325"/>
                <a:gd name="T33" fmla="*/ 1 h 47"/>
                <a:gd name="T34" fmla="*/ 1 w 325"/>
                <a:gd name="T35" fmla="*/ 1 h 47"/>
                <a:gd name="T36" fmla="*/ 1 w 325"/>
                <a:gd name="T37" fmla="*/ 1 h 47"/>
                <a:gd name="T38" fmla="*/ 1 w 325"/>
                <a:gd name="T39" fmla="*/ 1 h 47"/>
                <a:gd name="T40" fmla="*/ 1 w 325"/>
                <a:gd name="T41" fmla="*/ 1 h 47"/>
                <a:gd name="T42" fmla="*/ 1 w 325"/>
                <a:gd name="T43" fmla="*/ 1 h 47"/>
                <a:gd name="T44" fmla="*/ 1 w 325"/>
                <a:gd name="T45" fmla="*/ 1 h 47"/>
                <a:gd name="T46" fmla="*/ 1 w 325"/>
                <a:gd name="T47" fmla="*/ 1 h 47"/>
                <a:gd name="T48" fmla="*/ 1 w 325"/>
                <a:gd name="T49" fmla="*/ 1 h 47"/>
                <a:gd name="T50" fmla="*/ 1 w 325"/>
                <a:gd name="T51" fmla="*/ 1 h 47"/>
                <a:gd name="T52" fmla="*/ 1 w 325"/>
                <a:gd name="T53" fmla="*/ 1 h 47"/>
                <a:gd name="T54" fmla="*/ 1 w 325"/>
                <a:gd name="T55" fmla="*/ 1 h 47"/>
                <a:gd name="T56" fmla="*/ 1 w 325"/>
                <a:gd name="T57" fmla="*/ 1 h 47"/>
                <a:gd name="T58" fmla="*/ 1 w 325"/>
                <a:gd name="T59" fmla="*/ 1 h 47"/>
                <a:gd name="T60" fmla="*/ 1 w 325"/>
                <a:gd name="T61" fmla="*/ 1 h 47"/>
                <a:gd name="T62" fmla="*/ 1 w 325"/>
                <a:gd name="T63" fmla="*/ 1 h 47"/>
                <a:gd name="T64" fmla="*/ 1 w 325"/>
                <a:gd name="T65" fmla="*/ 1 h 47"/>
                <a:gd name="T66" fmla="*/ 1 w 325"/>
                <a:gd name="T67" fmla="*/ 1 h 47"/>
                <a:gd name="T68" fmla="*/ 1 w 325"/>
                <a:gd name="T69" fmla="*/ 1 h 47"/>
                <a:gd name="T70" fmla="*/ 1 w 325"/>
                <a:gd name="T71" fmla="*/ 1 h 47"/>
                <a:gd name="T72" fmla="*/ 1 w 325"/>
                <a:gd name="T73" fmla="*/ 1 h 47"/>
                <a:gd name="T74" fmla="*/ 1 w 325"/>
                <a:gd name="T75" fmla="*/ 1 h 47"/>
                <a:gd name="T76" fmla="*/ 1 w 325"/>
                <a:gd name="T77" fmla="*/ 1 h 47"/>
                <a:gd name="T78" fmla="*/ 1 w 325"/>
                <a:gd name="T79" fmla="*/ 1 h 47"/>
                <a:gd name="T80" fmla="*/ 0 w 325"/>
                <a:gd name="T81" fmla="*/ 1 h 47"/>
                <a:gd name="T82" fmla="*/ 1 w 325"/>
                <a:gd name="T83" fmla="*/ 1 h 47"/>
                <a:gd name="T84" fmla="*/ 1 w 325"/>
                <a:gd name="T85" fmla="*/ 1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47"/>
                <a:gd name="T131" fmla="*/ 325 w 325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47">
                  <a:moveTo>
                    <a:pt x="21" y="2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3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11" y="7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36" y="7"/>
                  </a:lnTo>
                  <a:lnTo>
                    <a:pt x="23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8" y="9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0" y="13"/>
                  </a:lnTo>
                  <a:lnTo>
                    <a:pt x="304" y="13"/>
                  </a:lnTo>
                  <a:lnTo>
                    <a:pt x="310" y="13"/>
                  </a:lnTo>
                  <a:lnTo>
                    <a:pt x="315" y="15"/>
                  </a:lnTo>
                  <a:lnTo>
                    <a:pt x="317" y="15"/>
                  </a:lnTo>
                  <a:lnTo>
                    <a:pt x="321" y="17"/>
                  </a:lnTo>
                  <a:lnTo>
                    <a:pt x="325" y="21"/>
                  </a:lnTo>
                  <a:lnTo>
                    <a:pt x="325" y="26"/>
                  </a:lnTo>
                  <a:lnTo>
                    <a:pt x="323" y="28"/>
                  </a:lnTo>
                  <a:lnTo>
                    <a:pt x="319" y="32"/>
                  </a:lnTo>
                  <a:lnTo>
                    <a:pt x="317" y="34"/>
                  </a:lnTo>
                  <a:lnTo>
                    <a:pt x="314" y="38"/>
                  </a:lnTo>
                  <a:lnTo>
                    <a:pt x="308" y="40"/>
                  </a:lnTo>
                  <a:lnTo>
                    <a:pt x="302" y="41"/>
                  </a:lnTo>
                  <a:lnTo>
                    <a:pt x="296" y="41"/>
                  </a:lnTo>
                  <a:lnTo>
                    <a:pt x="289" y="45"/>
                  </a:lnTo>
                  <a:lnTo>
                    <a:pt x="283" y="45"/>
                  </a:lnTo>
                  <a:lnTo>
                    <a:pt x="279" y="45"/>
                  </a:lnTo>
                  <a:lnTo>
                    <a:pt x="276" y="47"/>
                  </a:lnTo>
                  <a:lnTo>
                    <a:pt x="270" y="47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5" y="47"/>
                  </a:lnTo>
                  <a:lnTo>
                    <a:pt x="249" y="47"/>
                  </a:lnTo>
                  <a:lnTo>
                    <a:pt x="243" y="47"/>
                  </a:lnTo>
                  <a:lnTo>
                    <a:pt x="236" y="47"/>
                  </a:lnTo>
                  <a:lnTo>
                    <a:pt x="228" y="47"/>
                  </a:lnTo>
                  <a:lnTo>
                    <a:pt x="222" y="47"/>
                  </a:lnTo>
                  <a:lnTo>
                    <a:pt x="217" y="45"/>
                  </a:lnTo>
                  <a:lnTo>
                    <a:pt x="211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199" y="45"/>
                  </a:lnTo>
                  <a:lnTo>
                    <a:pt x="196" y="45"/>
                  </a:lnTo>
                  <a:lnTo>
                    <a:pt x="190" y="45"/>
                  </a:lnTo>
                  <a:lnTo>
                    <a:pt x="186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1" y="45"/>
                  </a:lnTo>
                  <a:lnTo>
                    <a:pt x="167" y="45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3" y="45"/>
                  </a:lnTo>
                  <a:lnTo>
                    <a:pt x="127" y="45"/>
                  </a:lnTo>
                  <a:lnTo>
                    <a:pt x="123" y="45"/>
                  </a:lnTo>
                  <a:lnTo>
                    <a:pt x="120" y="45"/>
                  </a:lnTo>
                  <a:lnTo>
                    <a:pt x="114" y="45"/>
                  </a:lnTo>
                  <a:lnTo>
                    <a:pt x="110" y="45"/>
                  </a:lnTo>
                  <a:lnTo>
                    <a:pt x="104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3" name="Freeform 352"/>
            <p:cNvSpPr>
              <a:spLocks/>
            </p:cNvSpPr>
            <p:nvPr/>
          </p:nvSpPr>
          <p:spPr bwMode="auto">
            <a:xfrm>
              <a:off x="1025" y="3798"/>
              <a:ext cx="81" cy="145"/>
            </a:xfrm>
            <a:custGeom>
              <a:avLst/>
              <a:gdLst>
                <a:gd name="T0" fmla="*/ 1 w 162"/>
                <a:gd name="T1" fmla="*/ 1 h 289"/>
                <a:gd name="T2" fmla="*/ 1 w 162"/>
                <a:gd name="T3" fmla="*/ 1 h 289"/>
                <a:gd name="T4" fmla="*/ 1 w 162"/>
                <a:gd name="T5" fmla="*/ 1 h 289"/>
                <a:gd name="T6" fmla="*/ 0 w 162"/>
                <a:gd name="T7" fmla="*/ 1 h 289"/>
                <a:gd name="T8" fmla="*/ 0 w 162"/>
                <a:gd name="T9" fmla="*/ 1 h 289"/>
                <a:gd name="T10" fmla="*/ 0 w 162"/>
                <a:gd name="T11" fmla="*/ 1 h 289"/>
                <a:gd name="T12" fmla="*/ 0 w 162"/>
                <a:gd name="T13" fmla="*/ 1 h 289"/>
                <a:gd name="T14" fmla="*/ 0 w 162"/>
                <a:gd name="T15" fmla="*/ 1 h 289"/>
                <a:gd name="T16" fmla="*/ 0 w 162"/>
                <a:gd name="T17" fmla="*/ 1 h 289"/>
                <a:gd name="T18" fmla="*/ 1 w 162"/>
                <a:gd name="T19" fmla="*/ 1 h 289"/>
                <a:gd name="T20" fmla="*/ 1 w 162"/>
                <a:gd name="T21" fmla="*/ 1 h 289"/>
                <a:gd name="T22" fmla="*/ 1 w 162"/>
                <a:gd name="T23" fmla="*/ 1 h 289"/>
                <a:gd name="T24" fmla="*/ 1 w 162"/>
                <a:gd name="T25" fmla="*/ 1 h 289"/>
                <a:gd name="T26" fmla="*/ 1 w 162"/>
                <a:gd name="T27" fmla="*/ 1 h 289"/>
                <a:gd name="T28" fmla="*/ 1 w 162"/>
                <a:gd name="T29" fmla="*/ 1 h 289"/>
                <a:gd name="T30" fmla="*/ 1 w 162"/>
                <a:gd name="T31" fmla="*/ 1 h 289"/>
                <a:gd name="T32" fmla="*/ 1 w 162"/>
                <a:gd name="T33" fmla="*/ 1 h 289"/>
                <a:gd name="T34" fmla="*/ 1 w 162"/>
                <a:gd name="T35" fmla="*/ 1 h 289"/>
                <a:gd name="T36" fmla="*/ 1 w 162"/>
                <a:gd name="T37" fmla="*/ 1 h 289"/>
                <a:gd name="T38" fmla="*/ 1 w 162"/>
                <a:gd name="T39" fmla="*/ 1 h 289"/>
                <a:gd name="T40" fmla="*/ 1 w 162"/>
                <a:gd name="T41" fmla="*/ 1 h 289"/>
                <a:gd name="T42" fmla="*/ 1 w 162"/>
                <a:gd name="T43" fmla="*/ 1 h 289"/>
                <a:gd name="T44" fmla="*/ 1 w 162"/>
                <a:gd name="T45" fmla="*/ 1 h 289"/>
                <a:gd name="T46" fmla="*/ 1 w 162"/>
                <a:gd name="T47" fmla="*/ 1 h 289"/>
                <a:gd name="T48" fmla="*/ 1 w 162"/>
                <a:gd name="T49" fmla="*/ 1 h 289"/>
                <a:gd name="T50" fmla="*/ 1 w 162"/>
                <a:gd name="T51" fmla="*/ 1 h 289"/>
                <a:gd name="T52" fmla="*/ 1 w 162"/>
                <a:gd name="T53" fmla="*/ 1 h 289"/>
                <a:gd name="T54" fmla="*/ 1 w 162"/>
                <a:gd name="T55" fmla="*/ 1 h 289"/>
                <a:gd name="T56" fmla="*/ 1 w 162"/>
                <a:gd name="T57" fmla="*/ 1 h 289"/>
                <a:gd name="T58" fmla="*/ 1 w 162"/>
                <a:gd name="T59" fmla="*/ 1 h 289"/>
                <a:gd name="T60" fmla="*/ 1 w 162"/>
                <a:gd name="T61" fmla="*/ 1 h 289"/>
                <a:gd name="T62" fmla="*/ 1 w 162"/>
                <a:gd name="T63" fmla="*/ 1 h 289"/>
                <a:gd name="T64" fmla="*/ 1 w 162"/>
                <a:gd name="T65" fmla="*/ 1 h 289"/>
                <a:gd name="T66" fmla="*/ 1 w 162"/>
                <a:gd name="T67" fmla="*/ 1 h 289"/>
                <a:gd name="T68" fmla="*/ 1 w 162"/>
                <a:gd name="T69" fmla="*/ 1 h 289"/>
                <a:gd name="T70" fmla="*/ 1 w 162"/>
                <a:gd name="T71" fmla="*/ 1 h 289"/>
                <a:gd name="T72" fmla="*/ 1 w 162"/>
                <a:gd name="T73" fmla="*/ 1 h 289"/>
                <a:gd name="T74" fmla="*/ 1 w 162"/>
                <a:gd name="T75" fmla="*/ 1 h 289"/>
                <a:gd name="T76" fmla="*/ 1 w 162"/>
                <a:gd name="T77" fmla="*/ 1 h 289"/>
                <a:gd name="T78" fmla="*/ 1 w 162"/>
                <a:gd name="T79" fmla="*/ 1 h 289"/>
                <a:gd name="T80" fmla="*/ 1 w 162"/>
                <a:gd name="T81" fmla="*/ 1 h 289"/>
                <a:gd name="T82" fmla="*/ 1 w 162"/>
                <a:gd name="T83" fmla="*/ 1 h 289"/>
                <a:gd name="T84" fmla="*/ 1 w 162"/>
                <a:gd name="T85" fmla="*/ 1 h 289"/>
                <a:gd name="T86" fmla="*/ 1 w 162"/>
                <a:gd name="T87" fmla="*/ 1 h 289"/>
                <a:gd name="T88" fmla="*/ 1 w 162"/>
                <a:gd name="T89" fmla="*/ 1 h 289"/>
                <a:gd name="T90" fmla="*/ 1 w 162"/>
                <a:gd name="T91" fmla="*/ 1 h 289"/>
                <a:gd name="T92" fmla="*/ 1 w 162"/>
                <a:gd name="T93" fmla="*/ 1 h 289"/>
                <a:gd name="T94" fmla="*/ 1 w 162"/>
                <a:gd name="T95" fmla="*/ 1 h 289"/>
                <a:gd name="T96" fmla="*/ 1 w 162"/>
                <a:gd name="T97" fmla="*/ 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89"/>
                <a:gd name="T149" fmla="*/ 162 w 162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89">
                  <a:moveTo>
                    <a:pt x="15" y="272"/>
                  </a:moveTo>
                  <a:lnTo>
                    <a:pt x="12" y="266"/>
                  </a:lnTo>
                  <a:lnTo>
                    <a:pt x="12" y="263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0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4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4" y="211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4"/>
                  </a:lnTo>
                  <a:lnTo>
                    <a:pt x="4" y="67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10" y="46"/>
                  </a:lnTo>
                  <a:lnTo>
                    <a:pt x="12" y="42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9"/>
                  </a:lnTo>
                  <a:lnTo>
                    <a:pt x="46" y="17"/>
                  </a:lnTo>
                  <a:lnTo>
                    <a:pt x="52" y="17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7" y="10"/>
                  </a:lnTo>
                  <a:lnTo>
                    <a:pt x="71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1" y="10"/>
                  </a:lnTo>
                  <a:lnTo>
                    <a:pt x="135" y="15"/>
                  </a:lnTo>
                  <a:lnTo>
                    <a:pt x="137" y="17"/>
                  </a:lnTo>
                  <a:lnTo>
                    <a:pt x="137" y="23"/>
                  </a:lnTo>
                  <a:lnTo>
                    <a:pt x="139" y="27"/>
                  </a:lnTo>
                  <a:lnTo>
                    <a:pt x="141" y="33"/>
                  </a:lnTo>
                  <a:lnTo>
                    <a:pt x="143" y="36"/>
                  </a:lnTo>
                  <a:lnTo>
                    <a:pt x="143" y="44"/>
                  </a:lnTo>
                  <a:lnTo>
                    <a:pt x="145" y="50"/>
                  </a:lnTo>
                  <a:lnTo>
                    <a:pt x="147" y="57"/>
                  </a:lnTo>
                  <a:lnTo>
                    <a:pt x="147" y="65"/>
                  </a:lnTo>
                  <a:lnTo>
                    <a:pt x="150" y="72"/>
                  </a:lnTo>
                  <a:lnTo>
                    <a:pt x="150" y="80"/>
                  </a:lnTo>
                  <a:lnTo>
                    <a:pt x="152" y="88"/>
                  </a:lnTo>
                  <a:lnTo>
                    <a:pt x="154" y="95"/>
                  </a:lnTo>
                  <a:lnTo>
                    <a:pt x="156" y="105"/>
                  </a:lnTo>
                  <a:lnTo>
                    <a:pt x="156" y="107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0"/>
                  </a:lnTo>
                  <a:lnTo>
                    <a:pt x="158" y="129"/>
                  </a:lnTo>
                  <a:lnTo>
                    <a:pt x="160" y="137"/>
                  </a:lnTo>
                  <a:lnTo>
                    <a:pt x="160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60" y="169"/>
                  </a:lnTo>
                  <a:lnTo>
                    <a:pt x="160" y="175"/>
                  </a:lnTo>
                  <a:lnTo>
                    <a:pt x="162" y="183"/>
                  </a:lnTo>
                  <a:lnTo>
                    <a:pt x="160" y="188"/>
                  </a:lnTo>
                  <a:lnTo>
                    <a:pt x="160" y="194"/>
                  </a:lnTo>
                  <a:lnTo>
                    <a:pt x="160" y="198"/>
                  </a:lnTo>
                  <a:lnTo>
                    <a:pt x="160" y="204"/>
                  </a:lnTo>
                  <a:lnTo>
                    <a:pt x="158" y="209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4" y="217"/>
                  </a:lnTo>
                  <a:lnTo>
                    <a:pt x="150" y="217"/>
                  </a:lnTo>
                  <a:lnTo>
                    <a:pt x="145" y="217"/>
                  </a:lnTo>
                  <a:lnTo>
                    <a:pt x="143" y="213"/>
                  </a:lnTo>
                  <a:lnTo>
                    <a:pt x="141" y="209"/>
                  </a:lnTo>
                  <a:lnTo>
                    <a:pt x="137" y="205"/>
                  </a:lnTo>
                  <a:lnTo>
                    <a:pt x="137" y="202"/>
                  </a:lnTo>
                  <a:lnTo>
                    <a:pt x="135" y="198"/>
                  </a:lnTo>
                  <a:lnTo>
                    <a:pt x="135" y="192"/>
                  </a:lnTo>
                  <a:lnTo>
                    <a:pt x="133" y="188"/>
                  </a:lnTo>
                  <a:lnTo>
                    <a:pt x="133" y="185"/>
                  </a:lnTo>
                  <a:lnTo>
                    <a:pt x="131" y="179"/>
                  </a:lnTo>
                  <a:lnTo>
                    <a:pt x="131" y="173"/>
                  </a:lnTo>
                  <a:lnTo>
                    <a:pt x="130" y="167"/>
                  </a:lnTo>
                  <a:lnTo>
                    <a:pt x="130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6" y="143"/>
                  </a:lnTo>
                  <a:lnTo>
                    <a:pt x="126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4" y="118"/>
                  </a:lnTo>
                  <a:lnTo>
                    <a:pt x="122" y="110"/>
                  </a:lnTo>
                  <a:lnTo>
                    <a:pt x="120" y="105"/>
                  </a:lnTo>
                  <a:lnTo>
                    <a:pt x="120" y="99"/>
                  </a:lnTo>
                  <a:lnTo>
                    <a:pt x="118" y="93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2" y="67"/>
                  </a:lnTo>
                  <a:lnTo>
                    <a:pt x="110" y="63"/>
                  </a:lnTo>
                  <a:lnTo>
                    <a:pt x="109" y="61"/>
                  </a:lnTo>
                  <a:lnTo>
                    <a:pt x="105" y="55"/>
                  </a:lnTo>
                  <a:lnTo>
                    <a:pt x="99" y="52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2" y="50"/>
                  </a:lnTo>
                  <a:lnTo>
                    <a:pt x="67" y="52"/>
                  </a:lnTo>
                  <a:lnTo>
                    <a:pt x="63" y="53"/>
                  </a:lnTo>
                  <a:lnTo>
                    <a:pt x="57" y="57"/>
                  </a:lnTo>
                  <a:lnTo>
                    <a:pt x="53" y="59"/>
                  </a:lnTo>
                  <a:lnTo>
                    <a:pt x="50" y="63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4" y="71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42" y="112"/>
                  </a:lnTo>
                  <a:lnTo>
                    <a:pt x="42" y="118"/>
                  </a:lnTo>
                  <a:lnTo>
                    <a:pt x="42" y="128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2" y="147"/>
                  </a:lnTo>
                  <a:lnTo>
                    <a:pt x="44" y="150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4" y="167"/>
                  </a:lnTo>
                  <a:lnTo>
                    <a:pt x="44" y="177"/>
                  </a:lnTo>
                  <a:lnTo>
                    <a:pt x="44" y="185"/>
                  </a:lnTo>
                  <a:lnTo>
                    <a:pt x="44" y="192"/>
                  </a:lnTo>
                  <a:lnTo>
                    <a:pt x="44" y="198"/>
                  </a:lnTo>
                  <a:lnTo>
                    <a:pt x="46" y="205"/>
                  </a:lnTo>
                  <a:lnTo>
                    <a:pt x="46" y="21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6" y="234"/>
                  </a:lnTo>
                  <a:lnTo>
                    <a:pt x="46" y="240"/>
                  </a:lnTo>
                  <a:lnTo>
                    <a:pt x="46" y="245"/>
                  </a:lnTo>
                  <a:lnTo>
                    <a:pt x="46" y="249"/>
                  </a:lnTo>
                  <a:lnTo>
                    <a:pt x="46" y="253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2" y="278"/>
                  </a:lnTo>
                  <a:lnTo>
                    <a:pt x="38" y="283"/>
                  </a:lnTo>
                  <a:lnTo>
                    <a:pt x="34" y="287"/>
                  </a:lnTo>
                  <a:lnTo>
                    <a:pt x="27" y="289"/>
                  </a:lnTo>
                  <a:lnTo>
                    <a:pt x="23" y="287"/>
                  </a:lnTo>
                  <a:lnTo>
                    <a:pt x="21" y="283"/>
                  </a:lnTo>
                  <a:lnTo>
                    <a:pt x="19" y="282"/>
                  </a:lnTo>
                  <a:lnTo>
                    <a:pt x="17" y="278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4" name="Freeform 353"/>
            <p:cNvSpPr>
              <a:spLocks/>
            </p:cNvSpPr>
            <p:nvPr/>
          </p:nvSpPr>
          <p:spPr bwMode="auto">
            <a:xfrm>
              <a:off x="1370" y="3752"/>
              <a:ext cx="73" cy="132"/>
            </a:xfrm>
            <a:custGeom>
              <a:avLst/>
              <a:gdLst>
                <a:gd name="T0" fmla="*/ 0 w 144"/>
                <a:gd name="T1" fmla="*/ 1 h 264"/>
                <a:gd name="T2" fmla="*/ 0 w 144"/>
                <a:gd name="T3" fmla="*/ 1 h 264"/>
                <a:gd name="T4" fmla="*/ 0 w 144"/>
                <a:gd name="T5" fmla="*/ 1 h 264"/>
                <a:gd name="T6" fmla="*/ 0 w 144"/>
                <a:gd name="T7" fmla="*/ 1 h 264"/>
                <a:gd name="T8" fmla="*/ 0 w 144"/>
                <a:gd name="T9" fmla="*/ 1 h 264"/>
                <a:gd name="T10" fmla="*/ 1 w 144"/>
                <a:gd name="T11" fmla="*/ 1 h 264"/>
                <a:gd name="T12" fmla="*/ 1 w 144"/>
                <a:gd name="T13" fmla="*/ 1 h 264"/>
                <a:gd name="T14" fmla="*/ 1 w 144"/>
                <a:gd name="T15" fmla="*/ 1 h 264"/>
                <a:gd name="T16" fmla="*/ 1 w 144"/>
                <a:gd name="T17" fmla="*/ 1 h 264"/>
                <a:gd name="T18" fmla="*/ 1 w 144"/>
                <a:gd name="T19" fmla="*/ 1 h 264"/>
                <a:gd name="T20" fmla="*/ 1 w 144"/>
                <a:gd name="T21" fmla="*/ 1 h 264"/>
                <a:gd name="T22" fmla="*/ 1 w 144"/>
                <a:gd name="T23" fmla="*/ 1 h 264"/>
                <a:gd name="T24" fmla="*/ 1 w 144"/>
                <a:gd name="T25" fmla="*/ 1 h 264"/>
                <a:gd name="T26" fmla="*/ 1 w 144"/>
                <a:gd name="T27" fmla="*/ 0 h 264"/>
                <a:gd name="T28" fmla="*/ 1 w 144"/>
                <a:gd name="T29" fmla="*/ 1 h 264"/>
                <a:gd name="T30" fmla="*/ 1 w 144"/>
                <a:gd name="T31" fmla="*/ 1 h 264"/>
                <a:gd name="T32" fmla="*/ 1 w 144"/>
                <a:gd name="T33" fmla="*/ 1 h 264"/>
                <a:gd name="T34" fmla="*/ 1 w 144"/>
                <a:gd name="T35" fmla="*/ 1 h 264"/>
                <a:gd name="T36" fmla="*/ 1 w 144"/>
                <a:gd name="T37" fmla="*/ 1 h 264"/>
                <a:gd name="T38" fmla="*/ 1 w 144"/>
                <a:gd name="T39" fmla="*/ 1 h 264"/>
                <a:gd name="T40" fmla="*/ 1 w 144"/>
                <a:gd name="T41" fmla="*/ 1 h 264"/>
                <a:gd name="T42" fmla="*/ 1 w 144"/>
                <a:gd name="T43" fmla="*/ 1 h 264"/>
                <a:gd name="T44" fmla="*/ 1 w 144"/>
                <a:gd name="T45" fmla="*/ 1 h 264"/>
                <a:gd name="T46" fmla="*/ 1 w 144"/>
                <a:gd name="T47" fmla="*/ 1 h 264"/>
                <a:gd name="T48" fmla="*/ 1 w 144"/>
                <a:gd name="T49" fmla="*/ 1 h 264"/>
                <a:gd name="T50" fmla="*/ 1 w 144"/>
                <a:gd name="T51" fmla="*/ 1 h 264"/>
                <a:gd name="T52" fmla="*/ 1 w 144"/>
                <a:gd name="T53" fmla="*/ 1 h 264"/>
                <a:gd name="T54" fmla="*/ 1 w 144"/>
                <a:gd name="T55" fmla="*/ 1 h 264"/>
                <a:gd name="T56" fmla="*/ 1 w 144"/>
                <a:gd name="T57" fmla="*/ 1 h 264"/>
                <a:gd name="T58" fmla="*/ 1 w 144"/>
                <a:gd name="T59" fmla="*/ 1 h 264"/>
                <a:gd name="T60" fmla="*/ 1 w 144"/>
                <a:gd name="T61" fmla="*/ 1 h 264"/>
                <a:gd name="T62" fmla="*/ 1 w 144"/>
                <a:gd name="T63" fmla="*/ 1 h 264"/>
                <a:gd name="T64" fmla="*/ 1 w 144"/>
                <a:gd name="T65" fmla="*/ 1 h 264"/>
                <a:gd name="T66" fmla="*/ 1 w 144"/>
                <a:gd name="T67" fmla="*/ 1 h 264"/>
                <a:gd name="T68" fmla="*/ 1 w 144"/>
                <a:gd name="T69" fmla="*/ 1 h 264"/>
                <a:gd name="T70" fmla="*/ 1 w 144"/>
                <a:gd name="T71" fmla="*/ 1 h 264"/>
                <a:gd name="T72" fmla="*/ 1 w 144"/>
                <a:gd name="T73" fmla="*/ 1 h 264"/>
                <a:gd name="T74" fmla="*/ 1 w 144"/>
                <a:gd name="T75" fmla="*/ 1 h 264"/>
                <a:gd name="T76" fmla="*/ 1 w 144"/>
                <a:gd name="T77" fmla="*/ 1 h 264"/>
                <a:gd name="T78" fmla="*/ 1 w 144"/>
                <a:gd name="T79" fmla="*/ 1 h 264"/>
                <a:gd name="T80" fmla="*/ 1 w 144"/>
                <a:gd name="T81" fmla="*/ 1 h 264"/>
                <a:gd name="T82" fmla="*/ 1 w 144"/>
                <a:gd name="T83" fmla="*/ 1 h 264"/>
                <a:gd name="T84" fmla="*/ 1 w 144"/>
                <a:gd name="T85" fmla="*/ 1 h 264"/>
                <a:gd name="T86" fmla="*/ 1 w 144"/>
                <a:gd name="T87" fmla="*/ 1 h 264"/>
                <a:gd name="T88" fmla="*/ 1 w 144"/>
                <a:gd name="T89" fmla="*/ 1 h 264"/>
                <a:gd name="T90" fmla="*/ 1 w 144"/>
                <a:gd name="T91" fmla="*/ 1 h 264"/>
                <a:gd name="T92" fmla="*/ 1 w 144"/>
                <a:gd name="T93" fmla="*/ 1 h 264"/>
                <a:gd name="T94" fmla="*/ 1 w 144"/>
                <a:gd name="T95" fmla="*/ 1 h 264"/>
                <a:gd name="T96" fmla="*/ 1 w 144"/>
                <a:gd name="T97" fmla="*/ 1 h 264"/>
                <a:gd name="T98" fmla="*/ 0 w 144"/>
                <a:gd name="T99" fmla="*/ 1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264"/>
                <a:gd name="T152" fmla="*/ 144 w 14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264">
                  <a:moveTo>
                    <a:pt x="0" y="249"/>
                  </a:move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11" y="55"/>
                  </a:lnTo>
                  <a:lnTo>
                    <a:pt x="13" y="49"/>
                  </a:lnTo>
                  <a:lnTo>
                    <a:pt x="13" y="40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7" y="6"/>
                  </a:lnTo>
                  <a:lnTo>
                    <a:pt x="121" y="10"/>
                  </a:lnTo>
                  <a:lnTo>
                    <a:pt x="125" y="15"/>
                  </a:lnTo>
                  <a:lnTo>
                    <a:pt x="127" y="17"/>
                  </a:lnTo>
                  <a:lnTo>
                    <a:pt x="129" y="21"/>
                  </a:lnTo>
                  <a:lnTo>
                    <a:pt x="129" y="25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8"/>
                  </a:lnTo>
                  <a:lnTo>
                    <a:pt x="131" y="44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6" y="80"/>
                  </a:lnTo>
                  <a:lnTo>
                    <a:pt x="136" y="89"/>
                  </a:lnTo>
                  <a:lnTo>
                    <a:pt x="136" y="97"/>
                  </a:lnTo>
                  <a:lnTo>
                    <a:pt x="136" y="101"/>
                  </a:lnTo>
                  <a:lnTo>
                    <a:pt x="138" y="105"/>
                  </a:lnTo>
                  <a:lnTo>
                    <a:pt x="138" y="110"/>
                  </a:lnTo>
                  <a:lnTo>
                    <a:pt x="138" y="114"/>
                  </a:lnTo>
                  <a:lnTo>
                    <a:pt x="138" y="118"/>
                  </a:lnTo>
                  <a:lnTo>
                    <a:pt x="140" y="122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0" y="137"/>
                  </a:lnTo>
                  <a:lnTo>
                    <a:pt x="142" y="141"/>
                  </a:lnTo>
                  <a:lnTo>
                    <a:pt x="142" y="145"/>
                  </a:lnTo>
                  <a:lnTo>
                    <a:pt x="142" y="150"/>
                  </a:lnTo>
                  <a:lnTo>
                    <a:pt x="142" y="154"/>
                  </a:lnTo>
                  <a:lnTo>
                    <a:pt x="142" y="158"/>
                  </a:lnTo>
                  <a:lnTo>
                    <a:pt x="142" y="162"/>
                  </a:lnTo>
                  <a:lnTo>
                    <a:pt x="144" y="165"/>
                  </a:lnTo>
                  <a:lnTo>
                    <a:pt x="144" y="171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44" y="200"/>
                  </a:lnTo>
                  <a:lnTo>
                    <a:pt x="144" y="207"/>
                  </a:lnTo>
                  <a:lnTo>
                    <a:pt x="144" y="213"/>
                  </a:lnTo>
                  <a:lnTo>
                    <a:pt x="142" y="221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238"/>
                  </a:lnTo>
                  <a:lnTo>
                    <a:pt x="138" y="241"/>
                  </a:lnTo>
                  <a:lnTo>
                    <a:pt x="136" y="245"/>
                  </a:lnTo>
                  <a:lnTo>
                    <a:pt x="135" y="251"/>
                  </a:lnTo>
                  <a:lnTo>
                    <a:pt x="133" y="253"/>
                  </a:lnTo>
                  <a:lnTo>
                    <a:pt x="129" y="255"/>
                  </a:lnTo>
                  <a:lnTo>
                    <a:pt x="123" y="253"/>
                  </a:lnTo>
                  <a:lnTo>
                    <a:pt x="121" y="249"/>
                  </a:lnTo>
                  <a:lnTo>
                    <a:pt x="119" y="245"/>
                  </a:lnTo>
                  <a:lnTo>
                    <a:pt x="117" y="240"/>
                  </a:lnTo>
                  <a:lnTo>
                    <a:pt x="117" y="238"/>
                  </a:lnTo>
                  <a:lnTo>
                    <a:pt x="116" y="230"/>
                  </a:lnTo>
                  <a:lnTo>
                    <a:pt x="116" y="224"/>
                  </a:lnTo>
                  <a:lnTo>
                    <a:pt x="112" y="219"/>
                  </a:lnTo>
                  <a:lnTo>
                    <a:pt x="112" y="211"/>
                  </a:lnTo>
                  <a:lnTo>
                    <a:pt x="112" y="207"/>
                  </a:lnTo>
                  <a:lnTo>
                    <a:pt x="112" y="203"/>
                  </a:lnTo>
                  <a:lnTo>
                    <a:pt x="110" y="198"/>
                  </a:lnTo>
                  <a:lnTo>
                    <a:pt x="110" y="196"/>
                  </a:lnTo>
                  <a:lnTo>
                    <a:pt x="110" y="186"/>
                  </a:lnTo>
                  <a:lnTo>
                    <a:pt x="110" y="179"/>
                  </a:lnTo>
                  <a:lnTo>
                    <a:pt x="110" y="173"/>
                  </a:lnTo>
                  <a:lnTo>
                    <a:pt x="110" y="169"/>
                  </a:lnTo>
                  <a:lnTo>
                    <a:pt x="108" y="165"/>
                  </a:lnTo>
                  <a:lnTo>
                    <a:pt x="108" y="160"/>
                  </a:lnTo>
                  <a:lnTo>
                    <a:pt x="106" y="156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16"/>
                  </a:lnTo>
                  <a:lnTo>
                    <a:pt x="106" y="108"/>
                  </a:lnTo>
                  <a:lnTo>
                    <a:pt x="104" y="101"/>
                  </a:lnTo>
                  <a:lnTo>
                    <a:pt x="104" y="93"/>
                  </a:lnTo>
                  <a:lnTo>
                    <a:pt x="104" y="86"/>
                  </a:lnTo>
                  <a:lnTo>
                    <a:pt x="104" y="80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98" y="55"/>
                  </a:lnTo>
                  <a:lnTo>
                    <a:pt x="96" y="51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5" y="40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2" y="40"/>
                  </a:lnTo>
                  <a:lnTo>
                    <a:pt x="66" y="42"/>
                  </a:lnTo>
                  <a:lnTo>
                    <a:pt x="62" y="44"/>
                  </a:lnTo>
                  <a:lnTo>
                    <a:pt x="57" y="48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9" y="76"/>
                  </a:lnTo>
                  <a:lnTo>
                    <a:pt x="39" y="82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36" y="107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6" y="127"/>
                  </a:lnTo>
                  <a:lnTo>
                    <a:pt x="36" y="133"/>
                  </a:lnTo>
                  <a:lnTo>
                    <a:pt x="36" y="141"/>
                  </a:lnTo>
                  <a:lnTo>
                    <a:pt x="34" y="146"/>
                  </a:lnTo>
                  <a:lnTo>
                    <a:pt x="34" y="154"/>
                  </a:lnTo>
                  <a:lnTo>
                    <a:pt x="32" y="160"/>
                  </a:lnTo>
                  <a:lnTo>
                    <a:pt x="32" y="169"/>
                  </a:lnTo>
                  <a:lnTo>
                    <a:pt x="32" y="175"/>
                  </a:lnTo>
                  <a:lnTo>
                    <a:pt x="32" y="183"/>
                  </a:lnTo>
                  <a:lnTo>
                    <a:pt x="32" y="188"/>
                  </a:lnTo>
                  <a:lnTo>
                    <a:pt x="32" y="196"/>
                  </a:lnTo>
                  <a:lnTo>
                    <a:pt x="32" y="200"/>
                  </a:lnTo>
                  <a:lnTo>
                    <a:pt x="32" y="207"/>
                  </a:lnTo>
                  <a:lnTo>
                    <a:pt x="30" y="211"/>
                  </a:lnTo>
                  <a:lnTo>
                    <a:pt x="30" y="219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30" y="245"/>
                  </a:lnTo>
                  <a:lnTo>
                    <a:pt x="28" y="251"/>
                  </a:lnTo>
                  <a:lnTo>
                    <a:pt x="26" y="255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4"/>
                  </a:lnTo>
                  <a:lnTo>
                    <a:pt x="11" y="264"/>
                  </a:lnTo>
                  <a:lnTo>
                    <a:pt x="7" y="262"/>
                  </a:lnTo>
                  <a:lnTo>
                    <a:pt x="3" y="259"/>
                  </a:lnTo>
                  <a:lnTo>
                    <a:pt x="0" y="25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5" name="Freeform 354"/>
            <p:cNvSpPr>
              <a:spLocks/>
            </p:cNvSpPr>
            <p:nvPr/>
          </p:nvSpPr>
          <p:spPr bwMode="auto">
            <a:xfrm>
              <a:off x="1601" y="3796"/>
              <a:ext cx="65" cy="129"/>
            </a:xfrm>
            <a:custGeom>
              <a:avLst/>
              <a:gdLst>
                <a:gd name="T0" fmla="*/ 1 w 129"/>
                <a:gd name="T1" fmla="*/ 1 h 257"/>
                <a:gd name="T2" fmla="*/ 1 w 129"/>
                <a:gd name="T3" fmla="*/ 1 h 257"/>
                <a:gd name="T4" fmla="*/ 1 w 129"/>
                <a:gd name="T5" fmla="*/ 1 h 257"/>
                <a:gd name="T6" fmla="*/ 1 w 129"/>
                <a:gd name="T7" fmla="*/ 1 h 257"/>
                <a:gd name="T8" fmla="*/ 1 w 129"/>
                <a:gd name="T9" fmla="*/ 1 h 257"/>
                <a:gd name="T10" fmla="*/ 1 w 129"/>
                <a:gd name="T11" fmla="*/ 1 h 257"/>
                <a:gd name="T12" fmla="*/ 1 w 129"/>
                <a:gd name="T13" fmla="*/ 1 h 257"/>
                <a:gd name="T14" fmla="*/ 1 w 129"/>
                <a:gd name="T15" fmla="*/ 1 h 257"/>
                <a:gd name="T16" fmla="*/ 1 w 129"/>
                <a:gd name="T17" fmla="*/ 1 h 257"/>
                <a:gd name="T18" fmla="*/ 1 w 129"/>
                <a:gd name="T19" fmla="*/ 1 h 257"/>
                <a:gd name="T20" fmla="*/ 1 w 129"/>
                <a:gd name="T21" fmla="*/ 1 h 257"/>
                <a:gd name="T22" fmla="*/ 1 w 129"/>
                <a:gd name="T23" fmla="*/ 1 h 257"/>
                <a:gd name="T24" fmla="*/ 1 w 129"/>
                <a:gd name="T25" fmla="*/ 1 h 257"/>
                <a:gd name="T26" fmla="*/ 1 w 129"/>
                <a:gd name="T27" fmla="*/ 1 h 257"/>
                <a:gd name="T28" fmla="*/ 1 w 129"/>
                <a:gd name="T29" fmla="*/ 1 h 257"/>
                <a:gd name="T30" fmla="*/ 1 w 129"/>
                <a:gd name="T31" fmla="*/ 1 h 257"/>
                <a:gd name="T32" fmla="*/ 1 w 129"/>
                <a:gd name="T33" fmla="*/ 1 h 257"/>
                <a:gd name="T34" fmla="*/ 1 w 129"/>
                <a:gd name="T35" fmla="*/ 1 h 257"/>
                <a:gd name="T36" fmla="*/ 1 w 129"/>
                <a:gd name="T37" fmla="*/ 1 h 257"/>
                <a:gd name="T38" fmla="*/ 1 w 129"/>
                <a:gd name="T39" fmla="*/ 1 h 257"/>
                <a:gd name="T40" fmla="*/ 1 w 129"/>
                <a:gd name="T41" fmla="*/ 1 h 257"/>
                <a:gd name="T42" fmla="*/ 1 w 129"/>
                <a:gd name="T43" fmla="*/ 1 h 257"/>
                <a:gd name="T44" fmla="*/ 1 w 129"/>
                <a:gd name="T45" fmla="*/ 1 h 257"/>
                <a:gd name="T46" fmla="*/ 1 w 129"/>
                <a:gd name="T47" fmla="*/ 1 h 257"/>
                <a:gd name="T48" fmla="*/ 1 w 129"/>
                <a:gd name="T49" fmla="*/ 1 h 257"/>
                <a:gd name="T50" fmla="*/ 1 w 129"/>
                <a:gd name="T51" fmla="*/ 1 h 257"/>
                <a:gd name="T52" fmla="*/ 1 w 129"/>
                <a:gd name="T53" fmla="*/ 1 h 257"/>
                <a:gd name="T54" fmla="*/ 1 w 129"/>
                <a:gd name="T55" fmla="*/ 1 h 257"/>
                <a:gd name="T56" fmla="*/ 1 w 129"/>
                <a:gd name="T57" fmla="*/ 1 h 257"/>
                <a:gd name="T58" fmla="*/ 1 w 129"/>
                <a:gd name="T59" fmla="*/ 1 h 257"/>
                <a:gd name="T60" fmla="*/ 1 w 129"/>
                <a:gd name="T61" fmla="*/ 1 h 257"/>
                <a:gd name="T62" fmla="*/ 1 w 129"/>
                <a:gd name="T63" fmla="*/ 1 h 257"/>
                <a:gd name="T64" fmla="*/ 1 w 129"/>
                <a:gd name="T65" fmla="*/ 1 h 257"/>
                <a:gd name="T66" fmla="*/ 1 w 129"/>
                <a:gd name="T67" fmla="*/ 1 h 257"/>
                <a:gd name="T68" fmla="*/ 1 w 129"/>
                <a:gd name="T69" fmla="*/ 1 h 257"/>
                <a:gd name="T70" fmla="*/ 1 w 129"/>
                <a:gd name="T71" fmla="*/ 1 h 257"/>
                <a:gd name="T72" fmla="*/ 1 w 129"/>
                <a:gd name="T73" fmla="*/ 1 h 257"/>
                <a:gd name="T74" fmla="*/ 1 w 129"/>
                <a:gd name="T75" fmla="*/ 1 h 257"/>
                <a:gd name="T76" fmla="*/ 1 w 129"/>
                <a:gd name="T77" fmla="*/ 1 h 257"/>
                <a:gd name="T78" fmla="*/ 1 w 129"/>
                <a:gd name="T79" fmla="*/ 1 h 257"/>
                <a:gd name="T80" fmla="*/ 1 w 129"/>
                <a:gd name="T81" fmla="*/ 1 h 257"/>
                <a:gd name="T82" fmla="*/ 1 w 129"/>
                <a:gd name="T83" fmla="*/ 1 h 257"/>
                <a:gd name="T84" fmla="*/ 1 w 129"/>
                <a:gd name="T85" fmla="*/ 1 h 257"/>
                <a:gd name="T86" fmla="*/ 1 w 129"/>
                <a:gd name="T87" fmla="*/ 1 h 257"/>
                <a:gd name="T88" fmla="*/ 1 w 129"/>
                <a:gd name="T89" fmla="*/ 1 h 257"/>
                <a:gd name="T90" fmla="*/ 1 w 129"/>
                <a:gd name="T91" fmla="*/ 1 h 257"/>
                <a:gd name="T92" fmla="*/ 1 w 129"/>
                <a:gd name="T93" fmla="*/ 1 h 257"/>
                <a:gd name="T94" fmla="*/ 1 w 129"/>
                <a:gd name="T95" fmla="*/ 1 h 257"/>
                <a:gd name="T96" fmla="*/ 1 w 129"/>
                <a:gd name="T97" fmla="*/ 1 h 257"/>
                <a:gd name="T98" fmla="*/ 1 w 129"/>
                <a:gd name="T99" fmla="*/ 1 h 257"/>
                <a:gd name="T100" fmla="*/ 1 w 129"/>
                <a:gd name="T101" fmla="*/ 1 h 257"/>
                <a:gd name="T102" fmla="*/ 1 w 129"/>
                <a:gd name="T103" fmla="*/ 1 h 257"/>
                <a:gd name="T104" fmla="*/ 1 w 129"/>
                <a:gd name="T105" fmla="*/ 1 h 257"/>
                <a:gd name="T106" fmla="*/ 1 w 129"/>
                <a:gd name="T107" fmla="*/ 1 h 257"/>
                <a:gd name="T108" fmla="*/ 1 w 129"/>
                <a:gd name="T109" fmla="*/ 1 h 257"/>
                <a:gd name="T110" fmla="*/ 1 w 129"/>
                <a:gd name="T111" fmla="*/ 1 h 257"/>
                <a:gd name="T112" fmla="*/ 1 w 129"/>
                <a:gd name="T113" fmla="*/ 1 h 257"/>
                <a:gd name="T114" fmla="*/ 1 w 129"/>
                <a:gd name="T115" fmla="*/ 1 h 257"/>
                <a:gd name="T116" fmla="*/ 1 w 129"/>
                <a:gd name="T117" fmla="*/ 1 h 257"/>
                <a:gd name="T118" fmla="*/ 1 w 129"/>
                <a:gd name="T119" fmla="*/ 1 h 257"/>
                <a:gd name="T120" fmla="*/ 1 w 129"/>
                <a:gd name="T121" fmla="*/ 1 h 257"/>
                <a:gd name="T122" fmla="*/ 0 w 129"/>
                <a:gd name="T123" fmla="*/ 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257"/>
                <a:gd name="T188" fmla="*/ 129 w 129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257">
                  <a:moveTo>
                    <a:pt x="0" y="209"/>
                  </a:moveTo>
                  <a:lnTo>
                    <a:pt x="2" y="204"/>
                  </a:lnTo>
                  <a:lnTo>
                    <a:pt x="2" y="196"/>
                  </a:lnTo>
                  <a:lnTo>
                    <a:pt x="3" y="190"/>
                  </a:lnTo>
                  <a:lnTo>
                    <a:pt x="5" y="187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9" y="160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9" y="137"/>
                  </a:lnTo>
                  <a:lnTo>
                    <a:pt x="11" y="132"/>
                  </a:lnTo>
                  <a:lnTo>
                    <a:pt x="13" y="124"/>
                  </a:lnTo>
                  <a:lnTo>
                    <a:pt x="13" y="116"/>
                  </a:lnTo>
                  <a:lnTo>
                    <a:pt x="15" y="111"/>
                  </a:lnTo>
                  <a:lnTo>
                    <a:pt x="15" y="103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9" y="10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5" y="8"/>
                  </a:lnTo>
                  <a:lnTo>
                    <a:pt x="127" y="12"/>
                  </a:lnTo>
                  <a:lnTo>
                    <a:pt x="129" y="18"/>
                  </a:lnTo>
                  <a:lnTo>
                    <a:pt x="129" y="21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1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82"/>
                  </a:lnTo>
                  <a:lnTo>
                    <a:pt x="118" y="86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4" y="109"/>
                  </a:lnTo>
                  <a:lnTo>
                    <a:pt x="114" y="114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0" y="128"/>
                  </a:lnTo>
                  <a:lnTo>
                    <a:pt x="110" y="133"/>
                  </a:lnTo>
                  <a:lnTo>
                    <a:pt x="108" y="137"/>
                  </a:lnTo>
                  <a:lnTo>
                    <a:pt x="108" y="143"/>
                  </a:lnTo>
                  <a:lnTo>
                    <a:pt x="106" y="149"/>
                  </a:lnTo>
                  <a:lnTo>
                    <a:pt x="106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0" y="175"/>
                  </a:lnTo>
                  <a:lnTo>
                    <a:pt x="100" y="181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7" y="194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3" y="208"/>
                  </a:lnTo>
                  <a:lnTo>
                    <a:pt x="91" y="215"/>
                  </a:lnTo>
                  <a:lnTo>
                    <a:pt x="89" y="223"/>
                  </a:lnTo>
                  <a:lnTo>
                    <a:pt x="87" y="228"/>
                  </a:lnTo>
                  <a:lnTo>
                    <a:pt x="85" y="236"/>
                  </a:lnTo>
                  <a:lnTo>
                    <a:pt x="83" y="242"/>
                  </a:lnTo>
                  <a:lnTo>
                    <a:pt x="81" y="248"/>
                  </a:lnTo>
                  <a:lnTo>
                    <a:pt x="79" y="251"/>
                  </a:lnTo>
                  <a:lnTo>
                    <a:pt x="76" y="253"/>
                  </a:lnTo>
                  <a:lnTo>
                    <a:pt x="74" y="255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6" y="251"/>
                  </a:lnTo>
                  <a:lnTo>
                    <a:pt x="66" y="246"/>
                  </a:lnTo>
                  <a:lnTo>
                    <a:pt x="66" y="242"/>
                  </a:lnTo>
                  <a:lnTo>
                    <a:pt x="66" y="236"/>
                  </a:lnTo>
                  <a:lnTo>
                    <a:pt x="66" y="230"/>
                  </a:lnTo>
                  <a:lnTo>
                    <a:pt x="66" y="223"/>
                  </a:lnTo>
                  <a:lnTo>
                    <a:pt x="66" y="217"/>
                  </a:lnTo>
                  <a:lnTo>
                    <a:pt x="66" y="209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70" y="189"/>
                  </a:lnTo>
                  <a:lnTo>
                    <a:pt x="72" y="185"/>
                  </a:lnTo>
                  <a:lnTo>
                    <a:pt x="72" y="181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4" y="162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9"/>
                  </a:lnTo>
                  <a:lnTo>
                    <a:pt x="78" y="145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3" y="113"/>
                  </a:lnTo>
                  <a:lnTo>
                    <a:pt x="85" y="105"/>
                  </a:lnTo>
                  <a:lnTo>
                    <a:pt x="87" y="97"/>
                  </a:lnTo>
                  <a:lnTo>
                    <a:pt x="87" y="90"/>
                  </a:lnTo>
                  <a:lnTo>
                    <a:pt x="89" y="82"/>
                  </a:lnTo>
                  <a:lnTo>
                    <a:pt x="91" y="75"/>
                  </a:lnTo>
                  <a:lnTo>
                    <a:pt x="93" y="69"/>
                  </a:lnTo>
                  <a:lnTo>
                    <a:pt x="93" y="65"/>
                  </a:lnTo>
                  <a:lnTo>
                    <a:pt x="95" y="59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85" y="37"/>
                  </a:lnTo>
                  <a:lnTo>
                    <a:pt x="79" y="37"/>
                  </a:lnTo>
                  <a:lnTo>
                    <a:pt x="74" y="37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9" y="46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49" y="63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5" y="80"/>
                  </a:lnTo>
                  <a:lnTo>
                    <a:pt x="41" y="84"/>
                  </a:lnTo>
                  <a:lnTo>
                    <a:pt x="41" y="92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6" y="124"/>
                  </a:lnTo>
                  <a:lnTo>
                    <a:pt x="36" y="130"/>
                  </a:lnTo>
                  <a:lnTo>
                    <a:pt x="34" y="137"/>
                  </a:lnTo>
                  <a:lnTo>
                    <a:pt x="34" y="147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28" y="179"/>
                  </a:lnTo>
                  <a:lnTo>
                    <a:pt x="28" y="187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4" y="208"/>
                  </a:lnTo>
                  <a:lnTo>
                    <a:pt x="22" y="213"/>
                  </a:lnTo>
                  <a:lnTo>
                    <a:pt x="22" y="217"/>
                  </a:lnTo>
                  <a:lnTo>
                    <a:pt x="21" y="223"/>
                  </a:lnTo>
                  <a:lnTo>
                    <a:pt x="21" y="228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7" y="223"/>
                  </a:lnTo>
                  <a:lnTo>
                    <a:pt x="3" y="219"/>
                  </a:lnTo>
                  <a:lnTo>
                    <a:pt x="2" y="21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6" name="Freeform 355"/>
            <p:cNvSpPr>
              <a:spLocks/>
            </p:cNvSpPr>
            <p:nvPr/>
          </p:nvSpPr>
          <p:spPr bwMode="auto">
            <a:xfrm>
              <a:off x="650" y="3286"/>
              <a:ext cx="140" cy="200"/>
            </a:xfrm>
            <a:custGeom>
              <a:avLst/>
              <a:gdLst>
                <a:gd name="T0" fmla="*/ 0 w 281"/>
                <a:gd name="T1" fmla="*/ 0 h 401"/>
                <a:gd name="T2" fmla="*/ 0 w 281"/>
                <a:gd name="T3" fmla="*/ 0 h 401"/>
                <a:gd name="T4" fmla="*/ 0 w 281"/>
                <a:gd name="T5" fmla="*/ 0 h 401"/>
                <a:gd name="T6" fmla="*/ 0 w 281"/>
                <a:gd name="T7" fmla="*/ 0 h 401"/>
                <a:gd name="T8" fmla="*/ 0 w 281"/>
                <a:gd name="T9" fmla="*/ 0 h 401"/>
                <a:gd name="T10" fmla="*/ 0 w 281"/>
                <a:gd name="T11" fmla="*/ 0 h 401"/>
                <a:gd name="T12" fmla="*/ 0 w 281"/>
                <a:gd name="T13" fmla="*/ 0 h 401"/>
                <a:gd name="T14" fmla="*/ 0 w 281"/>
                <a:gd name="T15" fmla="*/ 0 h 401"/>
                <a:gd name="T16" fmla="*/ 0 w 281"/>
                <a:gd name="T17" fmla="*/ 0 h 401"/>
                <a:gd name="T18" fmla="*/ 0 w 281"/>
                <a:gd name="T19" fmla="*/ 0 h 401"/>
                <a:gd name="T20" fmla="*/ 0 w 281"/>
                <a:gd name="T21" fmla="*/ 0 h 401"/>
                <a:gd name="T22" fmla="*/ 0 w 281"/>
                <a:gd name="T23" fmla="*/ 0 h 401"/>
                <a:gd name="T24" fmla="*/ 0 w 281"/>
                <a:gd name="T25" fmla="*/ 0 h 401"/>
                <a:gd name="T26" fmla="*/ 0 w 281"/>
                <a:gd name="T27" fmla="*/ 0 h 401"/>
                <a:gd name="T28" fmla="*/ 0 w 281"/>
                <a:gd name="T29" fmla="*/ 0 h 401"/>
                <a:gd name="T30" fmla="*/ 0 w 281"/>
                <a:gd name="T31" fmla="*/ 0 h 401"/>
                <a:gd name="T32" fmla="*/ 0 w 281"/>
                <a:gd name="T33" fmla="*/ 0 h 401"/>
                <a:gd name="T34" fmla="*/ 0 w 281"/>
                <a:gd name="T35" fmla="*/ 0 h 401"/>
                <a:gd name="T36" fmla="*/ 0 w 281"/>
                <a:gd name="T37" fmla="*/ 0 h 401"/>
                <a:gd name="T38" fmla="*/ 0 w 281"/>
                <a:gd name="T39" fmla="*/ 0 h 401"/>
                <a:gd name="T40" fmla="*/ 0 w 281"/>
                <a:gd name="T41" fmla="*/ 0 h 401"/>
                <a:gd name="T42" fmla="*/ 0 w 281"/>
                <a:gd name="T43" fmla="*/ 0 h 401"/>
                <a:gd name="T44" fmla="*/ 0 w 281"/>
                <a:gd name="T45" fmla="*/ 0 h 401"/>
                <a:gd name="T46" fmla="*/ 0 w 281"/>
                <a:gd name="T47" fmla="*/ 0 h 401"/>
                <a:gd name="T48" fmla="*/ 0 w 281"/>
                <a:gd name="T49" fmla="*/ 0 h 401"/>
                <a:gd name="T50" fmla="*/ 0 w 281"/>
                <a:gd name="T51" fmla="*/ 0 h 401"/>
                <a:gd name="T52" fmla="*/ 0 w 281"/>
                <a:gd name="T53" fmla="*/ 0 h 401"/>
                <a:gd name="T54" fmla="*/ 0 w 281"/>
                <a:gd name="T55" fmla="*/ 0 h 401"/>
                <a:gd name="T56" fmla="*/ 0 w 281"/>
                <a:gd name="T57" fmla="*/ 0 h 401"/>
                <a:gd name="T58" fmla="*/ 0 w 281"/>
                <a:gd name="T59" fmla="*/ 0 h 401"/>
                <a:gd name="T60" fmla="*/ 0 w 281"/>
                <a:gd name="T61" fmla="*/ 0 h 401"/>
                <a:gd name="T62" fmla="*/ 0 w 281"/>
                <a:gd name="T63" fmla="*/ 0 h 401"/>
                <a:gd name="T64" fmla="*/ 0 w 281"/>
                <a:gd name="T65" fmla="*/ 0 h 401"/>
                <a:gd name="T66" fmla="*/ 0 w 281"/>
                <a:gd name="T67" fmla="*/ 0 h 401"/>
                <a:gd name="T68" fmla="*/ 0 w 281"/>
                <a:gd name="T69" fmla="*/ 0 h 401"/>
                <a:gd name="T70" fmla="*/ 0 w 281"/>
                <a:gd name="T71" fmla="*/ 0 h 401"/>
                <a:gd name="T72" fmla="*/ 0 w 281"/>
                <a:gd name="T73" fmla="*/ 0 h 401"/>
                <a:gd name="T74" fmla="*/ 0 w 281"/>
                <a:gd name="T75" fmla="*/ 0 h 401"/>
                <a:gd name="T76" fmla="*/ 0 w 281"/>
                <a:gd name="T77" fmla="*/ 0 h 401"/>
                <a:gd name="T78" fmla="*/ 0 w 281"/>
                <a:gd name="T79" fmla="*/ 0 h 401"/>
                <a:gd name="T80" fmla="*/ 0 w 281"/>
                <a:gd name="T81" fmla="*/ 0 h 401"/>
                <a:gd name="T82" fmla="*/ 0 w 281"/>
                <a:gd name="T83" fmla="*/ 0 h 401"/>
                <a:gd name="T84" fmla="*/ 0 w 281"/>
                <a:gd name="T85" fmla="*/ 0 h 401"/>
                <a:gd name="T86" fmla="*/ 0 w 281"/>
                <a:gd name="T87" fmla="*/ 0 h 401"/>
                <a:gd name="T88" fmla="*/ 0 w 281"/>
                <a:gd name="T89" fmla="*/ 0 h 401"/>
                <a:gd name="T90" fmla="*/ 0 w 281"/>
                <a:gd name="T91" fmla="*/ 0 h 401"/>
                <a:gd name="T92" fmla="*/ 0 w 281"/>
                <a:gd name="T93" fmla="*/ 0 h 401"/>
                <a:gd name="T94" fmla="*/ 0 w 281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401"/>
                <a:gd name="T146" fmla="*/ 281 w 281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401">
                  <a:moveTo>
                    <a:pt x="4" y="374"/>
                  </a:moveTo>
                  <a:lnTo>
                    <a:pt x="4" y="370"/>
                  </a:lnTo>
                  <a:lnTo>
                    <a:pt x="6" y="367"/>
                  </a:lnTo>
                  <a:lnTo>
                    <a:pt x="8" y="361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7" y="346"/>
                  </a:lnTo>
                  <a:lnTo>
                    <a:pt x="19" y="340"/>
                  </a:lnTo>
                  <a:lnTo>
                    <a:pt x="25" y="336"/>
                  </a:lnTo>
                  <a:lnTo>
                    <a:pt x="27" y="330"/>
                  </a:lnTo>
                  <a:lnTo>
                    <a:pt x="30" y="325"/>
                  </a:lnTo>
                  <a:lnTo>
                    <a:pt x="34" y="319"/>
                  </a:lnTo>
                  <a:lnTo>
                    <a:pt x="38" y="313"/>
                  </a:lnTo>
                  <a:lnTo>
                    <a:pt x="42" y="308"/>
                  </a:lnTo>
                  <a:lnTo>
                    <a:pt x="46" y="300"/>
                  </a:lnTo>
                  <a:lnTo>
                    <a:pt x="51" y="294"/>
                  </a:lnTo>
                  <a:lnTo>
                    <a:pt x="55" y="287"/>
                  </a:lnTo>
                  <a:lnTo>
                    <a:pt x="59" y="279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4" y="258"/>
                  </a:lnTo>
                  <a:lnTo>
                    <a:pt x="78" y="251"/>
                  </a:lnTo>
                  <a:lnTo>
                    <a:pt x="84" y="243"/>
                  </a:lnTo>
                  <a:lnTo>
                    <a:pt x="89" y="235"/>
                  </a:lnTo>
                  <a:lnTo>
                    <a:pt x="93" y="228"/>
                  </a:lnTo>
                  <a:lnTo>
                    <a:pt x="99" y="220"/>
                  </a:lnTo>
                  <a:lnTo>
                    <a:pt x="105" y="213"/>
                  </a:lnTo>
                  <a:lnTo>
                    <a:pt x="110" y="205"/>
                  </a:lnTo>
                  <a:lnTo>
                    <a:pt x="116" y="196"/>
                  </a:lnTo>
                  <a:lnTo>
                    <a:pt x="120" y="188"/>
                  </a:lnTo>
                  <a:lnTo>
                    <a:pt x="127" y="180"/>
                  </a:lnTo>
                  <a:lnTo>
                    <a:pt x="131" y="171"/>
                  </a:lnTo>
                  <a:lnTo>
                    <a:pt x="137" y="165"/>
                  </a:lnTo>
                  <a:lnTo>
                    <a:pt x="143" y="156"/>
                  </a:lnTo>
                  <a:lnTo>
                    <a:pt x="148" y="148"/>
                  </a:lnTo>
                  <a:lnTo>
                    <a:pt x="152" y="140"/>
                  </a:lnTo>
                  <a:lnTo>
                    <a:pt x="160" y="133"/>
                  </a:lnTo>
                  <a:lnTo>
                    <a:pt x="164" y="125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9" y="102"/>
                  </a:lnTo>
                  <a:lnTo>
                    <a:pt x="184" y="97"/>
                  </a:lnTo>
                  <a:lnTo>
                    <a:pt x="188" y="89"/>
                  </a:lnTo>
                  <a:lnTo>
                    <a:pt x="192" y="81"/>
                  </a:lnTo>
                  <a:lnTo>
                    <a:pt x="198" y="76"/>
                  </a:lnTo>
                  <a:lnTo>
                    <a:pt x="202" y="70"/>
                  </a:lnTo>
                  <a:lnTo>
                    <a:pt x="205" y="62"/>
                  </a:lnTo>
                  <a:lnTo>
                    <a:pt x="209" y="57"/>
                  </a:lnTo>
                  <a:lnTo>
                    <a:pt x="213" y="53"/>
                  </a:lnTo>
                  <a:lnTo>
                    <a:pt x="217" y="45"/>
                  </a:lnTo>
                  <a:lnTo>
                    <a:pt x="221" y="42"/>
                  </a:lnTo>
                  <a:lnTo>
                    <a:pt x="224" y="36"/>
                  </a:lnTo>
                  <a:lnTo>
                    <a:pt x="228" y="32"/>
                  </a:lnTo>
                  <a:lnTo>
                    <a:pt x="230" y="28"/>
                  </a:lnTo>
                  <a:lnTo>
                    <a:pt x="234" y="23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3" y="13"/>
                  </a:lnTo>
                  <a:lnTo>
                    <a:pt x="245" y="9"/>
                  </a:lnTo>
                  <a:lnTo>
                    <a:pt x="251" y="4"/>
                  </a:lnTo>
                  <a:lnTo>
                    <a:pt x="257" y="2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2"/>
                  </a:lnTo>
                  <a:lnTo>
                    <a:pt x="272" y="5"/>
                  </a:lnTo>
                  <a:lnTo>
                    <a:pt x="276" y="9"/>
                  </a:lnTo>
                  <a:lnTo>
                    <a:pt x="280" y="15"/>
                  </a:lnTo>
                  <a:lnTo>
                    <a:pt x="280" y="21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42"/>
                  </a:lnTo>
                  <a:lnTo>
                    <a:pt x="278" y="47"/>
                  </a:lnTo>
                  <a:lnTo>
                    <a:pt x="274" y="55"/>
                  </a:lnTo>
                  <a:lnTo>
                    <a:pt x="270" y="62"/>
                  </a:lnTo>
                  <a:lnTo>
                    <a:pt x="264" y="70"/>
                  </a:lnTo>
                  <a:lnTo>
                    <a:pt x="261" y="74"/>
                  </a:lnTo>
                  <a:lnTo>
                    <a:pt x="257" y="80"/>
                  </a:lnTo>
                  <a:lnTo>
                    <a:pt x="251" y="85"/>
                  </a:lnTo>
                  <a:lnTo>
                    <a:pt x="245" y="91"/>
                  </a:lnTo>
                  <a:lnTo>
                    <a:pt x="242" y="95"/>
                  </a:lnTo>
                  <a:lnTo>
                    <a:pt x="238" y="99"/>
                  </a:lnTo>
                  <a:lnTo>
                    <a:pt x="236" y="102"/>
                  </a:lnTo>
                  <a:lnTo>
                    <a:pt x="232" y="108"/>
                  </a:lnTo>
                  <a:lnTo>
                    <a:pt x="230" y="114"/>
                  </a:lnTo>
                  <a:lnTo>
                    <a:pt x="224" y="118"/>
                  </a:lnTo>
                  <a:lnTo>
                    <a:pt x="221" y="123"/>
                  </a:lnTo>
                  <a:lnTo>
                    <a:pt x="219" y="129"/>
                  </a:lnTo>
                  <a:lnTo>
                    <a:pt x="213" y="135"/>
                  </a:lnTo>
                  <a:lnTo>
                    <a:pt x="209" y="140"/>
                  </a:lnTo>
                  <a:lnTo>
                    <a:pt x="205" y="146"/>
                  </a:lnTo>
                  <a:lnTo>
                    <a:pt x="203" y="152"/>
                  </a:lnTo>
                  <a:lnTo>
                    <a:pt x="198" y="159"/>
                  </a:lnTo>
                  <a:lnTo>
                    <a:pt x="194" y="165"/>
                  </a:lnTo>
                  <a:lnTo>
                    <a:pt x="190" y="171"/>
                  </a:lnTo>
                  <a:lnTo>
                    <a:pt x="186" y="178"/>
                  </a:lnTo>
                  <a:lnTo>
                    <a:pt x="181" y="182"/>
                  </a:lnTo>
                  <a:lnTo>
                    <a:pt x="177" y="192"/>
                  </a:lnTo>
                  <a:lnTo>
                    <a:pt x="171" y="197"/>
                  </a:lnTo>
                  <a:lnTo>
                    <a:pt x="167" y="205"/>
                  </a:lnTo>
                  <a:lnTo>
                    <a:pt x="164" y="211"/>
                  </a:lnTo>
                  <a:lnTo>
                    <a:pt x="160" y="218"/>
                  </a:lnTo>
                  <a:lnTo>
                    <a:pt x="154" y="224"/>
                  </a:lnTo>
                  <a:lnTo>
                    <a:pt x="152" y="232"/>
                  </a:lnTo>
                  <a:lnTo>
                    <a:pt x="146" y="237"/>
                  </a:lnTo>
                  <a:lnTo>
                    <a:pt x="143" y="245"/>
                  </a:lnTo>
                  <a:lnTo>
                    <a:pt x="137" y="251"/>
                  </a:lnTo>
                  <a:lnTo>
                    <a:pt x="133" y="258"/>
                  </a:lnTo>
                  <a:lnTo>
                    <a:pt x="127" y="264"/>
                  </a:lnTo>
                  <a:lnTo>
                    <a:pt x="126" y="272"/>
                  </a:lnTo>
                  <a:lnTo>
                    <a:pt x="120" y="277"/>
                  </a:lnTo>
                  <a:lnTo>
                    <a:pt x="116" y="285"/>
                  </a:lnTo>
                  <a:lnTo>
                    <a:pt x="112" y="291"/>
                  </a:lnTo>
                  <a:lnTo>
                    <a:pt x="108" y="296"/>
                  </a:lnTo>
                  <a:lnTo>
                    <a:pt x="105" y="302"/>
                  </a:lnTo>
                  <a:lnTo>
                    <a:pt x="101" y="308"/>
                  </a:lnTo>
                  <a:lnTo>
                    <a:pt x="97" y="313"/>
                  </a:lnTo>
                  <a:lnTo>
                    <a:pt x="93" y="319"/>
                  </a:lnTo>
                  <a:lnTo>
                    <a:pt x="89" y="327"/>
                  </a:lnTo>
                  <a:lnTo>
                    <a:pt x="87" y="332"/>
                  </a:lnTo>
                  <a:lnTo>
                    <a:pt x="84" y="336"/>
                  </a:lnTo>
                  <a:lnTo>
                    <a:pt x="80" y="342"/>
                  </a:lnTo>
                  <a:lnTo>
                    <a:pt x="76" y="346"/>
                  </a:lnTo>
                  <a:lnTo>
                    <a:pt x="74" y="351"/>
                  </a:lnTo>
                  <a:lnTo>
                    <a:pt x="70" y="355"/>
                  </a:lnTo>
                  <a:lnTo>
                    <a:pt x="68" y="359"/>
                  </a:lnTo>
                  <a:lnTo>
                    <a:pt x="67" y="365"/>
                  </a:lnTo>
                  <a:lnTo>
                    <a:pt x="65" y="368"/>
                  </a:lnTo>
                  <a:lnTo>
                    <a:pt x="59" y="374"/>
                  </a:lnTo>
                  <a:lnTo>
                    <a:pt x="57" y="382"/>
                  </a:lnTo>
                  <a:lnTo>
                    <a:pt x="53" y="386"/>
                  </a:lnTo>
                  <a:lnTo>
                    <a:pt x="53" y="389"/>
                  </a:lnTo>
                  <a:lnTo>
                    <a:pt x="49" y="393"/>
                  </a:lnTo>
                  <a:lnTo>
                    <a:pt x="46" y="397"/>
                  </a:lnTo>
                  <a:lnTo>
                    <a:pt x="42" y="399"/>
                  </a:lnTo>
                  <a:lnTo>
                    <a:pt x="38" y="401"/>
                  </a:lnTo>
                  <a:lnTo>
                    <a:pt x="34" y="401"/>
                  </a:lnTo>
                  <a:lnTo>
                    <a:pt x="29" y="401"/>
                  </a:lnTo>
                  <a:lnTo>
                    <a:pt x="25" y="401"/>
                  </a:lnTo>
                  <a:lnTo>
                    <a:pt x="19" y="399"/>
                  </a:lnTo>
                  <a:lnTo>
                    <a:pt x="15" y="397"/>
                  </a:lnTo>
                  <a:lnTo>
                    <a:pt x="11" y="393"/>
                  </a:lnTo>
                  <a:lnTo>
                    <a:pt x="8" y="391"/>
                  </a:lnTo>
                  <a:lnTo>
                    <a:pt x="6" y="387"/>
                  </a:lnTo>
                  <a:lnTo>
                    <a:pt x="0" y="380"/>
                  </a:lnTo>
                  <a:lnTo>
                    <a:pt x="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7" name="Freeform 356"/>
            <p:cNvSpPr>
              <a:spLocks/>
            </p:cNvSpPr>
            <p:nvPr/>
          </p:nvSpPr>
          <p:spPr bwMode="auto">
            <a:xfrm>
              <a:off x="889" y="3128"/>
              <a:ext cx="202" cy="61"/>
            </a:xfrm>
            <a:custGeom>
              <a:avLst/>
              <a:gdLst>
                <a:gd name="T0" fmla="*/ 1 w 403"/>
                <a:gd name="T1" fmla="*/ 1 h 122"/>
                <a:gd name="T2" fmla="*/ 1 w 403"/>
                <a:gd name="T3" fmla="*/ 1 h 122"/>
                <a:gd name="T4" fmla="*/ 1 w 403"/>
                <a:gd name="T5" fmla="*/ 1 h 122"/>
                <a:gd name="T6" fmla="*/ 1 w 403"/>
                <a:gd name="T7" fmla="*/ 1 h 122"/>
                <a:gd name="T8" fmla="*/ 1 w 403"/>
                <a:gd name="T9" fmla="*/ 1 h 122"/>
                <a:gd name="T10" fmla="*/ 1 w 403"/>
                <a:gd name="T11" fmla="*/ 1 h 122"/>
                <a:gd name="T12" fmla="*/ 1 w 403"/>
                <a:gd name="T13" fmla="*/ 1 h 122"/>
                <a:gd name="T14" fmla="*/ 1 w 403"/>
                <a:gd name="T15" fmla="*/ 1 h 122"/>
                <a:gd name="T16" fmla="*/ 1 w 403"/>
                <a:gd name="T17" fmla="*/ 1 h 122"/>
                <a:gd name="T18" fmla="*/ 1 w 403"/>
                <a:gd name="T19" fmla="*/ 1 h 122"/>
                <a:gd name="T20" fmla="*/ 1 w 403"/>
                <a:gd name="T21" fmla="*/ 1 h 122"/>
                <a:gd name="T22" fmla="*/ 1 w 403"/>
                <a:gd name="T23" fmla="*/ 1 h 122"/>
                <a:gd name="T24" fmla="*/ 1 w 403"/>
                <a:gd name="T25" fmla="*/ 1 h 122"/>
                <a:gd name="T26" fmla="*/ 1 w 403"/>
                <a:gd name="T27" fmla="*/ 1 h 122"/>
                <a:gd name="T28" fmla="*/ 1 w 403"/>
                <a:gd name="T29" fmla="*/ 1 h 122"/>
                <a:gd name="T30" fmla="*/ 1 w 403"/>
                <a:gd name="T31" fmla="*/ 1 h 122"/>
                <a:gd name="T32" fmla="*/ 1 w 403"/>
                <a:gd name="T33" fmla="*/ 1 h 122"/>
                <a:gd name="T34" fmla="*/ 1 w 403"/>
                <a:gd name="T35" fmla="*/ 1 h 122"/>
                <a:gd name="T36" fmla="*/ 1 w 403"/>
                <a:gd name="T37" fmla="*/ 1 h 122"/>
                <a:gd name="T38" fmla="*/ 1 w 403"/>
                <a:gd name="T39" fmla="*/ 1 h 122"/>
                <a:gd name="T40" fmla="*/ 1 w 403"/>
                <a:gd name="T41" fmla="*/ 1 h 122"/>
                <a:gd name="T42" fmla="*/ 1 w 403"/>
                <a:gd name="T43" fmla="*/ 1 h 122"/>
                <a:gd name="T44" fmla="*/ 1 w 403"/>
                <a:gd name="T45" fmla="*/ 1 h 122"/>
                <a:gd name="T46" fmla="*/ 1 w 403"/>
                <a:gd name="T47" fmla="*/ 1 h 122"/>
                <a:gd name="T48" fmla="*/ 1 w 403"/>
                <a:gd name="T49" fmla="*/ 1 h 122"/>
                <a:gd name="T50" fmla="*/ 1 w 403"/>
                <a:gd name="T51" fmla="*/ 1 h 122"/>
                <a:gd name="T52" fmla="*/ 1 w 403"/>
                <a:gd name="T53" fmla="*/ 1 h 122"/>
                <a:gd name="T54" fmla="*/ 1 w 403"/>
                <a:gd name="T55" fmla="*/ 1 h 122"/>
                <a:gd name="T56" fmla="*/ 1 w 403"/>
                <a:gd name="T57" fmla="*/ 1 h 122"/>
                <a:gd name="T58" fmla="*/ 1 w 403"/>
                <a:gd name="T59" fmla="*/ 1 h 122"/>
                <a:gd name="T60" fmla="*/ 1 w 403"/>
                <a:gd name="T61" fmla="*/ 1 h 122"/>
                <a:gd name="T62" fmla="*/ 1 w 403"/>
                <a:gd name="T63" fmla="*/ 1 h 122"/>
                <a:gd name="T64" fmla="*/ 1 w 403"/>
                <a:gd name="T65" fmla="*/ 1 h 122"/>
                <a:gd name="T66" fmla="*/ 1 w 403"/>
                <a:gd name="T67" fmla="*/ 1 h 122"/>
                <a:gd name="T68" fmla="*/ 1 w 403"/>
                <a:gd name="T69" fmla="*/ 1 h 122"/>
                <a:gd name="T70" fmla="*/ 1 w 403"/>
                <a:gd name="T71" fmla="*/ 1 h 122"/>
                <a:gd name="T72" fmla="*/ 1 w 403"/>
                <a:gd name="T73" fmla="*/ 1 h 122"/>
                <a:gd name="T74" fmla="*/ 1 w 403"/>
                <a:gd name="T75" fmla="*/ 1 h 122"/>
                <a:gd name="T76" fmla="*/ 1 w 403"/>
                <a:gd name="T77" fmla="*/ 1 h 122"/>
                <a:gd name="T78" fmla="*/ 1 w 403"/>
                <a:gd name="T79" fmla="*/ 1 h 122"/>
                <a:gd name="T80" fmla="*/ 1 w 403"/>
                <a:gd name="T81" fmla="*/ 1 h 122"/>
                <a:gd name="T82" fmla="*/ 1 w 403"/>
                <a:gd name="T83" fmla="*/ 1 h 122"/>
                <a:gd name="T84" fmla="*/ 1 w 403"/>
                <a:gd name="T85" fmla="*/ 1 h 122"/>
                <a:gd name="T86" fmla="*/ 1 w 403"/>
                <a:gd name="T87" fmla="*/ 1 h 122"/>
                <a:gd name="T88" fmla="*/ 1 w 403"/>
                <a:gd name="T89" fmla="*/ 1 h 122"/>
                <a:gd name="T90" fmla="*/ 1 w 403"/>
                <a:gd name="T91" fmla="*/ 1 h 122"/>
                <a:gd name="T92" fmla="*/ 1 w 403"/>
                <a:gd name="T93" fmla="*/ 1 h 122"/>
                <a:gd name="T94" fmla="*/ 1 w 403"/>
                <a:gd name="T95" fmla="*/ 1 h 122"/>
                <a:gd name="T96" fmla="*/ 1 w 403"/>
                <a:gd name="T97" fmla="*/ 1 h 122"/>
                <a:gd name="T98" fmla="*/ 1 w 403"/>
                <a:gd name="T99" fmla="*/ 1 h 122"/>
                <a:gd name="T100" fmla="*/ 1 w 403"/>
                <a:gd name="T101" fmla="*/ 1 h 122"/>
                <a:gd name="T102" fmla="*/ 0 w 403"/>
                <a:gd name="T103" fmla="*/ 1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122"/>
                <a:gd name="T158" fmla="*/ 403 w 40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122">
                  <a:moveTo>
                    <a:pt x="0" y="67"/>
                  </a:moveTo>
                  <a:lnTo>
                    <a:pt x="2" y="61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2" y="44"/>
                  </a:lnTo>
                  <a:lnTo>
                    <a:pt x="14" y="38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73" y="6"/>
                  </a:lnTo>
                  <a:lnTo>
                    <a:pt x="7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4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2" y="25"/>
                  </a:lnTo>
                  <a:lnTo>
                    <a:pt x="169" y="25"/>
                  </a:lnTo>
                  <a:lnTo>
                    <a:pt x="177" y="27"/>
                  </a:lnTo>
                  <a:lnTo>
                    <a:pt x="183" y="29"/>
                  </a:lnTo>
                  <a:lnTo>
                    <a:pt x="190" y="31"/>
                  </a:lnTo>
                  <a:lnTo>
                    <a:pt x="198" y="33"/>
                  </a:lnTo>
                  <a:lnTo>
                    <a:pt x="206" y="33"/>
                  </a:lnTo>
                  <a:lnTo>
                    <a:pt x="211" y="36"/>
                  </a:lnTo>
                  <a:lnTo>
                    <a:pt x="219" y="36"/>
                  </a:lnTo>
                  <a:lnTo>
                    <a:pt x="227" y="38"/>
                  </a:lnTo>
                  <a:lnTo>
                    <a:pt x="232" y="40"/>
                  </a:lnTo>
                  <a:lnTo>
                    <a:pt x="242" y="42"/>
                  </a:lnTo>
                  <a:lnTo>
                    <a:pt x="247" y="44"/>
                  </a:lnTo>
                  <a:lnTo>
                    <a:pt x="255" y="44"/>
                  </a:lnTo>
                  <a:lnTo>
                    <a:pt x="263" y="46"/>
                  </a:lnTo>
                  <a:lnTo>
                    <a:pt x="270" y="50"/>
                  </a:lnTo>
                  <a:lnTo>
                    <a:pt x="276" y="50"/>
                  </a:lnTo>
                  <a:lnTo>
                    <a:pt x="282" y="52"/>
                  </a:lnTo>
                  <a:lnTo>
                    <a:pt x="289" y="52"/>
                  </a:lnTo>
                  <a:lnTo>
                    <a:pt x="297" y="53"/>
                  </a:lnTo>
                  <a:lnTo>
                    <a:pt x="303" y="57"/>
                  </a:lnTo>
                  <a:lnTo>
                    <a:pt x="308" y="57"/>
                  </a:lnTo>
                  <a:lnTo>
                    <a:pt x="316" y="59"/>
                  </a:lnTo>
                  <a:lnTo>
                    <a:pt x="324" y="63"/>
                  </a:lnTo>
                  <a:lnTo>
                    <a:pt x="327" y="63"/>
                  </a:lnTo>
                  <a:lnTo>
                    <a:pt x="335" y="65"/>
                  </a:lnTo>
                  <a:lnTo>
                    <a:pt x="339" y="67"/>
                  </a:lnTo>
                  <a:lnTo>
                    <a:pt x="344" y="67"/>
                  </a:lnTo>
                  <a:lnTo>
                    <a:pt x="350" y="69"/>
                  </a:lnTo>
                  <a:lnTo>
                    <a:pt x="356" y="71"/>
                  </a:lnTo>
                  <a:lnTo>
                    <a:pt x="362" y="72"/>
                  </a:lnTo>
                  <a:lnTo>
                    <a:pt x="365" y="74"/>
                  </a:lnTo>
                  <a:lnTo>
                    <a:pt x="371" y="76"/>
                  </a:lnTo>
                  <a:lnTo>
                    <a:pt x="375" y="78"/>
                  </a:lnTo>
                  <a:lnTo>
                    <a:pt x="379" y="78"/>
                  </a:lnTo>
                  <a:lnTo>
                    <a:pt x="382" y="80"/>
                  </a:lnTo>
                  <a:lnTo>
                    <a:pt x="388" y="84"/>
                  </a:lnTo>
                  <a:lnTo>
                    <a:pt x="396" y="90"/>
                  </a:lnTo>
                  <a:lnTo>
                    <a:pt x="398" y="91"/>
                  </a:lnTo>
                  <a:lnTo>
                    <a:pt x="402" y="97"/>
                  </a:lnTo>
                  <a:lnTo>
                    <a:pt x="403" y="105"/>
                  </a:lnTo>
                  <a:lnTo>
                    <a:pt x="402" y="112"/>
                  </a:lnTo>
                  <a:lnTo>
                    <a:pt x="400" y="116"/>
                  </a:lnTo>
                  <a:lnTo>
                    <a:pt x="398" y="118"/>
                  </a:lnTo>
                  <a:lnTo>
                    <a:pt x="396" y="120"/>
                  </a:lnTo>
                  <a:lnTo>
                    <a:pt x="390" y="122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5" y="122"/>
                  </a:lnTo>
                  <a:lnTo>
                    <a:pt x="371" y="120"/>
                  </a:lnTo>
                  <a:lnTo>
                    <a:pt x="365" y="120"/>
                  </a:lnTo>
                  <a:lnTo>
                    <a:pt x="362" y="120"/>
                  </a:lnTo>
                  <a:lnTo>
                    <a:pt x="356" y="118"/>
                  </a:lnTo>
                  <a:lnTo>
                    <a:pt x="350" y="116"/>
                  </a:lnTo>
                  <a:lnTo>
                    <a:pt x="343" y="112"/>
                  </a:lnTo>
                  <a:lnTo>
                    <a:pt x="335" y="112"/>
                  </a:lnTo>
                  <a:lnTo>
                    <a:pt x="329" y="110"/>
                  </a:lnTo>
                  <a:lnTo>
                    <a:pt x="325" y="109"/>
                  </a:lnTo>
                  <a:lnTo>
                    <a:pt x="322" y="107"/>
                  </a:lnTo>
                  <a:lnTo>
                    <a:pt x="316" y="107"/>
                  </a:lnTo>
                  <a:lnTo>
                    <a:pt x="310" y="105"/>
                  </a:lnTo>
                  <a:lnTo>
                    <a:pt x="305" y="105"/>
                  </a:lnTo>
                  <a:lnTo>
                    <a:pt x="299" y="103"/>
                  </a:lnTo>
                  <a:lnTo>
                    <a:pt x="295" y="103"/>
                  </a:lnTo>
                  <a:lnTo>
                    <a:pt x="289" y="99"/>
                  </a:lnTo>
                  <a:lnTo>
                    <a:pt x="284" y="99"/>
                  </a:lnTo>
                  <a:lnTo>
                    <a:pt x="278" y="97"/>
                  </a:lnTo>
                  <a:lnTo>
                    <a:pt x="272" y="95"/>
                  </a:lnTo>
                  <a:lnTo>
                    <a:pt x="266" y="93"/>
                  </a:lnTo>
                  <a:lnTo>
                    <a:pt x="261" y="93"/>
                  </a:lnTo>
                  <a:lnTo>
                    <a:pt x="255" y="91"/>
                  </a:lnTo>
                  <a:lnTo>
                    <a:pt x="249" y="91"/>
                  </a:lnTo>
                  <a:lnTo>
                    <a:pt x="242" y="90"/>
                  </a:lnTo>
                  <a:lnTo>
                    <a:pt x="236" y="88"/>
                  </a:lnTo>
                  <a:lnTo>
                    <a:pt x="230" y="86"/>
                  </a:lnTo>
                  <a:lnTo>
                    <a:pt x="225" y="86"/>
                  </a:lnTo>
                  <a:lnTo>
                    <a:pt x="219" y="84"/>
                  </a:lnTo>
                  <a:lnTo>
                    <a:pt x="211" y="82"/>
                  </a:lnTo>
                  <a:lnTo>
                    <a:pt x="206" y="80"/>
                  </a:lnTo>
                  <a:lnTo>
                    <a:pt x="200" y="80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4"/>
                  </a:lnTo>
                  <a:lnTo>
                    <a:pt x="177" y="74"/>
                  </a:lnTo>
                  <a:lnTo>
                    <a:pt x="169" y="72"/>
                  </a:lnTo>
                  <a:lnTo>
                    <a:pt x="164" y="72"/>
                  </a:lnTo>
                  <a:lnTo>
                    <a:pt x="158" y="71"/>
                  </a:lnTo>
                  <a:lnTo>
                    <a:pt x="154" y="69"/>
                  </a:lnTo>
                  <a:lnTo>
                    <a:pt x="147" y="67"/>
                  </a:lnTo>
                  <a:lnTo>
                    <a:pt x="143" y="67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26" y="63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09" y="59"/>
                  </a:lnTo>
                  <a:lnTo>
                    <a:pt x="105" y="59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0" y="55"/>
                  </a:lnTo>
                  <a:lnTo>
                    <a:pt x="84" y="55"/>
                  </a:lnTo>
                  <a:lnTo>
                    <a:pt x="78" y="53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0" y="84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5" y="97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8" name="Freeform 357"/>
            <p:cNvSpPr>
              <a:spLocks/>
            </p:cNvSpPr>
            <p:nvPr/>
          </p:nvSpPr>
          <p:spPr bwMode="auto">
            <a:xfrm>
              <a:off x="1550" y="3241"/>
              <a:ext cx="51" cy="132"/>
            </a:xfrm>
            <a:custGeom>
              <a:avLst/>
              <a:gdLst>
                <a:gd name="T0" fmla="*/ 0 w 103"/>
                <a:gd name="T1" fmla="*/ 0 h 265"/>
                <a:gd name="T2" fmla="*/ 0 w 103"/>
                <a:gd name="T3" fmla="*/ 0 h 265"/>
                <a:gd name="T4" fmla="*/ 0 w 103"/>
                <a:gd name="T5" fmla="*/ 0 h 265"/>
                <a:gd name="T6" fmla="*/ 0 w 103"/>
                <a:gd name="T7" fmla="*/ 0 h 265"/>
                <a:gd name="T8" fmla="*/ 0 w 103"/>
                <a:gd name="T9" fmla="*/ 0 h 265"/>
                <a:gd name="T10" fmla="*/ 0 w 103"/>
                <a:gd name="T11" fmla="*/ 0 h 265"/>
                <a:gd name="T12" fmla="*/ 0 w 103"/>
                <a:gd name="T13" fmla="*/ 0 h 265"/>
                <a:gd name="T14" fmla="*/ 0 w 103"/>
                <a:gd name="T15" fmla="*/ 0 h 265"/>
                <a:gd name="T16" fmla="*/ 0 w 103"/>
                <a:gd name="T17" fmla="*/ 0 h 265"/>
                <a:gd name="T18" fmla="*/ 0 w 103"/>
                <a:gd name="T19" fmla="*/ 0 h 265"/>
                <a:gd name="T20" fmla="*/ 0 w 103"/>
                <a:gd name="T21" fmla="*/ 0 h 265"/>
                <a:gd name="T22" fmla="*/ 0 w 103"/>
                <a:gd name="T23" fmla="*/ 0 h 265"/>
                <a:gd name="T24" fmla="*/ 0 w 103"/>
                <a:gd name="T25" fmla="*/ 0 h 265"/>
                <a:gd name="T26" fmla="*/ 0 w 103"/>
                <a:gd name="T27" fmla="*/ 0 h 265"/>
                <a:gd name="T28" fmla="*/ 0 w 103"/>
                <a:gd name="T29" fmla="*/ 0 h 265"/>
                <a:gd name="T30" fmla="*/ 0 w 103"/>
                <a:gd name="T31" fmla="*/ 0 h 265"/>
                <a:gd name="T32" fmla="*/ 0 w 103"/>
                <a:gd name="T33" fmla="*/ 0 h 265"/>
                <a:gd name="T34" fmla="*/ 0 w 103"/>
                <a:gd name="T35" fmla="*/ 0 h 265"/>
                <a:gd name="T36" fmla="*/ 0 w 103"/>
                <a:gd name="T37" fmla="*/ 0 h 265"/>
                <a:gd name="T38" fmla="*/ 0 w 103"/>
                <a:gd name="T39" fmla="*/ 0 h 265"/>
                <a:gd name="T40" fmla="*/ 0 w 103"/>
                <a:gd name="T41" fmla="*/ 0 h 265"/>
                <a:gd name="T42" fmla="*/ 0 w 103"/>
                <a:gd name="T43" fmla="*/ 0 h 265"/>
                <a:gd name="T44" fmla="*/ 0 w 103"/>
                <a:gd name="T45" fmla="*/ 0 h 265"/>
                <a:gd name="T46" fmla="*/ 0 w 103"/>
                <a:gd name="T47" fmla="*/ 0 h 265"/>
                <a:gd name="T48" fmla="*/ 0 w 103"/>
                <a:gd name="T49" fmla="*/ 0 h 265"/>
                <a:gd name="T50" fmla="*/ 0 w 103"/>
                <a:gd name="T51" fmla="*/ 0 h 265"/>
                <a:gd name="T52" fmla="*/ 0 w 103"/>
                <a:gd name="T53" fmla="*/ 0 h 265"/>
                <a:gd name="T54" fmla="*/ 0 w 103"/>
                <a:gd name="T55" fmla="*/ 0 h 265"/>
                <a:gd name="T56" fmla="*/ 0 w 103"/>
                <a:gd name="T57" fmla="*/ 0 h 265"/>
                <a:gd name="T58" fmla="*/ 0 w 103"/>
                <a:gd name="T59" fmla="*/ 0 h 265"/>
                <a:gd name="T60" fmla="*/ 0 w 103"/>
                <a:gd name="T61" fmla="*/ 0 h 265"/>
                <a:gd name="T62" fmla="*/ 0 w 103"/>
                <a:gd name="T63" fmla="*/ 0 h 265"/>
                <a:gd name="T64" fmla="*/ 0 w 103"/>
                <a:gd name="T65" fmla="*/ 0 h 265"/>
                <a:gd name="T66" fmla="*/ 0 w 103"/>
                <a:gd name="T67" fmla="*/ 0 h 265"/>
                <a:gd name="T68" fmla="*/ 0 w 103"/>
                <a:gd name="T69" fmla="*/ 0 h 265"/>
                <a:gd name="T70" fmla="*/ 0 w 103"/>
                <a:gd name="T71" fmla="*/ 0 h 265"/>
                <a:gd name="T72" fmla="*/ 0 w 103"/>
                <a:gd name="T73" fmla="*/ 0 h 265"/>
                <a:gd name="T74" fmla="*/ 0 w 103"/>
                <a:gd name="T75" fmla="*/ 0 h 265"/>
                <a:gd name="T76" fmla="*/ 0 w 103"/>
                <a:gd name="T77" fmla="*/ 0 h 265"/>
                <a:gd name="T78" fmla="*/ 0 w 103"/>
                <a:gd name="T79" fmla="*/ 0 h 265"/>
                <a:gd name="T80" fmla="*/ 0 w 103"/>
                <a:gd name="T81" fmla="*/ 0 h 265"/>
                <a:gd name="T82" fmla="*/ 0 w 103"/>
                <a:gd name="T83" fmla="*/ 0 h 265"/>
                <a:gd name="T84" fmla="*/ 0 w 103"/>
                <a:gd name="T85" fmla="*/ 0 h 265"/>
                <a:gd name="T86" fmla="*/ 0 w 103"/>
                <a:gd name="T87" fmla="*/ 0 h 265"/>
                <a:gd name="T88" fmla="*/ 0 w 103"/>
                <a:gd name="T89" fmla="*/ 0 h 265"/>
                <a:gd name="T90" fmla="*/ 0 w 103"/>
                <a:gd name="T91" fmla="*/ 0 h 265"/>
                <a:gd name="T92" fmla="*/ 0 w 103"/>
                <a:gd name="T93" fmla="*/ 0 h 265"/>
                <a:gd name="T94" fmla="*/ 0 w 103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265"/>
                <a:gd name="T146" fmla="*/ 103 w 103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265">
                  <a:moveTo>
                    <a:pt x="0" y="202"/>
                  </a:moveTo>
                  <a:lnTo>
                    <a:pt x="0" y="198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99" y="31"/>
                  </a:lnTo>
                  <a:lnTo>
                    <a:pt x="99" y="37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101" y="95"/>
                  </a:lnTo>
                  <a:lnTo>
                    <a:pt x="101" y="99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101" y="120"/>
                  </a:lnTo>
                  <a:lnTo>
                    <a:pt x="101" y="126"/>
                  </a:lnTo>
                  <a:lnTo>
                    <a:pt x="101" y="132"/>
                  </a:lnTo>
                  <a:lnTo>
                    <a:pt x="103" y="137"/>
                  </a:lnTo>
                  <a:lnTo>
                    <a:pt x="101" y="141"/>
                  </a:lnTo>
                  <a:lnTo>
                    <a:pt x="101" y="147"/>
                  </a:lnTo>
                  <a:lnTo>
                    <a:pt x="99" y="151"/>
                  </a:lnTo>
                  <a:lnTo>
                    <a:pt x="99" y="156"/>
                  </a:lnTo>
                  <a:lnTo>
                    <a:pt x="99" y="162"/>
                  </a:lnTo>
                  <a:lnTo>
                    <a:pt x="99" y="166"/>
                  </a:lnTo>
                  <a:lnTo>
                    <a:pt x="99" y="171"/>
                  </a:lnTo>
                  <a:lnTo>
                    <a:pt x="99" y="177"/>
                  </a:lnTo>
                  <a:lnTo>
                    <a:pt x="99" y="181"/>
                  </a:lnTo>
                  <a:lnTo>
                    <a:pt x="99" y="187"/>
                  </a:lnTo>
                  <a:lnTo>
                    <a:pt x="97" y="190"/>
                  </a:lnTo>
                  <a:lnTo>
                    <a:pt x="97" y="196"/>
                  </a:lnTo>
                  <a:lnTo>
                    <a:pt x="97" y="202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5" y="223"/>
                  </a:lnTo>
                  <a:lnTo>
                    <a:pt x="95" y="230"/>
                  </a:lnTo>
                  <a:lnTo>
                    <a:pt x="91" y="236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3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0" y="263"/>
                  </a:lnTo>
                  <a:lnTo>
                    <a:pt x="78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0" y="259"/>
                  </a:lnTo>
                  <a:lnTo>
                    <a:pt x="68" y="257"/>
                  </a:lnTo>
                  <a:lnTo>
                    <a:pt x="68" y="251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6" y="238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5"/>
                  </a:lnTo>
                  <a:lnTo>
                    <a:pt x="66" y="219"/>
                  </a:lnTo>
                  <a:lnTo>
                    <a:pt x="66" y="215"/>
                  </a:lnTo>
                  <a:lnTo>
                    <a:pt x="68" y="211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196"/>
                  </a:lnTo>
                  <a:lnTo>
                    <a:pt x="68" y="190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0" y="173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2" y="133"/>
                  </a:lnTo>
                  <a:lnTo>
                    <a:pt x="72" y="128"/>
                  </a:lnTo>
                  <a:lnTo>
                    <a:pt x="72" y="124"/>
                  </a:lnTo>
                  <a:lnTo>
                    <a:pt x="72" y="116"/>
                  </a:lnTo>
                  <a:lnTo>
                    <a:pt x="72" y="111"/>
                  </a:lnTo>
                  <a:lnTo>
                    <a:pt x="72" y="107"/>
                  </a:lnTo>
                  <a:lnTo>
                    <a:pt x="72" y="103"/>
                  </a:lnTo>
                  <a:lnTo>
                    <a:pt x="72" y="97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4" y="84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2" y="73"/>
                  </a:lnTo>
                  <a:lnTo>
                    <a:pt x="72" y="69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5" y="37"/>
                  </a:lnTo>
                  <a:lnTo>
                    <a:pt x="57" y="35"/>
                  </a:lnTo>
                  <a:lnTo>
                    <a:pt x="49" y="37"/>
                  </a:lnTo>
                  <a:lnTo>
                    <a:pt x="42" y="37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8" y="52"/>
                  </a:lnTo>
                  <a:lnTo>
                    <a:pt x="25" y="56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7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99"/>
                  </a:lnTo>
                  <a:lnTo>
                    <a:pt x="25" y="107"/>
                  </a:lnTo>
                  <a:lnTo>
                    <a:pt x="25" y="113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5" y="135"/>
                  </a:lnTo>
                  <a:lnTo>
                    <a:pt x="23" y="143"/>
                  </a:lnTo>
                  <a:lnTo>
                    <a:pt x="23" y="151"/>
                  </a:lnTo>
                  <a:lnTo>
                    <a:pt x="23" y="156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3" y="190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4" y="211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9" name="Freeform 358"/>
            <p:cNvSpPr>
              <a:spLocks/>
            </p:cNvSpPr>
            <p:nvPr/>
          </p:nvSpPr>
          <p:spPr bwMode="auto">
            <a:xfrm>
              <a:off x="1608" y="3333"/>
              <a:ext cx="65" cy="18"/>
            </a:xfrm>
            <a:custGeom>
              <a:avLst/>
              <a:gdLst>
                <a:gd name="T0" fmla="*/ 1 w 129"/>
                <a:gd name="T1" fmla="*/ 1 h 36"/>
                <a:gd name="T2" fmla="*/ 1 w 129"/>
                <a:gd name="T3" fmla="*/ 1 h 36"/>
                <a:gd name="T4" fmla="*/ 1 w 129"/>
                <a:gd name="T5" fmla="*/ 1 h 36"/>
                <a:gd name="T6" fmla="*/ 1 w 129"/>
                <a:gd name="T7" fmla="*/ 0 h 36"/>
                <a:gd name="T8" fmla="*/ 1 w 129"/>
                <a:gd name="T9" fmla="*/ 0 h 36"/>
                <a:gd name="T10" fmla="*/ 1 w 129"/>
                <a:gd name="T11" fmla="*/ 0 h 36"/>
                <a:gd name="T12" fmla="*/ 1 w 129"/>
                <a:gd name="T13" fmla="*/ 0 h 36"/>
                <a:gd name="T14" fmla="*/ 1 w 129"/>
                <a:gd name="T15" fmla="*/ 0 h 36"/>
                <a:gd name="T16" fmla="*/ 1 w 129"/>
                <a:gd name="T17" fmla="*/ 0 h 36"/>
                <a:gd name="T18" fmla="*/ 1 w 129"/>
                <a:gd name="T19" fmla="*/ 0 h 36"/>
                <a:gd name="T20" fmla="*/ 1 w 129"/>
                <a:gd name="T21" fmla="*/ 0 h 36"/>
                <a:gd name="T22" fmla="*/ 1 w 129"/>
                <a:gd name="T23" fmla="*/ 0 h 36"/>
                <a:gd name="T24" fmla="*/ 1 w 129"/>
                <a:gd name="T25" fmla="*/ 0 h 36"/>
                <a:gd name="T26" fmla="*/ 1 w 129"/>
                <a:gd name="T27" fmla="*/ 0 h 36"/>
                <a:gd name="T28" fmla="*/ 1 w 129"/>
                <a:gd name="T29" fmla="*/ 0 h 36"/>
                <a:gd name="T30" fmla="*/ 1 w 129"/>
                <a:gd name="T31" fmla="*/ 0 h 36"/>
                <a:gd name="T32" fmla="*/ 1 w 129"/>
                <a:gd name="T33" fmla="*/ 0 h 36"/>
                <a:gd name="T34" fmla="*/ 1 w 129"/>
                <a:gd name="T35" fmla="*/ 0 h 36"/>
                <a:gd name="T36" fmla="*/ 1 w 129"/>
                <a:gd name="T37" fmla="*/ 0 h 36"/>
                <a:gd name="T38" fmla="*/ 1 w 129"/>
                <a:gd name="T39" fmla="*/ 0 h 36"/>
                <a:gd name="T40" fmla="*/ 1 w 129"/>
                <a:gd name="T41" fmla="*/ 0 h 36"/>
                <a:gd name="T42" fmla="*/ 1 w 129"/>
                <a:gd name="T43" fmla="*/ 0 h 36"/>
                <a:gd name="T44" fmla="*/ 1 w 129"/>
                <a:gd name="T45" fmla="*/ 1 h 36"/>
                <a:gd name="T46" fmla="*/ 1 w 129"/>
                <a:gd name="T47" fmla="*/ 1 h 36"/>
                <a:gd name="T48" fmla="*/ 1 w 129"/>
                <a:gd name="T49" fmla="*/ 1 h 36"/>
                <a:gd name="T50" fmla="*/ 1 w 129"/>
                <a:gd name="T51" fmla="*/ 1 h 36"/>
                <a:gd name="T52" fmla="*/ 1 w 129"/>
                <a:gd name="T53" fmla="*/ 1 h 36"/>
                <a:gd name="T54" fmla="*/ 1 w 129"/>
                <a:gd name="T55" fmla="*/ 1 h 36"/>
                <a:gd name="T56" fmla="*/ 1 w 129"/>
                <a:gd name="T57" fmla="*/ 1 h 36"/>
                <a:gd name="T58" fmla="*/ 1 w 129"/>
                <a:gd name="T59" fmla="*/ 1 h 36"/>
                <a:gd name="T60" fmla="*/ 1 w 129"/>
                <a:gd name="T61" fmla="*/ 1 h 36"/>
                <a:gd name="T62" fmla="*/ 1 w 129"/>
                <a:gd name="T63" fmla="*/ 1 h 36"/>
                <a:gd name="T64" fmla="*/ 1 w 129"/>
                <a:gd name="T65" fmla="*/ 1 h 36"/>
                <a:gd name="T66" fmla="*/ 1 w 129"/>
                <a:gd name="T67" fmla="*/ 1 h 36"/>
                <a:gd name="T68" fmla="*/ 1 w 129"/>
                <a:gd name="T69" fmla="*/ 1 h 36"/>
                <a:gd name="T70" fmla="*/ 1 w 129"/>
                <a:gd name="T71" fmla="*/ 1 h 36"/>
                <a:gd name="T72" fmla="*/ 1 w 129"/>
                <a:gd name="T73" fmla="*/ 1 h 36"/>
                <a:gd name="T74" fmla="*/ 1 w 129"/>
                <a:gd name="T75" fmla="*/ 1 h 36"/>
                <a:gd name="T76" fmla="*/ 1 w 129"/>
                <a:gd name="T77" fmla="*/ 1 h 36"/>
                <a:gd name="T78" fmla="*/ 1 w 129"/>
                <a:gd name="T79" fmla="*/ 1 h 36"/>
                <a:gd name="T80" fmla="*/ 1 w 129"/>
                <a:gd name="T81" fmla="*/ 1 h 36"/>
                <a:gd name="T82" fmla="*/ 1 w 129"/>
                <a:gd name="T83" fmla="*/ 1 h 36"/>
                <a:gd name="T84" fmla="*/ 1 w 129"/>
                <a:gd name="T85" fmla="*/ 1 h 36"/>
                <a:gd name="T86" fmla="*/ 1 w 129"/>
                <a:gd name="T87" fmla="*/ 1 h 36"/>
                <a:gd name="T88" fmla="*/ 1 w 129"/>
                <a:gd name="T89" fmla="*/ 1 h 36"/>
                <a:gd name="T90" fmla="*/ 1 w 129"/>
                <a:gd name="T91" fmla="*/ 1 h 36"/>
                <a:gd name="T92" fmla="*/ 1 w 129"/>
                <a:gd name="T93" fmla="*/ 1 h 36"/>
                <a:gd name="T94" fmla="*/ 1 w 129"/>
                <a:gd name="T95" fmla="*/ 1 h 36"/>
                <a:gd name="T96" fmla="*/ 1 w 129"/>
                <a:gd name="T97" fmla="*/ 1 h 36"/>
                <a:gd name="T98" fmla="*/ 1 w 129"/>
                <a:gd name="T99" fmla="*/ 1 h 36"/>
                <a:gd name="T100" fmla="*/ 1 w 129"/>
                <a:gd name="T101" fmla="*/ 1 h 36"/>
                <a:gd name="T102" fmla="*/ 1 w 129"/>
                <a:gd name="T103" fmla="*/ 1 h 36"/>
                <a:gd name="T104" fmla="*/ 1 w 129"/>
                <a:gd name="T105" fmla="*/ 1 h 36"/>
                <a:gd name="T106" fmla="*/ 1 w 129"/>
                <a:gd name="T107" fmla="*/ 1 h 36"/>
                <a:gd name="T108" fmla="*/ 1 w 129"/>
                <a:gd name="T109" fmla="*/ 1 h 36"/>
                <a:gd name="T110" fmla="*/ 0 w 129"/>
                <a:gd name="T111" fmla="*/ 1 h 36"/>
                <a:gd name="T112" fmla="*/ 0 w 129"/>
                <a:gd name="T113" fmla="*/ 1 h 36"/>
                <a:gd name="T114" fmla="*/ 0 w 129"/>
                <a:gd name="T115" fmla="*/ 1 h 36"/>
                <a:gd name="T116" fmla="*/ 0 w 129"/>
                <a:gd name="T117" fmla="*/ 1 h 36"/>
                <a:gd name="T118" fmla="*/ 1 w 129"/>
                <a:gd name="T119" fmla="*/ 1 h 36"/>
                <a:gd name="T120" fmla="*/ 1 w 129"/>
                <a:gd name="T121" fmla="*/ 1 h 36"/>
                <a:gd name="T122" fmla="*/ 1 w 129"/>
                <a:gd name="T123" fmla="*/ 1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36"/>
                <a:gd name="T188" fmla="*/ 129 w 129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36">
                  <a:moveTo>
                    <a:pt x="6" y="4"/>
                  </a:moveTo>
                  <a:lnTo>
                    <a:pt x="9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7" y="5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7" y="19"/>
                  </a:lnTo>
                  <a:lnTo>
                    <a:pt x="125" y="21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53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0" name="Freeform 359"/>
            <p:cNvSpPr>
              <a:spLocks/>
            </p:cNvSpPr>
            <p:nvPr/>
          </p:nvSpPr>
          <p:spPr bwMode="auto">
            <a:xfrm>
              <a:off x="1392" y="3503"/>
              <a:ext cx="34" cy="10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0 h 219"/>
                <a:gd name="T6" fmla="*/ 0 w 69"/>
                <a:gd name="T7" fmla="*/ 0 h 219"/>
                <a:gd name="T8" fmla="*/ 0 w 69"/>
                <a:gd name="T9" fmla="*/ 0 h 219"/>
                <a:gd name="T10" fmla="*/ 0 w 69"/>
                <a:gd name="T11" fmla="*/ 0 h 219"/>
                <a:gd name="T12" fmla="*/ 0 w 69"/>
                <a:gd name="T13" fmla="*/ 0 h 219"/>
                <a:gd name="T14" fmla="*/ 0 w 69"/>
                <a:gd name="T15" fmla="*/ 0 h 219"/>
                <a:gd name="T16" fmla="*/ 0 w 69"/>
                <a:gd name="T17" fmla="*/ 0 h 219"/>
                <a:gd name="T18" fmla="*/ 0 w 69"/>
                <a:gd name="T19" fmla="*/ 0 h 219"/>
                <a:gd name="T20" fmla="*/ 0 w 69"/>
                <a:gd name="T21" fmla="*/ 0 h 219"/>
                <a:gd name="T22" fmla="*/ 0 w 69"/>
                <a:gd name="T23" fmla="*/ 0 h 219"/>
                <a:gd name="T24" fmla="*/ 0 w 69"/>
                <a:gd name="T25" fmla="*/ 0 h 219"/>
                <a:gd name="T26" fmla="*/ 0 w 69"/>
                <a:gd name="T27" fmla="*/ 0 h 219"/>
                <a:gd name="T28" fmla="*/ 0 w 69"/>
                <a:gd name="T29" fmla="*/ 0 h 219"/>
                <a:gd name="T30" fmla="*/ 0 w 69"/>
                <a:gd name="T31" fmla="*/ 0 h 219"/>
                <a:gd name="T32" fmla="*/ 0 w 69"/>
                <a:gd name="T33" fmla="*/ 0 h 219"/>
                <a:gd name="T34" fmla="*/ 0 w 69"/>
                <a:gd name="T35" fmla="*/ 0 h 219"/>
                <a:gd name="T36" fmla="*/ 0 w 69"/>
                <a:gd name="T37" fmla="*/ 0 h 219"/>
                <a:gd name="T38" fmla="*/ 0 w 69"/>
                <a:gd name="T39" fmla="*/ 0 h 219"/>
                <a:gd name="T40" fmla="*/ 0 w 69"/>
                <a:gd name="T41" fmla="*/ 0 h 219"/>
                <a:gd name="T42" fmla="*/ 0 w 69"/>
                <a:gd name="T43" fmla="*/ 0 h 219"/>
                <a:gd name="T44" fmla="*/ 0 w 69"/>
                <a:gd name="T45" fmla="*/ 0 h 219"/>
                <a:gd name="T46" fmla="*/ 0 w 69"/>
                <a:gd name="T47" fmla="*/ 0 h 219"/>
                <a:gd name="T48" fmla="*/ 0 w 69"/>
                <a:gd name="T49" fmla="*/ 0 h 219"/>
                <a:gd name="T50" fmla="*/ 0 w 69"/>
                <a:gd name="T51" fmla="*/ 0 h 219"/>
                <a:gd name="T52" fmla="*/ 0 w 69"/>
                <a:gd name="T53" fmla="*/ 0 h 219"/>
                <a:gd name="T54" fmla="*/ 0 w 69"/>
                <a:gd name="T55" fmla="*/ 0 h 219"/>
                <a:gd name="T56" fmla="*/ 0 w 69"/>
                <a:gd name="T57" fmla="*/ 0 h 219"/>
                <a:gd name="T58" fmla="*/ 0 w 69"/>
                <a:gd name="T59" fmla="*/ 0 h 219"/>
                <a:gd name="T60" fmla="*/ 0 w 69"/>
                <a:gd name="T61" fmla="*/ 0 h 219"/>
                <a:gd name="T62" fmla="*/ 0 w 69"/>
                <a:gd name="T63" fmla="*/ 0 h 219"/>
                <a:gd name="T64" fmla="*/ 0 w 69"/>
                <a:gd name="T65" fmla="*/ 0 h 219"/>
                <a:gd name="T66" fmla="*/ 0 w 69"/>
                <a:gd name="T67" fmla="*/ 0 h 219"/>
                <a:gd name="T68" fmla="*/ 0 w 69"/>
                <a:gd name="T69" fmla="*/ 0 h 219"/>
                <a:gd name="T70" fmla="*/ 0 w 69"/>
                <a:gd name="T71" fmla="*/ 0 h 219"/>
                <a:gd name="T72" fmla="*/ 0 w 69"/>
                <a:gd name="T73" fmla="*/ 0 h 219"/>
                <a:gd name="T74" fmla="*/ 0 w 69"/>
                <a:gd name="T75" fmla="*/ 0 h 219"/>
                <a:gd name="T76" fmla="*/ 0 w 69"/>
                <a:gd name="T77" fmla="*/ 0 h 219"/>
                <a:gd name="T78" fmla="*/ 0 w 69"/>
                <a:gd name="T79" fmla="*/ 0 h 219"/>
                <a:gd name="T80" fmla="*/ 0 w 69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219"/>
                <a:gd name="T125" fmla="*/ 69 w 69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219">
                  <a:moveTo>
                    <a:pt x="33" y="8"/>
                  </a:moveTo>
                  <a:lnTo>
                    <a:pt x="29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2"/>
                  </a:lnTo>
                  <a:lnTo>
                    <a:pt x="19" y="38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6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5" y="211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6" y="219"/>
                  </a:lnTo>
                  <a:lnTo>
                    <a:pt x="40" y="217"/>
                  </a:lnTo>
                  <a:lnTo>
                    <a:pt x="46" y="211"/>
                  </a:lnTo>
                  <a:lnTo>
                    <a:pt x="48" y="209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53" y="165"/>
                  </a:lnTo>
                  <a:lnTo>
                    <a:pt x="55" y="160"/>
                  </a:lnTo>
                  <a:lnTo>
                    <a:pt x="55" y="154"/>
                  </a:lnTo>
                  <a:lnTo>
                    <a:pt x="55" y="146"/>
                  </a:lnTo>
                  <a:lnTo>
                    <a:pt x="55" y="141"/>
                  </a:lnTo>
                  <a:lnTo>
                    <a:pt x="59" y="133"/>
                  </a:lnTo>
                  <a:lnTo>
                    <a:pt x="59" y="126"/>
                  </a:lnTo>
                  <a:lnTo>
                    <a:pt x="59" y="120"/>
                  </a:lnTo>
                  <a:lnTo>
                    <a:pt x="59" y="112"/>
                  </a:lnTo>
                  <a:lnTo>
                    <a:pt x="61" y="105"/>
                  </a:lnTo>
                  <a:lnTo>
                    <a:pt x="61" y="97"/>
                  </a:lnTo>
                  <a:lnTo>
                    <a:pt x="61" y="89"/>
                  </a:lnTo>
                  <a:lnTo>
                    <a:pt x="63" y="84"/>
                  </a:lnTo>
                  <a:lnTo>
                    <a:pt x="63" y="76"/>
                  </a:lnTo>
                  <a:lnTo>
                    <a:pt x="63" y="70"/>
                  </a:lnTo>
                  <a:lnTo>
                    <a:pt x="63" y="61"/>
                  </a:lnTo>
                  <a:lnTo>
                    <a:pt x="65" y="57"/>
                  </a:lnTo>
                  <a:lnTo>
                    <a:pt x="67" y="51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7" y="25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1" name="Freeform 360"/>
            <p:cNvSpPr>
              <a:spLocks/>
            </p:cNvSpPr>
            <p:nvPr/>
          </p:nvSpPr>
          <p:spPr bwMode="auto">
            <a:xfrm>
              <a:off x="1473" y="3508"/>
              <a:ext cx="35" cy="98"/>
            </a:xfrm>
            <a:custGeom>
              <a:avLst/>
              <a:gdLst>
                <a:gd name="T0" fmla="*/ 1 w 70"/>
                <a:gd name="T1" fmla="*/ 1 h 195"/>
                <a:gd name="T2" fmla="*/ 1 w 70"/>
                <a:gd name="T3" fmla="*/ 1 h 195"/>
                <a:gd name="T4" fmla="*/ 1 w 70"/>
                <a:gd name="T5" fmla="*/ 1 h 195"/>
                <a:gd name="T6" fmla="*/ 1 w 70"/>
                <a:gd name="T7" fmla="*/ 1 h 195"/>
                <a:gd name="T8" fmla="*/ 1 w 70"/>
                <a:gd name="T9" fmla="*/ 1 h 195"/>
                <a:gd name="T10" fmla="*/ 1 w 70"/>
                <a:gd name="T11" fmla="*/ 1 h 195"/>
                <a:gd name="T12" fmla="*/ 1 w 70"/>
                <a:gd name="T13" fmla="*/ 1 h 195"/>
                <a:gd name="T14" fmla="*/ 1 w 70"/>
                <a:gd name="T15" fmla="*/ 1 h 195"/>
                <a:gd name="T16" fmla="*/ 1 w 70"/>
                <a:gd name="T17" fmla="*/ 1 h 195"/>
                <a:gd name="T18" fmla="*/ 1 w 70"/>
                <a:gd name="T19" fmla="*/ 1 h 195"/>
                <a:gd name="T20" fmla="*/ 1 w 70"/>
                <a:gd name="T21" fmla="*/ 1 h 195"/>
                <a:gd name="T22" fmla="*/ 0 w 70"/>
                <a:gd name="T23" fmla="*/ 1 h 195"/>
                <a:gd name="T24" fmla="*/ 0 w 70"/>
                <a:gd name="T25" fmla="*/ 1 h 195"/>
                <a:gd name="T26" fmla="*/ 1 w 70"/>
                <a:gd name="T27" fmla="*/ 1 h 195"/>
                <a:gd name="T28" fmla="*/ 1 w 70"/>
                <a:gd name="T29" fmla="*/ 1 h 195"/>
                <a:gd name="T30" fmla="*/ 1 w 70"/>
                <a:gd name="T31" fmla="*/ 1 h 195"/>
                <a:gd name="T32" fmla="*/ 1 w 70"/>
                <a:gd name="T33" fmla="*/ 1 h 195"/>
                <a:gd name="T34" fmla="*/ 1 w 70"/>
                <a:gd name="T35" fmla="*/ 1 h 195"/>
                <a:gd name="T36" fmla="*/ 1 w 70"/>
                <a:gd name="T37" fmla="*/ 1 h 195"/>
                <a:gd name="T38" fmla="*/ 1 w 70"/>
                <a:gd name="T39" fmla="*/ 1 h 195"/>
                <a:gd name="T40" fmla="*/ 1 w 70"/>
                <a:gd name="T41" fmla="*/ 1 h 195"/>
                <a:gd name="T42" fmla="*/ 1 w 70"/>
                <a:gd name="T43" fmla="*/ 1 h 195"/>
                <a:gd name="T44" fmla="*/ 1 w 70"/>
                <a:gd name="T45" fmla="*/ 1 h 195"/>
                <a:gd name="T46" fmla="*/ 1 w 70"/>
                <a:gd name="T47" fmla="*/ 1 h 195"/>
                <a:gd name="T48" fmla="*/ 1 w 70"/>
                <a:gd name="T49" fmla="*/ 1 h 195"/>
                <a:gd name="T50" fmla="*/ 1 w 70"/>
                <a:gd name="T51" fmla="*/ 1 h 195"/>
                <a:gd name="T52" fmla="*/ 1 w 70"/>
                <a:gd name="T53" fmla="*/ 1 h 195"/>
                <a:gd name="T54" fmla="*/ 1 w 70"/>
                <a:gd name="T55" fmla="*/ 1 h 195"/>
                <a:gd name="T56" fmla="*/ 1 w 70"/>
                <a:gd name="T57" fmla="*/ 1 h 195"/>
                <a:gd name="T58" fmla="*/ 1 w 70"/>
                <a:gd name="T59" fmla="*/ 1 h 195"/>
                <a:gd name="T60" fmla="*/ 1 w 70"/>
                <a:gd name="T61" fmla="*/ 1 h 195"/>
                <a:gd name="T62" fmla="*/ 1 w 70"/>
                <a:gd name="T63" fmla="*/ 1 h 195"/>
                <a:gd name="T64" fmla="*/ 1 w 70"/>
                <a:gd name="T65" fmla="*/ 1 h 195"/>
                <a:gd name="T66" fmla="*/ 1 w 70"/>
                <a:gd name="T67" fmla="*/ 1 h 195"/>
                <a:gd name="T68" fmla="*/ 1 w 70"/>
                <a:gd name="T69" fmla="*/ 1 h 195"/>
                <a:gd name="T70" fmla="*/ 1 w 70"/>
                <a:gd name="T71" fmla="*/ 1 h 195"/>
                <a:gd name="T72" fmla="*/ 1 w 70"/>
                <a:gd name="T73" fmla="*/ 1 h 195"/>
                <a:gd name="T74" fmla="*/ 1 w 70"/>
                <a:gd name="T75" fmla="*/ 0 h 195"/>
                <a:gd name="T76" fmla="*/ 1 w 70"/>
                <a:gd name="T77" fmla="*/ 1 h 195"/>
                <a:gd name="T78" fmla="*/ 1 w 70"/>
                <a:gd name="T79" fmla="*/ 1 h 195"/>
                <a:gd name="T80" fmla="*/ 1 w 70"/>
                <a:gd name="T81" fmla="*/ 1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95"/>
                <a:gd name="T125" fmla="*/ 70 w 70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95">
                  <a:moveTo>
                    <a:pt x="25" y="15"/>
                  </a:moveTo>
                  <a:lnTo>
                    <a:pt x="21" y="1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5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7" y="91"/>
                  </a:lnTo>
                  <a:lnTo>
                    <a:pt x="7" y="98"/>
                  </a:lnTo>
                  <a:lnTo>
                    <a:pt x="6" y="106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2" y="146"/>
                  </a:lnTo>
                  <a:lnTo>
                    <a:pt x="2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4" y="180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7" y="193"/>
                  </a:lnTo>
                  <a:lnTo>
                    <a:pt x="30" y="193"/>
                  </a:lnTo>
                  <a:lnTo>
                    <a:pt x="34" y="195"/>
                  </a:lnTo>
                  <a:lnTo>
                    <a:pt x="42" y="193"/>
                  </a:lnTo>
                  <a:lnTo>
                    <a:pt x="47" y="188"/>
                  </a:lnTo>
                  <a:lnTo>
                    <a:pt x="51" y="186"/>
                  </a:lnTo>
                  <a:lnTo>
                    <a:pt x="53" y="182"/>
                  </a:lnTo>
                  <a:lnTo>
                    <a:pt x="57" y="178"/>
                  </a:lnTo>
                  <a:lnTo>
                    <a:pt x="59" y="172"/>
                  </a:lnTo>
                  <a:lnTo>
                    <a:pt x="59" y="169"/>
                  </a:lnTo>
                  <a:lnTo>
                    <a:pt x="59" y="165"/>
                  </a:lnTo>
                  <a:lnTo>
                    <a:pt x="59" y="161"/>
                  </a:lnTo>
                  <a:lnTo>
                    <a:pt x="59" y="157"/>
                  </a:lnTo>
                  <a:lnTo>
                    <a:pt x="59" y="152"/>
                  </a:lnTo>
                  <a:lnTo>
                    <a:pt x="61" y="148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3" y="119"/>
                  </a:lnTo>
                  <a:lnTo>
                    <a:pt x="63" y="114"/>
                  </a:lnTo>
                  <a:lnTo>
                    <a:pt x="63" y="108"/>
                  </a:lnTo>
                  <a:lnTo>
                    <a:pt x="65" y="100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8" y="45"/>
                  </a:lnTo>
                  <a:lnTo>
                    <a:pt x="68" y="39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68" y="9"/>
                  </a:lnTo>
                  <a:lnTo>
                    <a:pt x="65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2" name="Freeform 361"/>
            <p:cNvSpPr>
              <a:spLocks/>
            </p:cNvSpPr>
            <p:nvPr/>
          </p:nvSpPr>
          <p:spPr bwMode="auto">
            <a:xfrm>
              <a:off x="1643" y="3542"/>
              <a:ext cx="30" cy="73"/>
            </a:xfrm>
            <a:custGeom>
              <a:avLst/>
              <a:gdLst>
                <a:gd name="T0" fmla="*/ 1 w 59"/>
                <a:gd name="T1" fmla="*/ 0 h 144"/>
                <a:gd name="T2" fmla="*/ 1 w 59"/>
                <a:gd name="T3" fmla="*/ 1 h 144"/>
                <a:gd name="T4" fmla="*/ 1 w 59"/>
                <a:gd name="T5" fmla="*/ 1 h 144"/>
                <a:gd name="T6" fmla="*/ 1 w 59"/>
                <a:gd name="T7" fmla="*/ 1 h 144"/>
                <a:gd name="T8" fmla="*/ 1 w 59"/>
                <a:gd name="T9" fmla="*/ 1 h 144"/>
                <a:gd name="T10" fmla="*/ 1 w 59"/>
                <a:gd name="T11" fmla="*/ 1 h 144"/>
                <a:gd name="T12" fmla="*/ 1 w 59"/>
                <a:gd name="T13" fmla="*/ 1 h 144"/>
                <a:gd name="T14" fmla="*/ 1 w 59"/>
                <a:gd name="T15" fmla="*/ 1 h 144"/>
                <a:gd name="T16" fmla="*/ 1 w 59"/>
                <a:gd name="T17" fmla="*/ 1 h 144"/>
                <a:gd name="T18" fmla="*/ 1 w 59"/>
                <a:gd name="T19" fmla="*/ 1 h 144"/>
                <a:gd name="T20" fmla="*/ 0 w 59"/>
                <a:gd name="T21" fmla="*/ 1 h 144"/>
                <a:gd name="T22" fmla="*/ 0 w 59"/>
                <a:gd name="T23" fmla="*/ 1 h 144"/>
                <a:gd name="T24" fmla="*/ 0 w 59"/>
                <a:gd name="T25" fmla="*/ 1 h 144"/>
                <a:gd name="T26" fmla="*/ 1 w 59"/>
                <a:gd name="T27" fmla="*/ 1 h 144"/>
                <a:gd name="T28" fmla="*/ 1 w 59"/>
                <a:gd name="T29" fmla="*/ 1 h 144"/>
                <a:gd name="T30" fmla="*/ 1 w 59"/>
                <a:gd name="T31" fmla="*/ 1 h 144"/>
                <a:gd name="T32" fmla="*/ 1 w 59"/>
                <a:gd name="T33" fmla="*/ 1 h 144"/>
                <a:gd name="T34" fmla="*/ 1 w 59"/>
                <a:gd name="T35" fmla="*/ 1 h 144"/>
                <a:gd name="T36" fmla="*/ 1 w 59"/>
                <a:gd name="T37" fmla="*/ 1 h 144"/>
                <a:gd name="T38" fmla="*/ 1 w 59"/>
                <a:gd name="T39" fmla="*/ 1 h 144"/>
                <a:gd name="T40" fmla="*/ 1 w 59"/>
                <a:gd name="T41" fmla="*/ 1 h 144"/>
                <a:gd name="T42" fmla="*/ 1 w 59"/>
                <a:gd name="T43" fmla="*/ 1 h 144"/>
                <a:gd name="T44" fmla="*/ 1 w 59"/>
                <a:gd name="T45" fmla="*/ 1 h 144"/>
                <a:gd name="T46" fmla="*/ 1 w 59"/>
                <a:gd name="T47" fmla="*/ 1 h 144"/>
                <a:gd name="T48" fmla="*/ 1 w 59"/>
                <a:gd name="T49" fmla="*/ 1 h 144"/>
                <a:gd name="T50" fmla="*/ 1 w 59"/>
                <a:gd name="T51" fmla="*/ 1 h 144"/>
                <a:gd name="T52" fmla="*/ 1 w 59"/>
                <a:gd name="T53" fmla="*/ 1 h 144"/>
                <a:gd name="T54" fmla="*/ 1 w 59"/>
                <a:gd name="T55" fmla="*/ 1 h 144"/>
                <a:gd name="T56" fmla="*/ 1 w 59"/>
                <a:gd name="T57" fmla="*/ 1 h 144"/>
                <a:gd name="T58" fmla="*/ 1 w 59"/>
                <a:gd name="T59" fmla="*/ 1 h 144"/>
                <a:gd name="T60" fmla="*/ 1 w 59"/>
                <a:gd name="T61" fmla="*/ 1 h 144"/>
                <a:gd name="T62" fmla="*/ 1 w 59"/>
                <a:gd name="T63" fmla="*/ 1 h 144"/>
                <a:gd name="T64" fmla="*/ 1 w 59"/>
                <a:gd name="T65" fmla="*/ 1 h 144"/>
                <a:gd name="T66" fmla="*/ 1 w 59"/>
                <a:gd name="T67" fmla="*/ 1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144"/>
                <a:gd name="T104" fmla="*/ 59 w 59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144">
                  <a:moveTo>
                    <a:pt x="31" y="2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14" y="142"/>
                  </a:lnTo>
                  <a:lnTo>
                    <a:pt x="19" y="144"/>
                  </a:lnTo>
                  <a:lnTo>
                    <a:pt x="25" y="142"/>
                  </a:lnTo>
                  <a:lnTo>
                    <a:pt x="31" y="139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18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6" y="103"/>
                  </a:lnTo>
                  <a:lnTo>
                    <a:pt x="46" y="99"/>
                  </a:lnTo>
                  <a:lnTo>
                    <a:pt x="48" y="93"/>
                  </a:lnTo>
                  <a:lnTo>
                    <a:pt x="48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66"/>
                  </a:lnTo>
                  <a:lnTo>
                    <a:pt x="54" y="63"/>
                  </a:lnTo>
                  <a:lnTo>
                    <a:pt x="55" y="59"/>
                  </a:lnTo>
                  <a:lnTo>
                    <a:pt x="55" y="53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3" name="Freeform 362"/>
            <p:cNvSpPr>
              <a:spLocks/>
            </p:cNvSpPr>
            <p:nvPr/>
          </p:nvSpPr>
          <p:spPr bwMode="auto">
            <a:xfrm>
              <a:off x="1689" y="3568"/>
              <a:ext cx="25" cy="55"/>
            </a:xfrm>
            <a:custGeom>
              <a:avLst/>
              <a:gdLst>
                <a:gd name="T0" fmla="*/ 0 w 51"/>
                <a:gd name="T1" fmla="*/ 0 h 110"/>
                <a:gd name="T2" fmla="*/ 0 w 51"/>
                <a:gd name="T3" fmla="*/ 1 h 110"/>
                <a:gd name="T4" fmla="*/ 0 w 51"/>
                <a:gd name="T5" fmla="*/ 1 h 110"/>
                <a:gd name="T6" fmla="*/ 0 w 51"/>
                <a:gd name="T7" fmla="*/ 1 h 110"/>
                <a:gd name="T8" fmla="*/ 0 w 51"/>
                <a:gd name="T9" fmla="*/ 1 h 110"/>
                <a:gd name="T10" fmla="*/ 0 w 51"/>
                <a:gd name="T11" fmla="*/ 1 h 110"/>
                <a:gd name="T12" fmla="*/ 0 w 51"/>
                <a:gd name="T13" fmla="*/ 1 h 110"/>
                <a:gd name="T14" fmla="*/ 0 w 51"/>
                <a:gd name="T15" fmla="*/ 1 h 110"/>
                <a:gd name="T16" fmla="*/ 0 w 51"/>
                <a:gd name="T17" fmla="*/ 1 h 110"/>
                <a:gd name="T18" fmla="*/ 0 w 51"/>
                <a:gd name="T19" fmla="*/ 1 h 110"/>
                <a:gd name="T20" fmla="*/ 0 w 51"/>
                <a:gd name="T21" fmla="*/ 1 h 110"/>
                <a:gd name="T22" fmla="*/ 0 w 51"/>
                <a:gd name="T23" fmla="*/ 1 h 110"/>
                <a:gd name="T24" fmla="*/ 0 w 51"/>
                <a:gd name="T25" fmla="*/ 1 h 110"/>
                <a:gd name="T26" fmla="*/ 0 w 51"/>
                <a:gd name="T27" fmla="*/ 1 h 110"/>
                <a:gd name="T28" fmla="*/ 0 w 51"/>
                <a:gd name="T29" fmla="*/ 1 h 110"/>
                <a:gd name="T30" fmla="*/ 0 w 51"/>
                <a:gd name="T31" fmla="*/ 1 h 110"/>
                <a:gd name="T32" fmla="*/ 0 w 51"/>
                <a:gd name="T33" fmla="*/ 1 h 110"/>
                <a:gd name="T34" fmla="*/ 0 w 51"/>
                <a:gd name="T35" fmla="*/ 1 h 110"/>
                <a:gd name="T36" fmla="*/ 0 w 51"/>
                <a:gd name="T37" fmla="*/ 1 h 110"/>
                <a:gd name="T38" fmla="*/ 0 w 51"/>
                <a:gd name="T39" fmla="*/ 1 h 110"/>
                <a:gd name="T40" fmla="*/ 0 w 51"/>
                <a:gd name="T41" fmla="*/ 1 h 110"/>
                <a:gd name="T42" fmla="*/ 0 w 51"/>
                <a:gd name="T43" fmla="*/ 1 h 110"/>
                <a:gd name="T44" fmla="*/ 0 w 51"/>
                <a:gd name="T45" fmla="*/ 1 h 110"/>
                <a:gd name="T46" fmla="*/ 0 w 51"/>
                <a:gd name="T47" fmla="*/ 1 h 110"/>
                <a:gd name="T48" fmla="*/ 0 w 51"/>
                <a:gd name="T49" fmla="*/ 1 h 110"/>
                <a:gd name="T50" fmla="*/ 0 w 51"/>
                <a:gd name="T51" fmla="*/ 1 h 110"/>
                <a:gd name="T52" fmla="*/ 0 w 51"/>
                <a:gd name="T53" fmla="*/ 1 h 110"/>
                <a:gd name="T54" fmla="*/ 0 w 51"/>
                <a:gd name="T55" fmla="*/ 1 h 110"/>
                <a:gd name="T56" fmla="*/ 0 w 51"/>
                <a:gd name="T57" fmla="*/ 1 h 110"/>
                <a:gd name="T58" fmla="*/ 0 w 51"/>
                <a:gd name="T59" fmla="*/ 1 h 110"/>
                <a:gd name="T60" fmla="*/ 0 w 51"/>
                <a:gd name="T61" fmla="*/ 1 h 110"/>
                <a:gd name="T62" fmla="*/ 0 w 51"/>
                <a:gd name="T63" fmla="*/ 1 h 110"/>
                <a:gd name="T64" fmla="*/ 0 w 51"/>
                <a:gd name="T65" fmla="*/ 1 h 110"/>
                <a:gd name="T66" fmla="*/ 0 w 51"/>
                <a:gd name="T67" fmla="*/ 1 h 110"/>
                <a:gd name="T68" fmla="*/ 0 w 51"/>
                <a:gd name="T69" fmla="*/ 1 h 110"/>
                <a:gd name="T70" fmla="*/ 0 w 51"/>
                <a:gd name="T71" fmla="*/ 1 h 110"/>
                <a:gd name="T72" fmla="*/ 0 w 51"/>
                <a:gd name="T73" fmla="*/ 1 h 110"/>
                <a:gd name="T74" fmla="*/ 0 w 51"/>
                <a:gd name="T75" fmla="*/ 1 h 110"/>
                <a:gd name="T76" fmla="*/ 0 w 51"/>
                <a:gd name="T77" fmla="*/ 1 h 110"/>
                <a:gd name="T78" fmla="*/ 0 w 51"/>
                <a:gd name="T79" fmla="*/ 1 h 110"/>
                <a:gd name="T80" fmla="*/ 0 w 51"/>
                <a:gd name="T81" fmla="*/ 1 h 110"/>
                <a:gd name="T82" fmla="*/ 0 w 51"/>
                <a:gd name="T83" fmla="*/ 1 h 110"/>
                <a:gd name="T84" fmla="*/ 0 w 51"/>
                <a:gd name="T85" fmla="*/ 1 h 110"/>
                <a:gd name="T86" fmla="*/ 0 w 51"/>
                <a:gd name="T87" fmla="*/ 1 h 110"/>
                <a:gd name="T88" fmla="*/ 0 w 51"/>
                <a:gd name="T89" fmla="*/ 1 h 110"/>
                <a:gd name="T90" fmla="*/ 0 w 51"/>
                <a:gd name="T91" fmla="*/ 1 h 110"/>
                <a:gd name="T92" fmla="*/ 0 w 51"/>
                <a:gd name="T93" fmla="*/ 1 h 110"/>
                <a:gd name="T94" fmla="*/ 0 w 51"/>
                <a:gd name="T95" fmla="*/ 0 h 110"/>
                <a:gd name="T96" fmla="*/ 0 w 51"/>
                <a:gd name="T97" fmla="*/ 0 h 110"/>
                <a:gd name="T98" fmla="*/ 0 w 51"/>
                <a:gd name="T99" fmla="*/ 0 h 110"/>
                <a:gd name="T100" fmla="*/ 0 w 51"/>
                <a:gd name="T101" fmla="*/ 0 h 110"/>
                <a:gd name="T102" fmla="*/ 0 w 51"/>
                <a:gd name="T103" fmla="*/ 0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10"/>
                <a:gd name="T158" fmla="*/ 51 w 51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10">
                  <a:moveTo>
                    <a:pt x="20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5" y="29"/>
                  </a:lnTo>
                  <a:lnTo>
                    <a:pt x="5" y="36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5" y="107"/>
                  </a:lnTo>
                  <a:lnTo>
                    <a:pt x="11" y="109"/>
                  </a:lnTo>
                  <a:lnTo>
                    <a:pt x="17" y="110"/>
                  </a:lnTo>
                  <a:lnTo>
                    <a:pt x="20" y="109"/>
                  </a:lnTo>
                  <a:lnTo>
                    <a:pt x="26" y="107"/>
                  </a:lnTo>
                  <a:lnTo>
                    <a:pt x="28" y="105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2" y="93"/>
                  </a:lnTo>
                  <a:lnTo>
                    <a:pt x="32" y="88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40" y="53"/>
                  </a:lnTo>
                  <a:lnTo>
                    <a:pt x="41" y="48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4" name="Freeform 363"/>
            <p:cNvSpPr>
              <a:spLocks/>
            </p:cNvSpPr>
            <p:nvPr/>
          </p:nvSpPr>
          <p:spPr bwMode="auto">
            <a:xfrm>
              <a:off x="961" y="3236"/>
              <a:ext cx="19" cy="21"/>
            </a:xfrm>
            <a:custGeom>
              <a:avLst/>
              <a:gdLst>
                <a:gd name="T0" fmla="*/ 1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1 w 38"/>
                <a:gd name="T7" fmla="*/ 0 h 42"/>
                <a:gd name="T8" fmla="*/ 1 w 38"/>
                <a:gd name="T9" fmla="*/ 0 h 42"/>
                <a:gd name="T10" fmla="*/ 1 w 38"/>
                <a:gd name="T11" fmla="*/ 1 h 42"/>
                <a:gd name="T12" fmla="*/ 1 w 38"/>
                <a:gd name="T13" fmla="*/ 1 h 42"/>
                <a:gd name="T14" fmla="*/ 1 w 38"/>
                <a:gd name="T15" fmla="*/ 1 h 42"/>
                <a:gd name="T16" fmla="*/ 1 w 38"/>
                <a:gd name="T17" fmla="*/ 1 h 42"/>
                <a:gd name="T18" fmla="*/ 1 w 38"/>
                <a:gd name="T19" fmla="*/ 1 h 42"/>
                <a:gd name="T20" fmla="*/ 1 w 38"/>
                <a:gd name="T21" fmla="*/ 1 h 42"/>
                <a:gd name="T22" fmla="*/ 1 w 38"/>
                <a:gd name="T23" fmla="*/ 1 h 42"/>
                <a:gd name="T24" fmla="*/ 1 w 38"/>
                <a:gd name="T25" fmla="*/ 1 h 42"/>
                <a:gd name="T26" fmla="*/ 1 w 38"/>
                <a:gd name="T27" fmla="*/ 1 h 42"/>
                <a:gd name="T28" fmla="*/ 1 w 38"/>
                <a:gd name="T29" fmla="*/ 1 h 42"/>
                <a:gd name="T30" fmla="*/ 1 w 38"/>
                <a:gd name="T31" fmla="*/ 1 h 42"/>
                <a:gd name="T32" fmla="*/ 1 w 38"/>
                <a:gd name="T33" fmla="*/ 1 h 42"/>
                <a:gd name="T34" fmla="*/ 1 w 38"/>
                <a:gd name="T35" fmla="*/ 1 h 42"/>
                <a:gd name="T36" fmla="*/ 1 w 38"/>
                <a:gd name="T37" fmla="*/ 1 h 42"/>
                <a:gd name="T38" fmla="*/ 1 w 38"/>
                <a:gd name="T39" fmla="*/ 1 h 42"/>
                <a:gd name="T40" fmla="*/ 1 w 38"/>
                <a:gd name="T41" fmla="*/ 1 h 42"/>
                <a:gd name="T42" fmla="*/ 1 w 38"/>
                <a:gd name="T43" fmla="*/ 1 h 42"/>
                <a:gd name="T44" fmla="*/ 1 w 38"/>
                <a:gd name="T45" fmla="*/ 1 h 42"/>
                <a:gd name="T46" fmla="*/ 0 w 38"/>
                <a:gd name="T47" fmla="*/ 1 h 42"/>
                <a:gd name="T48" fmla="*/ 0 w 38"/>
                <a:gd name="T49" fmla="*/ 1 h 42"/>
                <a:gd name="T50" fmla="*/ 0 w 38"/>
                <a:gd name="T51" fmla="*/ 1 h 42"/>
                <a:gd name="T52" fmla="*/ 1 w 38"/>
                <a:gd name="T53" fmla="*/ 1 h 42"/>
                <a:gd name="T54" fmla="*/ 1 w 38"/>
                <a:gd name="T55" fmla="*/ 1 h 42"/>
                <a:gd name="T56" fmla="*/ 1 w 38"/>
                <a:gd name="T57" fmla="*/ 1 h 42"/>
                <a:gd name="T58" fmla="*/ 1 w 38"/>
                <a:gd name="T59" fmla="*/ 1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42"/>
                <a:gd name="T92" fmla="*/ 38 w 38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42">
                  <a:moveTo>
                    <a:pt x="2" y="9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5" name="Freeform 364"/>
            <p:cNvSpPr>
              <a:spLocks/>
            </p:cNvSpPr>
            <p:nvPr/>
          </p:nvSpPr>
          <p:spPr bwMode="auto">
            <a:xfrm>
              <a:off x="861" y="3451"/>
              <a:ext cx="24" cy="27"/>
            </a:xfrm>
            <a:custGeom>
              <a:avLst/>
              <a:gdLst>
                <a:gd name="T0" fmla="*/ 0 w 50"/>
                <a:gd name="T1" fmla="*/ 0 h 54"/>
                <a:gd name="T2" fmla="*/ 0 w 50"/>
                <a:gd name="T3" fmla="*/ 0 h 54"/>
                <a:gd name="T4" fmla="*/ 0 w 50"/>
                <a:gd name="T5" fmla="*/ 1 h 54"/>
                <a:gd name="T6" fmla="*/ 0 w 50"/>
                <a:gd name="T7" fmla="*/ 1 h 54"/>
                <a:gd name="T8" fmla="*/ 0 w 50"/>
                <a:gd name="T9" fmla="*/ 1 h 54"/>
                <a:gd name="T10" fmla="*/ 0 w 50"/>
                <a:gd name="T11" fmla="*/ 1 h 54"/>
                <a:gd name="T12" fmla="*/ 0 w 50"/>
                <a:gd name="T13" fmla="*/ 1 h 54"/>
                <a:gd name="T14" fmla="*/ 0 w 50"/>
                <a:gd name="T15" fmla="*/ 1 h 54"/>
                <a:gd name="T16" fmla="*/ 0 w 50"/>
                <a:gd name="T17" fmla="*/ 1 h 54"/>
                <a:gd name="T18" fmla="*/ 0 w 50"/>
                <a:gd name="T19" fmla="*/ 1 h 54"/>
                <a:gd name="T20" fmla="*/ 0 w 50"/>
                <a:gd name="T21" fmla="*/ 1 h 54"/>
                <a:gd name="T22" fmla="*/ 0 w 50"/>
                <a:gd name="T23" fmla="*/ 1 h 54"/>
                <a:gd name="T24" fmla="*/ 0 w 50"/>
                <a:gd name="T25" fmla="*/ 1 h 54"/>
                <a:gd name="T26" fmla="*/ 0 w 50"/>
                <a:gd name="T27" fmla="*/ 1 h 54"/>
                <a:gd name="T28" fmla="*/ 0 w 50"/>
                <a:gd name="T29" fmla="*/ 1 h 54"/>
                <a:gd name="T30" fmla="*/ 0 w 50"/>
                <a:gd name="T31" fmla="*/ 1 h 54"/>
                <a:gd name="T32" fmla="*/ 0 w 50"/>
                <a:gd name="T33" fmla="*/ 1 h 54"/>
                <a:gd name="T34" fmla="*/ 0 w 50"/>
                <a:gd name="T35" fmla="*/ 1 h 54"/>
                <a:gd name="T36" fmla="*/ 0 w 50"/>
                <a:gd name="T37" fmla="*/ 1 h 54"/>
                <a:gd name="T38" fmla="*/ 0 w 50"/>
                <a:gd name="T39" fmla="*/ 1 h 54"/>
                <a:gd name="T40" fmla="*/ 0 w 50"/>
                <a:gd name="T41" fmla="*/ 1 h 54"/>
                <a:gd name="T42" fmla="*/ 0 w 50"/>
                <a:gd name="T43" fmla="*/ 1 h 54"/>
                <a:gd name="T44" fmla="*/ 0 w 50"/>
                <a:gd name="T45" fmla="*/ 1 h 54"/>
                <a:gd name="T46" fmla="*/ 0 w 50"/>
                <a:gd name="T47" fmla="*/ 1 h 54"/>
                <a:gd name="T48" fmla="*/ 0 w 50"/>
                <a:gd name="T49" fmla="*/ 1 h 54"/>
                <a:gd name="T50" fmla="*/ 0 w 50"/>
                <a:gd name="T51" fmla="*/ 1 h 54"/>
                <a:gd name="T52" fmla="*/ 0 w 50"/>
                <a:gd name="T53" fmla="*/ 1 h 54"/>
                <a:gd name="T54" fmla="*/ 0 w 50"/>
                <a:gd name="T55" fmla="*/ 1 h 54"/>
                <a:gd name="T56" fmla="*/ 0 w 50"/>
                <a:gd name="T57" fmla="*/ 1 h 54"/>
                <a:gd name="T58" fmla="*/ 0 w 50"/>
                <a:gd name="T59" fmla="*/ 1 h 54"/>
                <a:gd name="T60" fmla="*/ 0 w 50"/>
                <a:gd name="T61" fmla="*/ 1 h 54"/>
                <a:gd name="T62" fmla="*/ 0 w 50"/>
                <a:gd name="T63" fmla="*/ 0 h 54"/>
                <a:gd name="T64" fmla="*/ 0 w 50"/>
                <a:gd name="T65" fmla="*/ 0 h 54"/>
                <a:gd name="T66" fmla="*/ 0 w 50"/>
                <a:gd name="T67" fmla="*/ 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4"/>
                <a:gd name="T104" fmla="*/ 50 w 50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4">
                  <a:moveTo>
                    <a:pt x="12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50" y="31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6" name="Freeform 365"/>
            <p:cNvSpPr>
              <a:spLocks/>
            </p:cNvSpPr>
            <p:nvPr/>
          </p:nvSpPr>
          <p:spPr bwMode="auto">
            <a:xfrm>
              <a:off x="737" y="3455"/>
              <a:ext cx="25" cy="23"/>
            </a:xfrm>
            <a:custGeom>
              <a:avLst/>
              <a:gdLst>
                <a:gd name="T0" fmla="*/ 1 w 49"/>
                <a:gd name="T1" fmla="*/ 1 h 46"/>
                <a:gd name="T2" fmla="*/ 1 w 49"/>
                <a:gd name="T3" fmla="*/ 1 h 46"/>
                <a:gd name="T4" fmla="*/ 1 w 49"/>
                <a:gd name="T5" fmla="*/ 1 h 46"/>
                <a:gd name="T6" fmla="*/ 1 w 49"/>
                <a:gd name="T7" fmla="*/ 0 h 46"/>
                <a:gd name="T8" fmla="*/ 1 w 49"/>
                <a:gd name="T9" fmla="*/ 0 h 46"/>
                <a:gd name="T10" fmla="*/ 1 w 49"/>
                <a:gd name="T11" fmla="*/ 0 h 46"/>
                <a:gd name="T12" fmla="*/ 1 w 49"/>
                <a:gd name="T13" fmla="*/ 0 h 46"/>
                <a:gd name="T14" fmla="*/ 1 w 49"/>
                <a:gd name="T15" fmla="*/ 0 h 46"/>
                <a:gd name="T16" fmla="*/ 1 w 49"/>
                <a:gd name="T17" fmla="*/ 1 h 46"/>
                <a:gd name="T18" fmla="*/ 1 w 49"/>
                <a:gd name="T19" fmla="*/ 1 h 46"/>
                <a:gd name="T20" fmla="*/ 1 w 49"/>
                <a:gd name="T21" fmla="*/ 1 h 46"/>
                <a:gd name="T22" fmla="*/ 1 w 49"/>
                <a:gd name="T23" fmla="*/ 1 h 46"/>
                <a:gd name="T24" fmla="*/ 1 w 49"/>
                <a:gd name="T25" fmla="*/ 1 h 46"/>
                <a:gd name="T26" fmla="*/ 1 w 49"/>
                <a:gd name="T27" fmla="*/ 1 h 46"/>
                <a:gd name="T28" fmla="*/ 1 w 49"/>
                <a:gd name="T29" fmla="*/ 1 h 46"/>
                <a:gd name="T30" fmla="*/ 1 w 49"/>
                <a:gd name="T31" fmla="*/ 1 h 46"/>
                <a:gd name="T32" fmla="*/ 1 w 49"/>
                <a:gd name="T33" fmla="*/ 1 h 46"/>
                <a:gd name="T34" fmla="*/ 1 w 49"/>
                <a:gd name="T35" fmla="*/ 1 h 46"/>
                <a:gd name="T36" fmla="*/ 1 w 49"/>
                <a:gd name="T37" fmla="*/ 1 h 46"/>
                <a:gd name="T38" fmla="*/ 1 w 49"/>
                <a:gd name="T39" fmla="*/ 1 h 46"/>
                <a:gd name="T40" fmla="*/ 1 w 49"/>
                <a:gd name="T41" fmla="*/ 1 h 46"/>
                <a:gd name="T42" fmla="*/ 1 w 49"/>
                <a:gd name="T43" fmla="*/ 1 h 46"/>
                <a:gd name="T44" fmla="*/ 1 w 49"/>
                <a:gd name="T45" fmla="*/ 1 h 46"/>
                <a:gd name="T46" fmla="*/ 0 w 49"/>
                <a:gd name="T47" fmla="*/ 1 h 46"/>
                <a:gd name="T48" fmla="*/ 0 w 49"/>
                <a:gd name="T49" fmla="*/ 1 h 46"/>
                <a:gd name="T50" fmla="*/ 0 w 49"/>
                <a:gd name="T51" fmla="*/ 1 h 46"/>
                <a:gd name="T52" fmla="*/ 1 w 49"/>
                <a:gd name="T53" fmla="*/ 1 h 46"/>
                <a:gd name="T54" fmla="*/ 1 w 49"/>
                <a:gd name="T55" fmla="*/ 1 h 46"/>
                <a:gd name="T56" fmla="*/ 1 w 49"/>
                <a:gd name="T57" fmla="*/ 1 h 46"/>
                <a:gd name="T58" fmla="*/ 1 w 49"/>
                <a:gd name="T59" fmla="*/ 1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46"/>
                <a:gd name="T92" fmla="*/ 49 w 49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46">
                  <a:moveTo>
                    <a:pt x="4" y="10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3"/>
                  </a:lnTo>
                  <a:lnTo>
                    <a:pt x="49" y="19"/>
                  </a:lnTo>
                  <a:lnTo>
                    <a:pt x="49" y="27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1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7" name="Freeform 366"/>
            <p:cNvSpPr>
              <a:spLocks/>
            </p:cNvSpPr>
            <p:nvPr/>
          </p:nvSpPr>
          <p:spPr bwMode="auto">
            <a:xfrm>
              <a:off x="1300" y="3404"/>
              <a:ext cx="23" cy="21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1 w 45"/>
                <a:gd name="T5" fmla="*/ 1 h 42"/>
                <a:gd name="T6" fmla="*/ 1 w 45"/>
                <a:gd name="T7" fmla="*/ 1 h 42"/>
                <a:gd name="T8" fmla="*/ 1 w 45"/>
                <a:gd name="T9" fmla="*/ 1 h 42"/>
                <a:gd name="T10" fmla="*/ 1 w 45"/>
                <a:gd name="T11" fmla="*/ 0 h 42"/>
                <a:gd name="T12" fmla="*/ 1 w 45"/>
                <a:gd name="T13" fmla="*/ 0 h 42"/>
                <a:gd name="T14" fmla="*/ 1 w 45"/>
                <a:gd name="T15" fmla="*/ 0 h 42"/>
                <a:gd name="T16" fmla="*/ 1 w 45"/>
                <a:gd name="T17" fmla="*/ 1 h 42"/>
                <a:gd name="T18" fmla="*/ 1 w 45"/>
                <a:gd name="T19" fmla="*/ 1 h 42"/>
                <a:gd name="T20" fmla="*/ 1 w 45"/>
                <a:gd name="T21" fmla="*/ 1 h 42"/>
                <a:gd name="T22" fmla="*/ 1 w 45"/>
                <a:gd name="T23" fmla="*/ 1 h 42"/>
                <a:gd name="T24" fmla="*/ 1 w 45"/>
                <a:gd name="T25" fmla="*/ 1 h 42"/>
                <a:gd name="T26" fmla="*/ 1 w 45"/>
                <a:gd name="T27" fmla="*/ 1 h 42"/>
                <a:gd name="T28" fmla="*/ 1 w 45"/>
                <a:gd name="T29" fmla="*/ 1 h 42"/>
                <a:gd name="T30" fmla="*/ 1 w 45"/>
                <a:gd name="T31" fmla="*/ 1 h 42"/>
                <a:gd name="T32" fmla="*/ 1 w 45"/>
                <a:gd name="T33" fmla="*/ 1 h 42"/>
                <a:gd name="T34" fmla="*/ 1 w 45"/>
                <a:gd name="T35" fmla="*/ 1 h 42"/>
                <a:gd name="T36" fmla="*/ 1 w 45"/>
                <a:gd name="T37" fmla="*/ 1 h 42"/>
                <a:gd name="T38" fmla="*/ 1 w 45"/>
                <a:gd name="T39" fmla="*/ 1 h 42"/>
                <a:gd name="T40" fmla="*/ 1 w 45"/>
                <a:gd name="T41" fmla="*/ 1 h 42"/>
                <a:gd name="T42" fmla="*/ 1 w 45"/>
                <a:gd name="T43" fmla="*/ 1 h 42"/>
                <a:gd name="T44" fmla="*/ 1 w 45"/>
                <a:gd name="T45" fmla="*/ 1 h 42"/>
                <a:gd name="T46" fmla="*/ 1 w 45"/>
                <a:gd name="T47" fmla="*/ 1 h 42"/>
                <a:gd name="T48" fmla="*/ 1 w 45"/>
                <a:gd name="T49" fmla="*/ 1 h 42"/>
                <a:gd name="T50" fmla="*/ 1 w 45"/>
                <a:gd name="T51" fmla="*/ 1 h 42"/>
                <a:gd name="T52" fmla="*/ 0 w 45"/>
                <a:gd name="T53" fmla="*/ 1 h 42"/>
                <a:gd name="T54" fmla="*/ 0 w 45"/>
                <a:gd name="T55" fmla="*/ 1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42"/>
                <a:gd name="T86" fmla="*/ 45 w 45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42">
                  <a:moveTo>
                    <a:pt x="0" y="29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8" name="Freeform 367"/>
            <p:cNvSpPr>
              <a:spLocks/>
            </p:cNvSpPr>
            <p:nvPr/>
          </p:nvSpPr>
          <p:spPr bwMode="auto">
            <a:xfrm>
              <a:off x="1349" y="3317"/>
              <a:ext cx="15" cy="20"/>
            </a:xfrm>
            <a:custGeom>
              <a:avLst/>
              <a:gdLst>
                <a:gd name="T0" fmla="*/ 1 w 28"/>
                <a:gd name="T1" fmla="*/ 1 h 40"/>
                <a:gd name="T2" fmla="*/ 1 w 28"/>
                <a:gd name="T3" fmla="*/ 1 h 40"/>
                <a:gd name="T4" fmla="*/ 1 w 28"/>
                <a:gd name="T5" fmla="*/ 1 h 40"/>
                <a:gd name="T6" fmla="*/ 1 w 28"/>
                <a:gd name="T7" fmla="*/ 1 h 40"/>
                <a:gd name="T8" fmla="*/ 1 w 28"/>
                <a:gd name="T9" fmla="*/ 1 h 40"/>
                <a:gd name="T10" fmla="*/ 1 w 28"/>
                <a:gd name="T11" fmla="*/ 0 h 40"/>
                <a:gd name="T12" fmla="*/ 1 w 28"/>
                <a:gd name="T13" fmla="*/ 1 h 40"/>
                <a:gd name="T14" fmla="*/ 1 w 28"/>
                <a:gd name="T15" fmla="*/ 1 h 40"/>
                <a:gd name="T16" fmla="*/ 1 w 28"/>
                <a:gd name="T17" fmla="*/ 1 h 40"/>
                <a:gd name="T18" fmla="*/ 1 w 28"/>
                <a:gd name="T19" fmla="*/ 1 h 40"/>
                <a:gd name="T20" fmla="*/ 1 w 28"/>
                <a:gd name="T21" fmla="*/ 1 h 40"/>
                <a:gd name="T22" fmla="*/ 1 w 28"/>
                <a:gd name="T23" fmla="*/ 1 h 40"/>
                <a:gd name="T24" fmla="*/ 1 w 28"/>
                <a:gd name="T25" fmla="*/ 1 h 40"/>
                <a:gd name="T26" fmla="*/ 1 w 28"/>
                <a:gd name="T27" fmla="*/ 1 h 40"/>
                <a:gd name="T28" fmla="*/ 1 w 28"/>
                <a:gd name="T29" fmla="*/ 1 h 40"/>
                <a:gd name="T30" fmla="*/ 1 w 28"/>
                <a:gd name="T31" fmla="*/ 1 h 40"/>
                <a:gd name="T32" fmla="*/ 1 w 28"/>
                <a:gd name="T33" fmla="*/ 1 h 40"/>
                <a:gd name="T34" fmla="*/ 0 w 28"/>
                <a:gd name="T35" fmla="*/ 1 h 40"/>
                <a:gd name="T36" fmla="*/ 0 w 28"/>
                <a:gd name="T37" fmla="*/ 1 h 40"/>
                <a:gd name="T38" fmla="*/ 0 w 28"/>
                <a:gd name="T39" fmla="*/ 1 h 40"/>
                <a:gd name="T40" fmla="*/ 1 w 28"/>
                <a:gd name="T41" fmla="*/ 1 h 40"/>
                <a:gd name="T42" fmla="*/ 1 w 28"/>
                <a:gd name="T43" fmla="*/ 1 h 40"/>
                <a:gd name="T44" fmla="*/ 1 w 28"/>
                <a:gd name="T45" fmla="*/ 1 h 40"/>
                <a:gd name="T46" fmla="*/ 1 w 28"/>
                <a:gd name="T47" fmla="*/ 1 h 40"/>
                <a:gd name="T48" fmla="*/ 1 w 28"/>
                <a:gd name="T49" fmla="*/ 1 h 40"/>
                <a:gd name="T50" fmla="*/ 1 w 28"/>
                <a:gd name="T51" fmla="*/ 1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40"/>
                <a:gd name="T80" fmla="*/ 28 w 2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40">
                  <a:moveTo>
                    <a:pt x="7" y="14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5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9" name="Freeform 368"/>
            <p:cNvSpPr>
              <a:spLocks/>
            </p:cNvSpPr>
            <p:nvPr/>
          </p:nvSpPr>
          <p:spPr bwMode="auto">
            <a:xfrm>
              <a:off x="1586" y="3420"/>
              <a:ext cx="13" cy="18"/>
            </a:xfrm>
            <a:custGeom>
              <a:avLst/>
              <a:gdLst>
                <a:gd name="T0" fmla="*/ 0 w 27"/>
                <a:gd name="T1" fmla="*/ 1 h 36"/>
                <a:gd name="T2" fmla="*/ 0 w 27"/>
                <a:gd name="T3" fmla="*/ 1 h 36"/>
                <a:gd name="T4" fmla="*/ 0 w 27"/>
                <a:gd name="T5" fmla="*/ 1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1 h 36"/>
                <a:gd name="T14" fmla="*/ 0 w 27"/>
                <a:gd name="T15" fmla="*/ 1 h 36"/>
                <a:gd name="T16" fmla="*/ 0 w 27"/>
                <a:gd name="T17" fmla="*/ 1 h 36"/>
                <a:gd name="T18" fmla="*/ 0 w 27"/>
                <a:gd name="T19" fmla="*/ 1 h 36"/>
                <a:gd name="T20" fmla="*/ 0 w 27"/>
                <a:gd name="T21" fmla="*/ 1 h 36"/>
                <a:gd name="T22" fmla="*/ 0 w 27"/>
                <a:gd name="T23" fmla="*/ 1 h 36"/>
                <a:gd name="T24" fmla="*/ 0 w 27"/>
                <a:gd name="T25" fmla="*/ 1 h 36"/>
                <a:gd name="T26" fmla="*/ 0 w 27"/>
                <a:gd name="T27" fmla="*/ 1 h 36"/>
                <a:gd name="T28" fmla="*/ 0 w 27"/>
                <a:gd name="T29" fmla="*/ 1 h 36"/>
                <a:gd name="T30" fmla="*/ 0 w 27"/>
                <a:gd name="T31" fmla="*/ 1 h 36"/>
                <a:gd name="T32" fmla="*/ 0 w 27"/>
                <a:gd name="T33" fmla="*/ 1 h 36"/>
                <a:gd name="T34" fmla="*/ 0 w 27"/>
                <a:gd name="T35" fmla="*/ 1 h 36"/>
                <a:gd name="T36" fmla="*/ 0 w 27"/>
                <a:gd name="T37" fmla="*/ 1 h 36"/>
                <a:gd name="T38" fmla="*/ 0 w 27"/>
                <a:gd name="T39" fmla="*/ 1 h 36"/>
                <a:gd name="T40" fmla="*/ 0 w 27"/>
                <a:gd name="T41" fmla="*/ 1 h 36"/>
                <a:gd name="T42" fmla="*/ 0 w 27"/>
                <a:gd name="T43" fmla="*/ 1 h 36"/>
                <a:gd name="T44" fmla="*/ 0 w 27"/>
                <a:gd name="T45" fmla="*/ 1 h 36"/>
                <a:gd name="T46" fmla="*/ 0 w 27"/>
                <a:gd name="T47" fmla="*/ 1 h 36"/>
                <a:gd name="T48" fmla="*/ 0 w 27"/>
                <a:gd name="T49" fmla="*/ 1 h 36"/>
                <a:gd name="T50" fmla="*/ 0 w 27"/>
                <a:gd name="T51" fmla="*/ 1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36"/>
                <a:gd name="T80" fmla="*/ 27 w 27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36">
                  <a:moveTo>
                    <a:pt x="4" y="13"/>
                  </a:move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0" name="Freeform 369"/>
            <p:cNvSpPr>
              <a:spLocks/>
            </p:cNvSpPr>
            <p:nvPr/>
          </p:nvSpPr>
          <p:spPr bwMode="auto">
            <a:xfrm>
              <a:off x="1213" y="3385"/>
              <a:ext cx="14" cy="18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0 h 37"/>
                <a:gd name="T4" fmla="*/ 1 w 26"/>
                <a:gd name="T5" fmla="*/ 0 h 37"/>
                <a:gd name="T6" fmla="*/ 1 w 26"/>
                <a:gd name="T7" fmla="*/ 0 h 37"/>
                <a:gd name="T8" fmla="*/ 1 w 26"/>
                <a:gd name="T9" fmla="*/ 0 h 37"/>
                <a:gd name="T10" fmla="*/ 1 w 26"/>
                <a:gd name="T11" fmla="*/ 0 h 37"/>
                <a:gd name="T12" fmla="*/ 1 w 26"/>
                <a:gd name="T13" fmla="*/ 0 h 37"/>
                <a:gd name="T14" fmla="*/ 1 w 26"/>
                <a:gd name="T15" fmla="*/ 0 h 37"/>
                <a:gd name="T16" fmla="*/ 1 w 26"/>
                <a:gd name="T17" fmla="*/ 0 h 37"/>
                <a:gd name="T18" fmla="*/ 1 w 26"/>
                <a:gd name="T19" fmla="*/ 0 h 37"/>
                <a:gd name="T20" fmla="*/ 1 w 26"/>
                <a:gd name="T21" fmla="*/ 0 h 37"/>
                <a:gd name="T22" fmla="*/ 1 w 26"/>
                <a:gd name="T23" fmla="*/ 0 h 37"/>
                <a:gd name="T24" fmla="*/ 1 w 26"/>
                <a:gd name="T25" fmla="*/ 0 h 37"/>
                <a:gd name="T26" fmla="*/ 1 w 26"/>
                <a:gd name="T27" fmla="*/ 0 h 37"/>
                <a:gd name="T28" fmla="*/ 1 w 26"/>
                <a:gd name="T29" fmla="*/ 0 h 37"/>
                <a:gd name="T30" fmla="*/ 1 w 26"/>
                <a:gd name="T31" fmla="*/ 0 h 37"/>
                <a:gd name="T32" fmla="*/ 1 w 26"/>
                <a:gd name="T33" fmla="*/ 0 h 37"/>
                <a:gd name="T34" fmla="*/ 1 w 26"/>
                <a:gd name="T35" fmla="*/ 0 h 37"/>
                <a:gd name="T36" fmla="*/ 1 w 26"/>
                <a:gd name="T37" fmla="*/ 0 h 37"/>
                <a:gd name="T38" fmla="*/ 0 w 26"/>
                <a:gd name="T39" fmla="*/ 0 h 37"/>
                <a:gd name="T40" fmla="*/ 0 w 26"/>
                <a:gd name="T41" fmla="*/ 0 h 37"/>
                <a:gd name="T42" fmla="*/ 0 w 26"/>
                <a:gd name="T43" fmla="*/ 0 h 37"/>
                <a:gd name="T44" fmla="*/ 0 w 26"/>
                <a:gd name="T45" fmla="*/ 0 h 37"/>
                <a:gd name="T46" fmla="*/ 0 w 26"/>
                <a:gd name="T47" fmla="*/ 0 h 37"/>
                <a:gd name="T48" fmla="*/ 1 w 26"/>
                <a:gd name="T49" fmla="*/ 0 h 37"/>
                <a:gd name="T50" fmla="*/ 1 w 26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37"/>
                <a:gd name="T80" fmla="*/ 26 w 26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37">
                  <a:moveTo>
                    <a:pt x="2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1" name="Freeform 370"/>
            <p:cNvSpPr>
              <a:spLocks/>
            </p:cNvSpPr>
            <p:nvPr/>
          </p:nvSpPr>
          <p:spPr bwMode="auto">
            <a:xfrm>
              <a:off x="1632" y="3374"/>
              <a:ext cx="9" cy="9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1 h 17"/>
                <a:gd name="T10" fmla="*/ 0 w 19"/>
                <a:gd name="T11" fmla="*/ 1 h 17"/>
                <a:gd name="T12" fmla="*/ 0 w 19"/>
                <a:gd name="T13" fmla="*/ 1 h 17"/>
                <a:gd name="T14" fmla="*/ 0 w 19"/>
                <a:gd name="T15" fmla="*/ 1 h 17"/>
                <a:gd name="T16" fmla="*/ 0 w 19"/>
                <a:gd name="T17" fmla="*/ 1 h 17"/>
                <a:gd name="T18" fmla="*/ 0 w 19"/>
                <a:gd name="T19" fmla="*/ 1 h 17"/>
                <a:gd name="T20" fmla="*/ 0 w 19"/>
                <a:gd name="T21" fmla="*/ 1 h 17"/>
                <a:gd name="T22" fmla="*/ 0 w 19"/>
                <a:gd name="T23" fmla="*/ 1 h 17"/>
                <a:gd name="T24" fmla="*/ 0 w 19"/>
                <a:gd name="T25" fmla="*/ 1 h 17"/>
                <a:gd name="T26" fmla="*/ 0 w 19"/>
                <a:gd name="T27" fmla="*/ 1 h 17"/>
                <a:gd name="T28" fmla="*/ 0 w 19"/>
                <a:gd name="T29" fmla="*/ 0 h 17"/>
                <a:gd name="T30" fmla="*/ 0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2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2" name="Freeform 371"/>
            <p:cNvSpPr>
              <a:spLocks/>
            </p:cNvSpPr>
            <p:nvPr/>
          </p:nvSpPr>
          <p:spPr bwMode="auto">
            <a:xfrm>
              <a:off x="888" y="3351"/>
              <a:ext cx="25" cy="22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0 h 44"/>
                <a:gd name="T10" fmla="*/ 1 w 50"/>
                <a:gd name="T11" fmla="*/ 0 h 44"/>
                <a:gd name="T12" fmla="*/ 1 w 50"/>
                <a:gd name="T13" fmla="*/ 1 h 44"/>
                <a:gd name="T14" fmla="*/ 1 w 50"/>
                <a:gd name="T15" fmla="*/ 1 h 44"/>
                <a:gd name="T16" fmla="*/ 1 w 50"/>
                <a:gd name="T17" fmla="*/ 1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0 w 50"/>
                <a:gd name="T41" fmla="*/ 1 h 44"/>
                <a:gd name="T42" fmla="*/ 0 w 50"/>
                <a:gd name="T43" fmla="*/ 1 h 44"/>
                <a:gd name="T44" fmla="*/ 0 w 50"/>
                <a:gd name="T45" fmla="*/ 1 h 44"/>
                <a:gd name="T46" fmla="*/ 0 w 50"/>
                <a:gd name="T47" fmla="*/ 1 h 44"/>
                <a:gd name="T48" fmla="*/ 1 w 50"/>
                <a:gd name="T49" fmla="*/ 1 h 44"/>
                <a:gd name="T50" fmla="*/ 1 w 50"/>
                <a:gd name="T51" fmla="*/ 1 h 44"/>
                <a:gd name="T52" fmla="*/ 1 w 50"/>
                <a:gd name="T53" fmla="*/ 1 h 44"/>
                <a:gd name="T54" fmla="*/ 1 w 50"/>
                <a:gd name="T55" fmla="*/ 1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44"/>
                <a:gd name="T86" fmla="*/ 50 w 50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44">
                  <a:moveTo>
                    <a:pt x="4" y="11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8"/>
                  </a:lnTo>
                  <a:lnTo>
                    <a:pt x="46" y="11"/>
                  </a:lnTo>
                  <a:lnTo>
                    <a:pt x="48" y="19"/>
                  </a:lnTo>
                  <a:lnTo>
                    <a:pt x="50" y="27"/>
                  </a:lnTo>
                  <a:lnTo>
                    <a:pt x="46" y="34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5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6804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5" grpId="0"/>
      <p:bldP spid="246" grpId="0"/>
      <p:bldP spid="2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1" y="80628"/>
            <a:ext cx="8316924" cy="611060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5556" y="3248980"/>
            <a:ext cx="7373694" cy="396044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6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4327"/>
            <a:ext cx="7373694" cy="1083709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4839" y="2636913"/>
            <a:ext cx="7373694" cy="396044"/>
          </a:xfrm>
          <a:prstGeom prst="rect">
            <a:avLst/>
          </a:prstGeom>
          <a:solidFill>
            <a:srgbClr val="92D05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7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1" y="80628"/>
            <a:ext cx="8316924" cy="61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8671" y="-1315858"/>
            <a:ext cx="5184577" cy="884164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24128" y="1088740"/>
            <a:ext cx="1116124" cy="4248150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0648"/>
            <a:ext cx="91440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8"/>
          <p:cNvSpPr txBox="1">
            <a:spLocks noChangeArrowheads="1"/>
          </p:cNvSpPr>
          <p:nvPr/>
        </p:nvSpPr>
        <p:spPr bwMode="auto">
          <a:xfrm>
            <a:off x="831850" y="1160761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6" name="TextBox 179"/>
          <p:cNvSpPr txBox="1">
            <a:spLocks noChangeArrowheads="1"/>
          </p:cNvSpPr>
          <p:nvPr/>
        </p:nvSpPr>
        <p:spPr bwMode="auto">
          <a:xfrm>
            <a:off x="1870075" y="1160761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7" name="TextBox 180"/>
          <p:cNvSpPr txBox="1">
            <a:spLocks noChangeArrowheads="1"/>
          </p:cNvSpPr>
          <p:nvPr/>
        </p:nvSpPr>
        <p:spPr bwMode="auto">
          <a:xfrm>
            <a:off x="6156325" y="1219498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" name="TextBox 181"/>
          <p:cNvSpPr txBox="1">
            <a:spLocks noChangeArrowheads="1"/>
          </p:cNvSpPr>
          <p:nvPr/>
        </p:nvSpPr>
        <p:spPr bwMode="auto">
          <a:xfrm>
            <a:off x="7043738" y="1225848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9" name="TextBox 178"/>
          <p:cNvSpPr txBox="1">
            <a:spLocks noChangeArrowheads="1"/>
          </p:cNvSpPr>
          <p:nvPr/>
        </p:nvSpPr>
        <p:spPr bwMode="auto">
          <a:xfrm>
            <a:off x="842963" y="1795761"/>
            <a:ext cx="46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10" name="TextBox 179"/>
          <p:cNvSpPr txBox="1">
            <a:spLocks noChangeArrowheads="1"/>
          </p:cNvSpPr>
          <p:nvPr/>
        </p:nvSpPr>
        <p:spPr bwMode="auto">
          <a:xfrm>
            <a:off x="1668463" y="1795761"/>
            <a:ext cx="1385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11" name="TextBox 180"/>
          <p:cNvSpPr txBox="1">
            <a:spLocks noChangeArrowheads="1"/>
          </p:cNvSpPr>
          <p:nvPr/>
        </p:nvSpPr>
        <p:spPr bwMode="auto">
          <a:xfrm>
            <a:off x="3348038" y="1795761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10+ (5 x 2) =</a:t>
            </a:r>
          </a:p>
        </p:txBody>
      </p:sp>
      <p:sp>
        <p:nvSpPr>
          <p:cNvPr id="12" name="TextBox 181"/>
          <p:cNvSpPr txBox="1">
            <a:spLocks noChangeArrowheads="1"/>
          </p:cNvSpPr>
          <p:nvPr/>
        </p:nvSpPr>
        <p:spPr bwMode="auto">
          <a:xfrm>
            <a:off x="6099175" y="1795761"/>
            <a:ext cx="55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13" name="TextBox 181"/>
          <p:cNvSpPr txBox="1">
            <a:spLocks noChangeArrowheads="1"/>
          </p:cNvSpPr>
          <p:nvPr/>
        </p:nvSpPr>
        <p:spPr bwMode="auto">
          <a:xfrm>
            <a:off x="6889750" y="1795761"/>
            <a:ext cx="560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</a:t>
            </a:r>
          </a:p>
        </p:txBody>
      </p:sp>
      <p:sp>
        <p:nvSpPr>
          <p:cNvPr id="14" name="TextBox 178"/>
          <p:cNvSpPr txBox="1">
            <a:spLocks noChangeArrowheads="1"/>
          </p:cNvSpPr>
          <p:nvPr/>
        </p:nvSpPr>
        <p:spPr bwMode="auto">
          <a:xfrm>
            <a:off x="873125" y="2414886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5" name="TextBox 179"/>
          <p:cNvSpPr txBox="1">
            <a:spLocks noChangeArrowheads="1"/>
          </p:cNvSpPr>
          <p:nvPr/>
        </p:nvSpPr>
        <p:spPr bwMode="auto">
          <a:xfrm>
            <a:off x="1820863" y="2414886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16" name="TextBox 181"/>
          <p:cNvSpPr txBox="1">
            <a:spLocks noChangeArrowheads="1"/>
          </p:cNvSpPr>
          <p:nvPr/>
        </p:nvSpPr>
        <p:spPr bwMode="auto">
          <a:xfrm>
            <a:off x="6083300" y="2414886"/>
            <a:ext cx="56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7" name="TextBox 181"/>
          <p:cNvSpPr txBox="1">
            <a:spLocks noChangeArrowheads="1"/>
          </p:cNvSpPr>
          <p:nvPr/>
        </p:nvSpPr>
        <p:spPr bwMode="auto">
          <a:xfrm>
            <a:off x="6875463" y="2414886"/>
            <a:ext cx="560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</a:t>
            </a:r>
          </a:p>
        </p:txBody>
      </p:sp>
      <p:sp>
        <p:nvSpPr>
          <p:cNvPr id="18" name="TextBox 178"/>
          <p:cNvSpPr txBox="1">
            <a:spLocks noChangeArrowheads="1"/>
          </p:cNvSpPr>
          <p:nvPr/>
        </p:nvSpPr>
        <p:spPr bwMode="auto">
          <a:xfrm>
            <a:off x="877888" y="3127673"/>
            <a:ext cx="37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TextBox 179"/>
          <p:cNvSpPr txBox="1">
            <a:spLocks noChangeArrowheads="1"/>
          </p:cNvSpPr>
          <p:nvPr/>
        </p:nvSpPr>
        <p:spPr bwMode="auto">
          <a:xfrm>
            <a:off x="1530350" y="3127673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Dryer s/o</a:t>
            </a:r>
          </a:p>
        </p:txBody>
      </p:sp>
      <p:sp>
        <p:nvSpPr>
          <p:cNvPr id="21" name="TextBox 181"/>
          <p:cNvSpPr txBox="1">
            <a:spLocks noChangeArrowheads="1"/>
          </p:cNvSpPr>
          <p:nvPr/>
        </p:nvSpPr>
        <p:spPr bwMode="auto">
          <a:xfrm>
            <a:off x="6137275" y="3127673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2" name="TextBox 181"/>
          <p:cNvSpPr txBox="1">
            <a:spLocks noChangeArrowheads="1"/>
          </p:cNvSpPr>
          <p:nvPr/>
        </p:nvSpPr>
        <p:spPr bwMode="auto">
          <a:xfrm>
            <a:off x="6975475" y="3127673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</a:p>
        </p:txBody>
      </p:sp>
      <p:sp>
        <p:nvSpPr>
          <p:cNvPr id="23" name="TextBox 180"/>
          <p:cNvSpPr txBox="1">
            <a:spLocks noChangeArrowheads="1"/>
          </p:cNvSpPr>
          <p:nvPr/>
        </p:nvSpPr>
        <p:spPr bwMode="auto">
          <a:xfrm>
            <a:off x="3649663" y="3134023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Inc above</a:t>
            </a:r>
          </a:p>
        </p:txBody>
      </p:sp>
      <p:sp>
        <p:nvSpPr>
          <p:cNvPr id="24" name="TextBox 178"/>
          <p:cNvSpPr txBox="1">
            <a:spLocks noChangeArrowheads="1"/>
          </p:cNvSpPr>
          <p:nvPr/>
        </p:nvSpPr>
        <p:spPr bwMode="auto">
          <a:xfrm>
            <a:off x="895350" y="3775373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25" name="TextBox 179"/>
          <p:cNvSpPr txBox="1">
            <a:spLocks noChangeArrowheads="1"/>
          </p:cNvSpPr>
          <p:nvPr/>
        </p:nvSpPr>
        <p:spPr bwMode="auto">
          <a:xfrm>
            <a:off x="1690688" y="3775373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H.W.S.</a:t>
            </a:r>
          </a:p>
        </p:txBody>
      </p:sp>
      <p:sp>
        <p:nvSpPr>
          <p:cNvPr id="26" name="TextBox 181"/>
          <p:cNvSpPr txBox="1">
            <a:spLocks noChangeArrowheads="1"/>
          </p:cNvSpPr>
          <p:nvPr/>
        </p:nvSpPr>
        <p:spPr bwMode="auto">
          <a:xfrm>
            <a:off x="6059488" y="3775373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27" name="TextBox 181"/>
          <p:cNvSpPr txBox="1">
            <a:spLocks noChangeArrowheads="1"/>
          </p:cNvSpPr>
          <p:nvPr/>
        </p:nvSpPr>
        <p:spPr bwMode="auto">
          <a:xfrm>
            <a:off x="6896100" y="3775373"/>
            <a:ext cx="560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</a:p>
        </p:txBody>
      </p:sp>
      <p:sp>
        <p:nvSpPr>
          <p:cNvPr id="28" name="TextBox 180"/>
          <p:cNvSpPr txBox="1">
            <a:spLocks noChangeArrowheads="1"/>
          </p:cNvSpPr>
          <p:nvPr/>
        </p:nvSpPr>
        <p:spPr bwMode="auto">
          <a:xfrm>
            <a:off x="3822700" y="3781723"/>
            <a:ext cx="132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6 x 2 =</a:t>
            </a:r>
          </a:p>
        </p:txBody>
      </p:sp>
      <p:sp>
        <p:nvSpPr>
          <p:cNvPr id="29" name="TextBox 181"/>
          <p:cNvSpPr txBox="1">
            <a:spLocks noChangeArrowheads="1"/>
          </p:cNvSpPr>
          <p:nvPr/>
        </p:nvSpPr>
        <p:spPr bwMode="auto">
          <a:xfrm>
            <a:off x="6000750" y="5212061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53A</a:t>
            </a:r>
          </a:p>
        </p:txBody>
      </p:sp>
      <p:sp>
        <p:nvSpPr>
          <p:cNvPr id="30" name="TextBox 181"/>
          <p:cNvSpPr txBox="1">
            <a:spLocks noChangeArrowheads="1"/>
          </p:cNvSpPr>
          <p:nvPr/>
        </p:nvSpPr>
        <p:spPr bwMode="auto">
          <a:xfrm>
            <a:off x="6900863" y="521682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53A</a:t>
            </a:r>
          </a:p>
        </p:txBody>
      </p:sp>
    </p:spTree>
    <p:extLst>
      <p:ext uri="{BB962C8B-B14F-4D97-AF65-F5344CB8AC3E}">
        <p14:creationId xmlns:p14="http://schemas.microsoft.com/office/powerpoint/2010/main" val="9489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539" y="4005064"/>
            <a:ext cx="248427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31539" y="4725144"/>
            <a:ext cx="2160241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33" y="224644"/>
            <a:ext cx="8852474" cy="51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3161649" y="4428901"/>
            <a:ext cx="347903" cy="4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6" name="TextBox 181"/>
          <p:cNvSpPr txBox="1">
            <a:spLocks noChangeArrowheads="1"/>
          </p:cNvSpPr>
          <p:nvPr/>
        </p:nvSpPr>
        <p:spPr bwMode="auto">
          <a:xfrm>
            <a:off x="4745974" y="4428901"/>
            <a:ext cx="347903" cy="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</p:txBody>
      </p:sp>
      <p:sp>
        <p:nvSpPr>
          <p:cNvPr id="7" name="TextBox 181"/>
          <p:cNvSpPr txBox="1">
            <a:spLocks noChangeArrowheads="1"/>
          </p:cNvSpPr>
          <p:nvPr/>
        </p:nvSpPr>
        <p:spPr bwMode="auto">
          <a:xfrm>
            <a:off x="6171549" y="4425726"/>
            <a:ext cx="1208763" cy="4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6 + 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447" y="8519"/>
            <a:ext cx="7387053" cy="62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9"/>
          <a:stretch/>
        </p:blipFill>
        <p:spPr bwMode="auto">
          <a:xfrm>
            <a:off x="576263" y="44450"/>
            <a:ext cx="7858125" cy="62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181"/>
          <p:cNvSpPr txBox="1">
            <a:spLocks noChangeArrowheads="1"/>
          </p:cNvSpPr>
          <p:nvPr/>
        </p:nvSpPr>
        <p:spPr bwMode="auto">
          <a:xfrm>
            <a:off x="3092450" y="-26988"/>
            <a:ext cx="34131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285" name="TextBox 181"/>
          <p:cNvSpPr txBox="1">
            <a:spLocks noChangeArrowheads="1"/>
          </p:cNvSpPr>
          <p:nvPr/>
        </p:nvSpPr>
        <p:spPr bwMode="auto">
          <a:xfrm>
            <a:off x="4770438" y="-26988"/>
            <a:ext cx="341312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</p:txBody>
      </p:sp>
      <p:sp>
        <p:nvSpPr>
          <p:cNvPr id="66566" name="TextBox 181"/>
          <p:cNvSpPr txBox="1">
            <a:spLocks noChangeArrowheads="1"/>
          </p:cNvSpPr>
          <p:nvPr/>
        </p:nvSpPr>
        <p:spPr bwMode="auto">
          <a:xfrm>
            <a:off x="6137275" y="-26988"/>
            <a:ext cx="118586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6 + com</a:t>
            </a:r>
          </a:p>
        </p:txBody>
      </p:sp>
      <p:sp>
        <p:nvSpPr>
          <p:cNvPr id="287" name="TextBox 178"/>
          <p:cNvSpPr txBox="1">
            <a:spLocks noChangeArrowheads="1"/>
          </p:cNvSpPr>
          <p:nvPr/>
        </p:nvSpPr>
        <p:spPr bwMode="auto">
          <a:xfrm>
            <a:off x="1117600" y="1052513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288" name="TextBox 179"/>
          <p:cNvSpPr txBox="1">
            <a:spLocks noChangeArrowheads="1"/>
          </p:cNvSpPr>
          <p:nvPr/>
        </p:nvSpPr>
        <p:spPr bwMode="auto">
          <a:xfrm>
            <a:off x="2125663" y="1052513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289" name="TextBox 180"/>
          <p:cNvSpPr txBox="1">
            <a:spLocks noChangeArrowheads="1"/>
          </p:cNvSpPr>
          <p:nvPr/>
        </p:nvSpPr>
        <p:spPr bwMode="auto">
          <a:xfrm>
            <a:off x="3432175" y="87312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5 + (0.25 x 8) =</a:t>
            </a:r>
          </a:p>
        </p:txBody>
      </p:sp>
      <p:sp>
        <p:nvSpPr>
          <p:cNvPr id="290" name="TextBox 181"/>
          <p:cNvSpPr txBox="1">
            <a:spLocks noChangeArrowheads="1"/>
          </p:cNvSpPr>
          <p:nvPr/>
        </p:nvSpPr>
        <p:spPr bwMode="auto">
          <a:xfrm>
            <a:off x="5819775" y="105251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91" name="TextBox 181"/>
          <p:cNvSpPr txBox="1">
            <a:spLocks noChangeArrowheads="1"/>
          </p:cNvSpPr>
          <p:nvPr/>
        </p:nvSpPr>
        <p:spPr bwMode="auto">
          <a:xfrm>
            <a:off x="6611938" y="1058863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92" name="TextBox 180"/>
          <p:cNvSpPr txBox="1">
            <a:spLocks noChangeArrowheads="1"/>
          </p:cNvSpPr>
          <p:nvPr/>
        </p:nvSpPr>
        <p:spPr bwMode="auto">
          <a:xfrm>
            <a:off x="3422650" y="119697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5 + (0.25 x 6) =</a:t>
            </a:r>
          </a:p>
        </p:txBody>
      </p:sp>
      <p:sp>
        <p:nvSpPr>
          <p:cNvPr id="293" name="TextBox 181"/>
          <p:cNvSpPr txBox="1">
            <a:spLocks noChangeArrowheads="1"/>
          </p:cNvSpPr>
          <p:nvPr/>
        </p:nvSpPr>
        <p:spPr bwMode="auto">
          <a:xfrm>
            <a:off x="7183438" y="1058863"/>
            <a:ext cx="69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6.5</a:t>
            </a:r>
          </a:p>
        </p:txBody>
      </p:sp>
      <p:sp>
        <p:nvSpPr>
          <p:cNvPr id="294" name="TextBox 178"/>
          <p:cNvSpPr txBox="1">
            <a:spLocks noChangeArrowheads="1"/>
          </p:cNvSpPr>
          <p:nvPr/>
        </p:nvSpPr>
        <p:spPr bwMode="auto">
          <a:xfrm>
            <a:off x="1168400" y="1557338"/>
            <a:ext cx="46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95" name="TextBox 179"/>
          <p:cNvSpPr txBox="1">
            <a:spLocks noChangeArrowheads="1"/>
          </p:cNvSpPr>
          <p:nvPr/>
        </p:nvSpPr>
        <p:spPr bwMode="auto">
          <a:xfrm>
            <a:off x="2046288" y="1557338"/>
            <a:ext cx="118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296" name="TextBox 180"/>
          <p:cNvSpPr txBox="1">
            <a:spLocks noChangeArrowheads="1"/>
          </p:cNvSpPr>
          <p:nvPr/>
        </p:nvSpPr>
        <p:spPr bwMode="auto">
          <a:xfrm>
            <a:off x="3348038" y="1484313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15 + (3.75 x 8) =</a:t>
            </a:r>
          </a:p>
        </p:txBody>
      </p:sp>
      <p:sp>
        <p:nvSpPr>
          <p:cNvPr id="297" name="TextBox 181"/>
          <p:cNvSpPr txBox="1">
            <a:spLocks noChangeArrowheads="1"/>
          </p:cNvSpPr>
          <p:nvPr/>
        </p:nvSpPr>
        <p:spPr bwMode="auto">
          <a:xfrm>
            <a:off x="5762625" y="1557338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298" name="TextBox 181"/>
          <p:cNvSpPr txBox="1">
            <a:spLocks noChangeArrowheads="1"/>
          </p:cNvSpPr>
          <p:nvPr/>
        </p:nvSpPr>
        <p:spPr bwMode="auto">
          <a:xfrm>
            <a:off x="6554788" y="1563688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299" name="TextBox 180"/>
          <p:cNvSpPr txBox="1">
            <a:spLocks noChangeArrowheads="1"/>
          </p:cNvSpPr>
          <p:nvPr/>
        </p:nvSpPr>
        <p:spPr bwMode="auto">
          <a:xfrm>
            <a:off x="3348038" y="1773238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15 + (3.75 x 6) =</a:t>
            </a:r>
          </a:p>
        </p:txBody>
      </p:sp>
      <p:sp>
        <p:nvSpPr>
          <p:cNvPr id="300" name="TextBox 181"/>
          <p:cNvSpPr txBox="1">
            <a:spLocks noChangeArrowheads="1"/>
          </p:cNvSpPr>
          <p:nvPr/>
        </p:nvSpPr>
        <p:spPr bwMode="auto">
          <a:xfrm>
            <a:off x="7089775" y="1592263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37.5</a:t>
            </a:r>
          </a:p>
        </p:txBody>
      </p:sp>
      <p:sp>
        <p:nvSpPr>
          <p:cNvPr id="301" name="TextBox 178"/>
          <p:cNvSpPr txBox="1">
            <a:spLocks noChangeArrowheads="1"/>
          </p:cNvSpPr>
          <p:nvPr/>
        </p:nvSpPr>
        <p:spPr bwMode="auto">
          <a:xfrm>
            <a:off x="1211263" y="2139950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02" name="TextBox 179"/>
          <p:cNvSpPr txBox="1">
            <a:spLocks noChangeArrowheads="1"/>
          </p:cNvSpPr>
          <p:nvPr/>
        </p:nvSpPr>
        <p:spPr bwMode="auto">
          <a:xfrm>
            <a:off x="1895475" y="2012950"/>
            <a:ext cx="1363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Cook top </a:t>
            </a:r>
          </a:p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&amp; oven</a:t>
            </a:r>
          </a:p>
        </p:txBody>
      </p:sp>
      <p:sp>
        <p:nvSpPr>
          <p:cNvPr id="303" name="TextBox 180"/>
          <p:cNvSpPr txBox="1">
            <a:spLocks noChangeArrowheads="1"/>
          </p:cNvSpPr>
          <p:nvPr/>
        </p:nvSpPr>
        <p:spPr bwMode="auto">
          <a:xfrm>
            <a:off x="3752850" y="2051050"/>
            <a:ext cx="128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2.8 x 8 =</a:t>
            </a:r>
          </a:p>
        </p:txBody>
      </p:sp>
      <p:sp>
        <p:nvSpPr>
          <p:cNvPr id="304" name="TextBox 181"/>
          <p:cNvSpPr txBox="1">
            <a:spLocks noChangeArrowheads="1"/>
          </p:cNvSpPr>
          <p:nvPr/>
        </p:nvSpPr>
        <p:spPr bwMode="auto">
          <a:xfrm>
            <a:off x="5556250" y="2139950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22.4</a:t>
            </a:r>
          </a:p>
        </p:txBody>
      </p:sp>
      <p:sp>
        <p:nvSpPr>
          <p:cNvPr id="305" name="TextBox 181"/>
          <p:cNvSpPr txBox="1">
            <a:spLocks noChangeArrowheads="1"/>
          </p:cNvSpPr>
          <p:nvPr/>
        </p:nvSpPr>
        <p:spPr bwMode="auto">
          <a:xfrm>
            <a:off x="6283325" y="2146300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22.4</a:t>
            </a:r>
          </a:p>
        </p:txBody>
      </p:sp>
      <p:sp>
        <p:nvSpPr>
          <p:cNvPr id="306" name="TextBox 180"/>
          <p:cNvSpPr txBox="1">
            <a:spLocks noChangeArrowheads="1"/>
          </p:cNvSpPr>
          <p:nvPr/>
        </p:nvSpPr>
        <p:spPr bwMode="auto">
          <a:xfrm>
            <a:off x="3743325" y="2349500"/>
            <a:ext cx="128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2.8 x 6 =</a:t>
            </a:r>
          </a:p>
        </p:txBody>
      </p:sp>
      <p:sp>
        <p:nvSpPr>
          <p:cNvPr id="307" name="TextBox 181"/>
          <p:cNvSpPr txBox="1">
            <a:spLocks noChangeArrowheads="1"/>
          </p:cNvSpPr>
          <p:nvPr/>
        </p:nvSpPr>
        <p:spPr bwMode="auto">
          <a:xfrm>
            <a:off x="7089775" y="2168525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16.8</a:t>
            </a:r>
          </a:p>
        </p:txBody>
      </p:sp>
      <p:sp>
        <p:nvSpPr>
          <p:cNvPr id="308" name="TextBox 178"/>
          <p:cNvSpPr txBox="1">
            <a:spLocks noChangeArrowheads="1"/>
          </p:cNvSpPr>
          <p:nvPr/>
        </p:nvSpPr>
        <p:spPr bwMode="auto">
          <a:xfrm>
            <a:off x="1265238" y="271462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309" name="TextBox 179"/>
          <p:cNvSpPr txBox="1">
            <a:spLocks noChangeArrowheads="1"/>
          </p:cNvSpPr>
          <p:nvPr/>
        </p:nvSpPr>
        <p:spPr bwMode="auto">
          <a:xfrm>
            <a:off x="2217738" y="2714625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HWS</a:t>
            </a:r>
          </a:p>
        </p:txBody>
      </p:sp>
      <p:sp>
        <p:nvSpPr>
          <p:cNvPr id="310" name="TextBox 180"/>
          <p:cNvSpPr txBox="1">
            <a:spLocks noChangeArrowheads="1"/>
          </p:cNvSpPr>
          <p:nvPr/>
        </p:nvSpPr>
        <p:spPr bwMode="auto">
          <a:xfrm>
            <a:off x="3948113" y="263683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6 x 8 =</a:t>
            </a:r>
          </a:p>
        </p:txBody>
      </p:sp>
      <p:sp>
        <p:nvSpPr>
          <p:cNvPr id="311" name="TextBox 181"/>
          <p:cNvSpPr txBox="1">
            <a:spLocks noChangeArrowheads="1"/>
          </p:cNvSpPr>
          <p:nvPr/>
        </p:nvSpPr>
        <p:spPr bwMode="auto">
          <a:xfrm>
            <a:off x="5768975" y="2714625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312" name="TextBox 181"/>
          <p:cNvSpPr txBox="1">
            <a:spLocks noChangeArrowheads="1"/>
          </p:cNvSpPr>
          <p:nvPr/>
        </p:nvSpPr>
        <p:spPr bwMode="auto">
          <a:xfrm>
            <a:off x="6497638" y="2720975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313" name="TextBox 180"/>
          <p:cNvSpPr txBox="1">
            <a:spLocks noChangeArrowheads="1"/>
          </p:cNvSpPr>
          <p:nvPr/>
        </p:nvSpPr>
        <p:spPr bwMode="auto">
          <a:xfrm>
            <a:off x="3948113" y="291623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6 x 6 =</a:t>
            </a:r>
          </a:p>
        </p:txBody>
      </p:sp>
      <p:sp>
        <p:nvSpPr>
          <p:cNvPr id="314" name="TextBox 181"/>
          <p:cNvSpPr txBox="1">
            <a:spLocks noChangeArrowheads="1"/>
          </p:cNvSpPr>
          <p:nvPr/>
        </p:nvSpPr>
        <p:spPr bwMode="auto">
          <a:xfrm>
            <a:off x="7250113" y="2744788"/>
            <a:ext cx="56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36</a:t>
            </a:r>
          </a:p>
        </p:txBody>
      </p:sp>
      <p:sp>
        <p:nvSpPr>
          <p:cNvPr id="315" name="TextBox 178"/>
          <p:cNvSpPr txBox="1">
            <a:spLocks noChangeArrowheads="1"/>
          </p:cNvSpPr>
          <p:nvPr/>
        </p:nvSpPr>
        <p:spPr bwMode="auto">
          <a:xfrm>
            <a:off x="1200150" y="3327400"/>
            <a:ext cx="41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206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316" name="TextBox 179"/>
          <p:cNvSpPr txBox="1">
            <a:spLocks noChangeArrowheads="1"/>
          </p:cNvSpPr>
          <p:nvPr/>
        </p:nvSpPr>
        <p:spPr bwMode="auto">
          <a:xfrm>
            <a:off x="1858963" y="3327400"/>
            <a:ext cx="1458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2060"/>
                </a:solidFill>
                <a:latin typeface="Comic Sans MS" pitchFamily="66" charset="0"/>
              </a:rPr>
              <a:t>Com lights</a:t>
            </a:r>
          </a:p>
        </p:txBody>
      </p:sp>
      <p:sp>
        <p:nvSpPr>
          <p:cNvPr id="317" name="TextBox 180"/>
          <p:cNvSpPr txBox="1">
            <a:spLocks noChangeArrowheads="1"/>
          </p:cNvSpPr>
          <p:nvPr/>
        </p:nvSpPr>
        <p:spPr bwMode="auto">
          <a:xfrm>
            <a:off x="3644900" y="3213100"/>
            <a:ext cx="156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2060"/>
                </a:solidFill>
                <a:latin typeface="Comic Sans MS" pitchFamily="66" charset="0"/>
              </a:rPr>
              <a:t>20 x 0.33 +</a:t>
            </a:r>
          </a:p>
        </p:txBody>
      </p:sp>
      <p:sp>
        <p:nvSpPr>
          <p:cNvPr id="320" name="TextBox 180"/>
          <p:cNvSpPr txBox="1">
            <a:spLocks noChangeArrowheads="1"/>
          </p:cNvSpPr>
          <p:nvPr/>
        </p:nvSpPr>
        <p:spPr bwMode="auto">
          <a:xfrm>
            <a:off x="3309938" y="3500438"/>
            <a:ext cx="223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2060"/>
                </a:solidFill>
                <a:latin typeface="Comic Sans MS" pitchFamily="66" charset="0"/>
              </a:rPr>
              <a:t>(50 x 60 / 230) =</a:t>
            </a:r>
          </a:p>
        </p:txBody>
      </p:sp>
      <p:sp>
        <p:nvSpPr>
          <p:cNvPr id="321" name="TextBox 181"/>
          <p:cNvSpPr txBox="1">
            <a:spLocks noChangeArrowheads="1"/>
          </p:cNvSpPr>
          <p:nvPr/>
        </p:nvSpPr>
        <p:spPr bwMode="auto">
          <a:xfrm>
            <a:off x="7110413" y="3357563"/>
            <a:ext cx="84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19.65</a:t>
            </a:r>
          </a:p>
        </p:txBody>
      </p:sp>
      <p:sp>
        <p:nvSpPr>
          <p:cNvPr id="323" name="TextBox 178"/>
          <p:cNvSpPr txBox="1">
            <a:spLocks noChangeArrowheads="1"/>
          </p:cNvSpPr>
          <p:nvPr/>
        </p:nvSpPr>
        <p:spPr bwMode="auto">
          <a:xfrm>
            <a:off x="1220788" y="3867150"/>
            <a:ext cx="35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206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324" name="TextBox 179"/>
          <p:cNvSpPr txBox="1">
            <a:spLocks noChangeArrowheads="1"/>
          </p:cNvSpPr>
          <p:nvPr/>
        </p:nvSpPr>
        <p:spPr bwMode="auto">
          <a:xfrm>
            <a:off x="1825625" y="3867150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2060"/>
                </a:solidFill>
                <a:latin typeface="Comic Sans MS" pitchFamily="66" charset="0"/>
              </a:rPr>
              <a:t>Com power</a:t>
            </a:r>
          </a:p>
        </p:txBody>
      </p:sp>
      <p:sp>
        <p:nvSpPr>
          <p:cNvPr id="325" name="TextBox 180"/>
          <p:cNvSpPr txBox="1">
            <a:spLocks noChangeArrowheads="1"/>
          </p:cNvSpPr>
          <p:nvPr/>
        </p:nvSpPr>
        <p:spPr bwMode="auto">
          <a:xfrm>
            <a:off x="3548063" y="3789363"/>
            <a:ext cx="173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2060"/>
                </a:solidFill>
                <a:latin typeface="Comic Sans MS" pitchFamily="66" charset="0"/>
              </a:rPr>
              <a:t>15 x 2 = 30A</a:t>
            </a:r>
          </a:p>
        </p:txBody>
      </p:sp>
      <p:sp>
        <p:nvSpPr>
          <p:cNvPr id="326" name="TextBox 180"/>
          <p:cNvSpPr txBox="1">
            <a:spLocks noChangeArrowheads="1"/>
          </p:cNvSpPr>
          <p:nvPr/>
        </p:nvSpPr>
        <p:spPr bwMode="auto">
          <a:xfrm>
            <a:off x="3825875" y="4067175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2060"/>
                </a:solidFill>
                <a:latin typeface="Comic Sans MS" pitchFamily="66" charset="0"/>
              </a:rPr>
              <a:t>15A max</a:t>
            </a:r>
          </a:p>
        </p:txBody>
      </p:sp>
      <p:sp>
        <p:nvSpPr>
          <p:cNvPr id="327" name="TextBox 181"/>
          <p:cNvSpPr txBox="1">
            <a:spLocks noChangeArrowheads="1"/>
          </p:cNvSpPr>
          <p:nvPr/>
        </p:nvSpPr>
        <p:spPr bwMode="auto">
          <a:xfrm>
            <a:off x="7296150" y="3897313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328" name="TextBox 178"/>
          <p:cNvSpPr txBox="1">
            <a:spLocks noChangeArrowheads="1"/>
          </p:cNvSpPr>
          <p:nvPr/>
        </p:nvSpPr>
        <p:spPr bwMode="auto">
          <a:xfrm>
            <a:off x="1241425" y="440055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2060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329" name="TextBox 179"/>
          <p:cNvSpPr txBox="1">
            <a:spLocks noChangeArrowheads="1"/>
          </p:cNvSpPr>
          <p:nvPr/>
        </p:nvSpPr>
        <p:spPr bwMode="auto">
          <a:xfrm>
            <a:off x="2011363" y="4473575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2060"/>
                </a:solidFill>
                <a:latin typeface="Comic Sans MS" pitchFamily="66" charset="0"/>
              </a:rPr>
              <a:t>Dryers</a:t>
            </a:r>
          </a:p>
        </p:txBody>
      </p:sp>
      <p:sp>
        <p:nvSpPr>
          <p:cNvPr id="330" name="TextBox 180"/>
          <p:cNvSpPr txBox="1">
            <a:spLocks noChangeArrowheads="1"/>
          </p:cNvSpPr>
          <p:nvPr/>
        </p:nvSpPr>
        <p:spPr bwMode="auto">
          <a:xfrm>
            <a:off x="3311525" y="4508500"/>
            <a:ext cx="228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2060"/>
                </a:solidFill>
                <a:latin typeface="Comic Sans MS" pitchFamily="66" charset="0"/>
              </a:rPr>
              <a:t>2 x 15 x 0.5 = 15</a:t>
            </a:r>
          </a:p>
        </p:txBody>
      </p:sp>
      <p:sp>
        <p:nvSpPr>
          <p:cNvPr id="332" name="TextBox 181"/>
          <p:cNvSpPr txBox="1">
            <a:spLocks noChangeArrowheads="1"/>
          </p:cNvSpPr>
          <p:nvPr/>
        </p:nvSpPr>
        <p:spPr bwMode="auto">
          <a:xfrm>
            <a:off x="7296150" y="4508500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333" name="TextBox 181"/>
          <p:cNvSpPr txBox="1">
            <a:spLocks noChangeArrowheads="1"/>
          </p:cNvSpPr>
          <p:nvPr/>
        </p:nvSpPr>
        <p:spPr bwMode="auto">
          <a:xfrm>
            <a:off x="5562600" y="5661025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122A</a:t>
            </a:r>
          </a:p>
        </p:txBody>
      </p:sp>
      <p:sp>
        <p:nvSpPr>
          <p:cNvPr id="334" name="TextBox 181"/>
          <p:cNvSpPr txBox="1">
            <a:spLocks noChangeArrowheads="1"/>
          </p:cNvSpPr>
          <p:nvPr/>
        </p:nvSpPr>
        <p:spPr bwMode="auto">
          <a:xfrm>
            <a:off x="6342063" y="5661025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122A</a:t>
            </a:r>
          </a:p>
        </p:txBody>
      </p:sp>
      <p:sp>
        <p:nvSpPr>
          <p:cNvPr id="335" name="TextBox 181"/>
          <p:cNvSpPr txBox="1">
            <a:spLocks noChangeArrowheads="1"/>
          </p:cNvSpPr>
          <p:nvPr/>
        </p:nvSpPr>
        <p:spPr bwMode="auto">
          <a:xfrm>
            <a:off x="7169150" y="5661025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146A</a:t>
            </a: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61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4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5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6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1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2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900" decel="100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900" decel="100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20" grpId="0"/>
      <p:bldP spid="321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2" grpId="0"/>
      <p:bldP spid="333" grpId="0"/>
      <p:bldP spid="334" grpId="0"/>
      <p:bldP spid="3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 smtClean="0"/>
              <a:t>END OF LESSON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E6728-1A49-4830-8DBE-E767DF5E9F02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59533" y="2967779"/>
            <a:ext cx="1692188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343082" y="363833"/>
            <a:ext cx="422891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6146338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96236" y="1683385"/>
            <a:ext cx="20882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Service Mains</a:t>
            </a:r>
          </a:p>
          <a:p>
            <a:pPr algn="l" eaLnBrk="1" hangingPunct="1"/>
            <a:r>
              <a:rPr lang="en-AU" alt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(prior to the connection point)</a:t>
            </a:r>
          </a:p>
          <a:p>
            <a:pPr algn="l" eaLnBrk="1" hangingPunct="1"/>
            <a:endParaRPr lang="en-AU" altLang="en-US" sz="1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l" eaLnBrk="1" hangingPunct="1"/>
            <a:endParaRPr lang="en-AU" altLang="en-US" sz="14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71533" y="1566333"/>
            <a:ext cx="272022" cy="736600"/>
          </a:xfrm>
          <a:custGeom>
            <a:avLst/>
            <a:gdLst>
              <a:gd name="connsiteX0" fmla="*/ 0 w 272022"/>
              <a:gd name="connsiteY0" fmla="*/ 0 h 736600"/>
              <a:gd name="connsiteX1" fmla="*/ 16934 w 272022"/>
              <a:gd name="connsiteY1" fmla="*/ 76200 h 736600"/>
              <a:gd name="connsiteX2" fmla="*/ 50800 w 272022"/>
              <a:gd name="connsiteY2" fmla="*/ 110067 h 736600"/>
              <a:gd name="connsiteX3" fmla="*/ 110067 w 272022"/>
              <a:gd name="connsiteY3" fmla="*/ 203200 h 736600"/>
              <a:gd name="connsiteX4" fmla="*/ 186267 w 272022"/>
              <a:gd name="connsiteY4" fmla="*/ 228600 h 736600"/>
              <a:gd name="connsiteX5" fmla="*/ 245534 w 272022"/>
              <a:gd name="connsiteY5" fmla="*/ 262467 h 736600"/>
              <a:gd name="connsiteX6" fmla="*/ 270934 w 272022"/>
              <a:gd name="connsiteY6" fmla="*/ 440267 h 736600"/>
              <a:gd name="connsiteX7" fmla="*/ 270934 w 272022"/>
              <a:gd name="connsiteY7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22" h="736600">
                <a:moveTo>
                  <a:pt x="0" y="0"/>
                </a:moveTo>
                <a:cubicBezTo>
                  <a:pt x="4233" y="28928"/>
                  <a:pt x="8467" y="57856"/>
                  <a:pt x="16934" y="76200"/>
                </a:cubicBezTo>
                <a:cubicBezTo>
                  <a:pt x="25401" y="94544"/>
                  <a:pt x="35278" y="88900"/>
                  <a:pt x="50800" y="110067"/>
                </a:cubicBezTo>
                <a:cubicBezTo>
                  <a:pt x="66322" y="131234"/>
                  <a:pt x="87489" y="183444"/>
                  <a:pt x="110067" y="203200"/>
                </a:cubicBezTo>
                <a:cubicBezTo>
                  <a:pt x="132645" y="222956"/>
                  <a:pt x="163689" y="218722"/>
                  <a:pt x="186267" y="228600"/>
                </a:cubicBezTo>
                <a:cubicBezTo>
                  <a:pt x="208845" y="238478"/>
                  <a:pt x="231423" y="227189"/>
                  <a:pt x="245534" y="262467"/>
                </a:cubicBezTo>
                <a:cubicBezTo>
                  <a:pt x="259645" y="297745"/>
                  <a:pt x="266701" y="361245"/>
                  <a:pt x="270934" y="440267"/>
                </a:cubicBezTo>
                <a:cubicBezTo>
                  <a:pt x="275167" y="519289"/>
                  <a:pt x="265290" y="687211"/>
                  <a:pt x="270934" y="73660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436097" y="2024844"/>
            <a:ext cx="1260139" cy="828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96236" y="2836674"/>
            <a:ext cx="234087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onsumers Mains always begin AFTER the connection point, regardless whether it be an overhead or underground connection.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491881" y="841316"/>
            <a:ext cx="3348371" cy="1687584"/>
          </a:xfrm>
          <a:prstGeom prst="arc">
            <a:avLst>
              <a:gd name="adj1" fmla="val 10841230"/>
              <a:gd name="adj2" fmla="val 0"/>
            </a:avLst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1999" y="2960948"/>
            <a:ext cx="2124237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4208" y="5740087"/>
            <a:ext cx="3343695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645024"/>
            <a:ext cx="629986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0" grpId="0" animBg="1"/>
      <p:bldP spid="10" grpId="0"/>
      <p:bldP spid="5" grpId="0" animBg="1"/>
      <p:bldP spid="19" grpId="0"/>
      <p:bldP spid="1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78575" y="3002543"/>
            <a:ext cx="422891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4575" y="3465004"/>
            <a:ext cx="66997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Important Note: </a:t>
            </a:r>
          </a:p>
          <a:p>
            <a:pPr algn="l" eaLnBrk="1" hangingPunct="1"/>
            <a:endParaRPr lang="en-AU" alt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The ‘Connection Point’ used to be referred to as the ‘Point of Supply’ in previous </a:t>
            </a:r>
            <a:r>
              <a:rPr lang="en-AU" altLang="en-US" sz="1400" b="1" dirty="0">
                <a:solidFill>
                  <a:srgbClr val="FF0000"/>
                </a:solidFill>
                <a:latin typeface="Comic Sans MS" pitchFamily="66" charset="0"/>
              </a:rPr>
              <a:t>editions of The Service and Installation Rules of 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NSW</a:t>
            </a:r>
            <a:r>
              <a:rPr lang="en-AU" altLang="en-US" sz="14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 eaLnBrk="1" hangingPunct="1"/>
            <a:endParaRPr lang="en-AU" altLang="en-US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AS/NZS3000:2007 still uses the terminology ‘Point of Supply’ throughout, therefore so does your class workbook. </a:t>
            </a:r>
          </a:p>
          <a:p>
            <a:pPr algn="l" eaLnBrk="1" hangingPunct="1"/>
            <a:endParaRPr lang="en-AU" altLang="en-US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The terms ‘Connection Point’ and ‘Point of Supply’ are </a:t>
            </a:r>
            <a:r>
              <a:rPr lang="en-AU" alt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interchangable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throughout this unit as they both refer to the same thing, which by definition is </a:t>
            </a:r>
            <a:r>
              <a:rPr lang="en-AU" altLang="en-US" sz="1400" b="1" dirty="0" smtClean="0">
                <a:solidFill>
                  <a:srgbClr val="990099"/>
                </a:solidFill>
                <a:latin typeface="Comic Sans MS" pitchFamily="66" charset="0"/>
              </a:rPr>
              <a:t>‘</a:t>
            </a:r>
            <a:r>
              <a:rPr lang="en-AU" sz="1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the </a:t>
            </a:r>
            <a:r>
              <a:rPr lang="en-AU" sz="1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junction where the </a:t>
            </a:r>
            <a:r>
              <a:rPr lang="en-AU" sz="1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Distribution System </a:t>
            </a:r>
            <a:r>
              <a:rPr lang="en-AU" sz="1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is connected </a:t>
            </a:r>
            <a:r>
              <a:rPr lang="en-AU" sz="1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to </a:t>
            </a:r>
            <a:r>
              <a:rPr lang="en-AU" sz="1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the </a:t>
            </a:r>
            <a:r>
              <a:rPr lang="en-AU" sz="1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Customers Installation’.</a:t>
            </a:r>
            <a:endParaRPr lang="en-AU" altLang="en-US" sz="14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4008" y="728700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59" y="548679"/>
            <a:ext cx="6807805" cy="27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1640" y="5934559"/>
            <a:ext cx="422891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511660" y="2996952"/>
            <a:ext cx="5616624" cy="3960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33841"/>
            <a:ext cx="6706270" cy="24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444115"/>
            <a:ext cx="6598258" cy="30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7030A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8814</TotalTime>
  <Words>922</Words>
  <Application>Microsoft Office PowerPoint</Application>
  <PresentationFormat>On-screen Show (4:3)</PresentationFormat>
  <Paragraphs>415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Comic Sans MS</vt:lpstr>
      <vt:lpstr>Times New Roman</vt:lpstr>
      <vt:lpstr>Wingdings</vt:lpstr>
      <vt:lpstr>3_powerpoint-template-simple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Batten;Michael Dielman</dc:creator>
  <cp:lastModifiedBy>Russell, Robert</cp:lastModifiedBy>
  <cp:revision>288</cp:revision>
  <dcterms:created xsi:type="dcterms:W3CDTF">2005-06-29T04:42:32Z</dcterms:created>
  <dcterms:modified xsi:type="dcterms:W3CDTF">2018-12-11T04:15:20Z</dcterms:modified>
</cp:coreProperties>
</file>