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2" r:id="rId1"/>
  </p:sldMasterIdLst>
  <p:notesMasterIdLst>
    <p:notesMasterId r:id="rId56"/>
  </p:notesMasterIdLst>
  <p:handoutMasterIdLst>
    <p:handoutMasterId r:id="rId57"/>
  </p:handoutMasterIdLst>
  <p:sldIdLst>
    <p:sldId id="383" r:id="rId2"/>
    <p:sldId id="525" r:id="rId3"/>
    <p:sldId id="526" r:id="rId4"/>
    <p:sldId id="645" r:id="rId5"/>
    <p:sldId id="582" r:id="rId6"/>
    <p:sldId id="583" r:id="rId7"/>
    <p:sldId id="584" r:id="rId8"/>
    <p:sldId id="683" r:id="rId9"/>
    <p:sldId id="684" r:id="rId10"/>
    <p:sldId id="586" r:id="rId11"/>
    <p:sldId id="587" r:id="rId12"/>
    <p:sldId id="588" r:id="rId13"/>
    <p:sldId id="643" r:id="rId14"/>
    <p:sldId id="656" r:id="rId15"/>
    <p:sldId id="657" r:id="rId16"/>
    <p:sldId id="658" r:id="rId17"/>
    <p:sldId id="605" r:id="rId18"/>
    <p:sldId id="589" r:id="rId19"/>
    <p:sldId id="607" r:id="rId20"/>
    <p:sldId id="608" r:id="rId21"/>
    <p:sldId id="609" r:id="rId22"/>
    <p:sldId id="590" r:id="rId23"/>
    <p:sldId id="591" r:id="rId24"/>
    <p:sldId id="662" r:id="rId25"/>
    <p:sldId id="644" r:id="rId26"/>
    <p:sldId id="663" r:id="rId27"/>
    <p:sldId id="664" r:id="rId28"/>
    <p:sldId id="665" r:id="rId29"/>
    <p:sldId id="666" r:id="rId30"/>
    <p:sldId id="619" r:id="rId31"/>
    <p:sldId id="667" r:id="rId32"/>
    <p:sldId id="668" r:id="rId33"/>
    <p:sldId id="670" r:id="rId34"/>
    <p:sldId id="671" r:id="rId35"/>
    <p:sldId id="672" r:id="rId36"/>
    <p:sldId id="659" r:id="rId37"/>
    <p:sldId id="626" r:id="rId38"/>
    <p:sldId id="646" r:id="rId39"/>
    <p:sldId id="673" r:id="rId40"/>
    <p:sldId id="674" r:id="rId41"/>
    <p:sldId id="685" r:id="rId42"/>
    <p:sldId id="647" r:id="rId43"/>
    <p:sldId id="675" r:id="rId44"/>
    <p:sldId id="632" r:id="rId45"/>
    <p:sldId id="676" r:id="rId46"/>
    <p:sldId id="677" r:id="rId47"/>
    <p:sldId id="678" r:id="rId48"/>
    <p:sldId id="636" r:id="rId49"/>
    <p:sldId id="679" r:id="rId50"/>
    <p:sldId id="680" r:id="rId51"/>
    <p:sldId id="681" r:id="rId52"/>
    <p:sldId id="640" r:id="rId53"/>
    <p:sldId id="682" r:id="rId54"/>
    <p:sldId id="391" r:id="rId55"/>
  </p:sldIdLst>
  <p:sldSz cx="9144000" cy="6858000" type="screen4x3"/>
  <p:notesSz cx="6807200" cy="9939338"/>
  <p:custDataLst>
    <p:tags r:id="rId58"/>
  </p:custDataLst>
  <p:defaultTextStyle>
    <a:defPPr>
      <a:defRPr lang="en-GB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00"/>
    <a:srgbClr val="990099"/>
    <a:srgbClr val="FFFF00"/>
    <a:srgbClr val="000000"/>
    <a:srgbClr val="00FF00"/>
    <a:srgbClr val="92D050"/>
    <a:srgbClr val="00FF99"/>
    <a:srgbClr val="99CC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86" autoAdjust="0"/>
    <p:restoredTop sz="95054" autoAdjust="0"/>
  </p:normalViewPr>
  <p:slideViewPr>
    <p:cSldViewPr>
      <p:cViewPr varScale="1">
        <p:scale>
          <a:sx n="114" d="100"/>
          <a:sy n="114" d="100"/>
        </p:scale>
        <p:origin x="174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644"/>
    </p:cViewPr>
  </p:sorterViewPr>
  <p:notesViewPr>
    <p:cSldViewPr>
      <p:cViewPr varScale="1">
        <p:scale>
          <a:sx n="53" d="100"/>
          <a:sy n="53" d="100"/>
        </p:scale>
        <p:origin x="-2610" y="-102"/>
      </p:cViewPr>
      <p:guideLst>
        <p:guide orient="horz" pos="3131"/>
        <p:guide pos="2144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vin Kean" userId="db72d52c-5e0a-4c5e-85b5-438b18026850" providerId="ADAL" clId="{F2C2D8CF-270E-4429-89F8-922B5A58DAB2}"/>
    <pc:docChg chg="delSld">
      <pc:chgData name="Kevin Kean" userId="db72d52c-5e0a-4c5e-85b5-438b18026850" providerId="ADAL" clId="{F2C2D8CF-270E-4429-89F8-922B5A58DAB2}" dt="2021-08-11T07:25:50.328" v="1" actId="47"/>
      <pc:docMkLst>
        <pc:docMk/>
      </pc:docMkLst>
      <pc:sldChg chg="del">
        <pc:chgData name="Kevin Kean" userId="db72d52c-5e0a-4c5e-85b5-438b18026850" providerId="ADAL" clId="{F2C2D8CF-270E-4429-89F8-922B5A58DAB2}" dt="2021-08-11T07:24:50.557" v="0" actId="2696"/>
        <pc:sldMkLst>
          <pc:docMk/>
          <pc:sldMk cId="3656754974" sldId="382"/>
        </pc:sldMkLst>
      </pc:sldChg>
      <pc:sldChg chg="del">
        <pc:chgData name="Kevin Kean" userId="db72d52c-5e0a-4c5e-85b5-438b18026850" providerId="ADAL" clId="{F2C2D8CF-270E-4429-89F8-922B5A58DAB2}" dt="2021-08-11T07:25:50.328" v="1" actId="47"/>
        <pc:sldMkLst>
          <pc:docMk/>
          <pc:sldMk cId="3392050315" sldId="384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2979F5A-D40D-46B5-98AD-D810DC98A049}" type="datetimeFigureOut">
              <a:rPr lang="en-US"/>
              <a:pPr>
                <a:defRPr/>
              </a:pPr>
              <a:t>8/11/2021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3710161-053F-458C-B1E6-BD814CC56B5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278120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787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5838" y="0"/>
            <a:ext cx="2949787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01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65700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720" y="4721186"/>
            <a:ext cx="5445760" cy="447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0646"/>
            <a:ext cx="2949787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5838" y="9440646"/>
            <a:ext cx="2949787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7B31674-D037-43C5-8EB3-19F580CA1C7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42693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039850D-7FEA-4B8D-A26B-A01B5332E511}" type="slidenum">
              <a:rPr lang="en-GB" altLang="en-US" smtClean="0">
                <a:solidFill>
                  <a:srgbClr val="000000"/>
                </a:solidFill>
                <a:latin typeface="Arial" charset="0"/>
              </a:rPr>
              <a:pPr eaLnBrk="1" hangingPunct="1"/>
              <a:t>17</a:t>
            </a:fld>
            <a:endParaRPr lang="en-GB" alt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438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AU" altLang="en-US"/>
              <a:t>Split  10A socket outlets 7 + 7 + 6 single points therefore 14 + 14 + 12  = 40 points as you can not have an odd number of double 10A s/o ie don’t do  13 +13 +14 = 40</a:t>
            </a:r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4AB9928-38ED-4390-8393-D261EC15608C}" type="slidenum">
              <a:rPr lang="en-GB" altLang="en-US" smtClean="0">
                <a:latin typeface="Arial" charset="0"/>
              </a:rPr>
              <a:pPr eaLnBrk="1" hangingPunct="1"/>
              <a:t>21</a:t>
            </a:fld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033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1588" y="1588"/>
            <a:ext cx="9144001" cy="68580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eaLnBrk="0" hangingPunct="0">
              <a:defRPr/>
            </a:pPr>
            <a:endParaRPr lang="en-US" sz="2399" dirty="0">
              <a:solidFill>
                <a:prstClr val="black"/>
              </a:solidFill>
            </a:endParaRPr>
          </a:p>
        </p:txBody>
      </p:sp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5727700"/>
            <a:ext cx="1905000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reeform: Shape 8"/>
          <p:cNvSpPr/>
          <p:nvPr userDrawn="1"/>
        </p:nvSpPr>
        <p:spPr>
          <a:xfrm>
            <a:off x="3803650" y="439738"/>
            <a:ext cx="4840288" cy="4922837"/>
          </a:xfrm>
          <a:custGeom>
            <a:avLst/>
            <a:gdLst>
              <a:gd name="connsiteX0" fmla="*/ 687891 w 4510834"/>
              <a:gd name="connsiteY0" fmla="*/ 4329248 h 4588448"/>
              <a:gd name="connsiteX1" fmla="*/ 948262 w 4510834"/>
              <a:gd name="connsiteY1" fmla="*/ 4329248 h 4588448"/>
              <a:gd name="connsiteX2" fmla="*/ 948262 w 4510834"/>
              <a:gd name="connsiteY2" fmla="*/ 4588448 h 4588448"/>
              <a:gd name="connsiteX3" fmla="*/ 687891 w 4510834"/>
              <a:gd name="connsiteY3" fmla="*/ 4588448 h 4588448"/>
              <a:gd name="connsiteX4" fmla="*/ 0 w 4510834"/>
              <a:gd name="connsiteY4" fmla="*/ 0 h 4588448"/>
              <a:gd name="connsiteX5" fmla="*/ 3569836 w 4510834"/>
              <a:gd name="connsiteY5" fmla="*/ 0 h 4588448"/>
              <a:gd name="connsiteX6" fmla="*/ 3569836 w 4510834"/>
              <a:gd name="connsiteY6" fmla="*/ 0 h 4588448"/>
              <a:gd name="connsiteX7" fmla="*/ 4510834 w 4510834"/>
              <a:gd name="connsiteY7" fmla="*/ 0 h 4588448"/>
              <a:gd name="connsiteX8" fmla="*/ 4510834 w 4510834"/>
              <a:gd name="connsiteY8" fmla="*/ 2717842 h 4588448"/>
              <a:gd name="connsiteX9" fmla="*/ 4510834 w 4510834"/>
              <a:gd name="connsiteY9" fmla="*/ 4329247 h 4588448"/>
              <a:gd name="connsiteX10" fmla="*/ 4510834 w 4510834"/>
              <a:gd name="connsiteY10" fmla="*/ 4329248 h 4588448"/>
              <a:gd name="connsiteX11" fmla="*/ 2312854 w 4510834"/>
              <a:gd name="connsiteY11" fmla="*/ 4329248 h 4588448"/>
              <a:gd name="connsiteX12" fmla="*/ 2312854 w 4510834"/>
              <a:gd name="connsiteY12" fmla="*/ 4329247 h 4588448"/>
              <a:gd name="connsiteX13" fmla="*/ 940998 w 4510834"/>
              <a:gd name="connsiteY13" fmla="*/ 4329247 h 4588448"/>
              <a:gd name="connsiteX14" fmla="*/ 940998 w 4510834"/>
              <a:gd name="connsiteY14" fmla="*/ 2717842 h 4588448"/>
              <a:gd name="connsiteX15" fmla="*/ 2312854 w 4510834"/>
              <a:gd name="connsiteY15" fmla="*/ 2717842 h 4588448"/>
              <a:gd name="connsiteX16" fmla="*/ 2312854 w 4510834"/>
              <a:gd name="connsiteY16" fmla="*/ 1166568 h 4588448"/>
              <a:gd name="connsiteX17" fmla="*/ 0 w 4510834"/>
              <a:gd name="connsiteY17" fmla="*/ 1166568 h 4588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510834" h="4588448">
                <a:moveTo>
                  <a:pt x="687891" y="4329248"/>
                </a:moveTo>
                <a:lnTo>
                  <a:pt x="948262" y="4329248"/>
                </a:lnTo>
                <a:lnTo>
                  <a:pt x="948262" y="4588448"/>
                </a:lnTo>
                <a:lnTo>
                  <a:pt x="687891" y="4588448"/>
                </a:lnTo>
                <a:close/>
                <a:moveTo>
                  <a:pt x="0" y="0"/>
                </a:moveTo>
                <a:lnTo>
                  <a:pt x="3569836" y="0"/>
                </a:lnTo>
                <a:lnTo>
                  <a:pt x="3569836" y="0"/>
                </a:lnTo>
                <a:lnTo>
                  <a:pt x="4510834" y="0"/>
                </a:lnTo>
                <a:lnTo>
                  <a:pt x="4510834" y="2717842"/>
                </a:lnTo>
                <a:lnTo>
                  <a:pt x="4510834" y="4329247"/>
                </a:lnTo>
                <a:lnTo>
                  <a:pt x="4510834" y="4329248"/>
                </a:lnTo>
                <a:lnTo>
                  <a:pt x="2312854" y="4329248"/>
                </a:lnTo>
                <a:lnTo>
                  <a:pt x="2312854" y="4329247"/>
                </a:lnTo>
                <a:lnTo>
                  <a:pt x="940998" y="4329247"/>
                </a:lnTo>
                <a:lnTo>
                  <a:pt x="940998" y="2717842"/>
                </a:lnTo>
                <a:lnTo>
                  <a:pt x="2312854" y="2717842"/>
                </a:lnTo>
                <a:lnTo>
                  <a:pt x="2312854" y="1166568"/>
                </a:lnTo>
                <a:lnTo>
                  <a:pt x="0" y="1166568"/>
                </a:lnTo>
                <a:close/>
              </a:path>
            </a:pathLst>
          </a:custGeom>
          <a:solidFill>
            <a:srgbClr val="4596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eaLnBrk="0" hangingPunct="0">
              <a:defRPr/>
            </a:pPr>
            <a:endParaRPr lang="en-AU" sz="3198" dirty="0">
              <a:solidFill>
                <a:prstClr val="black"/>
              </a:solidFill>
            </a:endParaRPr>
          </a:p>
        </p:txBody>
      </p:sp>
      <p:sp>
        <p:nvSpPr>
          <p:cNvPr id="5" name="Title 3"/>
          <p:cNvSpPr txBox="1">
            <a:spLocks/>
          </p:cNvSpPr>
          <p:nvPr userDrawn="1"/>
        </p:nvSpPr>
        <p:spPr>
          <a:xfrm>
            <a:off x="323528" y="845829"/>
            <a:ext cx="7488634" cy="2447925"/>
          </a:xfrm>
          <a:prstGeom prst="rect">
            <a:avLst/>
          </a:prstGeom>
        </p:spPr>
        <p:txBody>
          <a:bodyPr lIns="0" tIns="0" rIns="0" bIns="0"/>
          <a:lstStyle>
            <a:lvl1pPr algn="l" defTabSz="1218804" rtl="0" eaLnBrk="1" latinLnBrk="0" hangingPunct="1">
              <a:lnSpc>
                <a:spcPts val="4399"/>
              </a:lnSpc>
              <a:spcBef>
                <a:spcPct val="0"/>
              </a:spcBef>
              <a:buNone/>
              <a:defRPr sz="2400" b="1" kern="1200" cap="all" baseline="0">
                <a:solidFill>
                  <a:schemeClr val="bg2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z="3200" dirty="0">
                <a:solidFill>
                  <a:srgbClr val="000000"/>
                </a:solidFill>
              </a:rPr>
              <a:t>UEENEEG107a</a:t>
            </a:r>
          </a:p>
          <a:p>
            <a:pPr>
              <a:defRPr/>
            </a:pPr>
            <a:r>
              <a:rPr lang="en-US" sz="3200" dirty="0">
                <a:solidFill>
                  <a:srgbClr val="000000"/>
                </a:solidFill>
              </a:rPr>
              <a:t>SELECT WIRING</a:t>
            </a:r>
          </a:p>
          <a:p>
            <a:pPr>
              <a:defRPr/>
            </a:pPr>
            <a:r>
              <a:rPr lang="en-US" sz="3200" dirty="0">
                <a:solidFill>
                  <a:srgbClr val="000000"/>
                </a:solidFill>
              </a:rPr>
              <a:t>SYSTEMS AND CABLES FOR LOW VOLTAGE GENERAL ELECTRICAL INSTALLATIONS</a:t>
            </a:r>
            <a:endParaRPr lang="en-AU" sz="3200" dirty="0">
              <a:solidFill>
                <a:srgbClr val="000000"/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 userDrawn="1"/>
        </p:nvSpPr>
        <p:spPr>
          <a:xfrm>
            <a:off x="536461" y="4974430"/>
            <a:ext cx="3851275" cy="1008063"/>
          </a:xfrm>
          <a:prstGeom prst="rect">
            <a:avLst/>
          </a:prstGeom>
        </p:spPr>
        <p:txBody>
          <a:bodyPr lIns="0" tIns="0" rIns="0" bIns="0"/>
          <a:lstStyle>
            <a:lvl1pPr algn="l" defTabSz="1218804" rtl="0" eaLnBrk="1" latinLnBrk="0" hangingPunct="1">
              <a:lnSpc>
                <a:spcPts val="4399"/>
              </a:lnSpc>
              <a:spcBef>
                <a:spcPct val="0"/>
              </a:spcBef>
              <a:buNone/>
              <a:defRPr sz="2400" b="1" kern="1200" cap="all" baseline="0">
                <a:solidFill>
                  <a:schemeClr val="bg2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fontAlgn="auto">
              <a:lnSpc>
                <a:spcPts val="1999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en-US" dirty="0">
                <a:solidFill>
                  <a:srgbClr val="4596CA"/>
                </a:solidFill>
              </a:rPr>
              <a:t>ELECTROTECHNOLOGY</a:t>
            </a:r>
          </a:p>
          <a:p>
            <a:pPr fontAlgn="auto">
              <a:lnSpc>
                <a:spcPts val="1999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en-US" dirty="0">
                <a:solidFill>
                  <a:srgbClr val="4596CA"/>
                </a:solidFill>
              </a:rPr>
              <a:t>ELECTRICIAN  </a:t>
            </a:r>
          </a:p>
          <a:p>
            <a:pPr fontAlgn="auto">
              <a:lnSpc>
                <a:spcPts val="1999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en-US" dirty="0">
                <a:solidFill>
                  <a:srgbClr val="4596CA"/>
                </a:solidFill>
              </a:rPr>
              <a:t>Uee30811 </a:t>
            </a:r>
          </a:p>
        </p:txBody>
      </p:sp>
      <p:sp>
        <p:nvSpPr>
          <p:cNvPr id="7" name="Title 3"/>
          <p:cNvSpPr txBox="1">
            <a:spLocks/>
          </p:cNvSpPr>
          <p:nvPr userDrawn="1"/>
        </p:nvSpPr>
        <p:spPr>
          <a:xfrm>
            <a:off x="555625" y="5865813"/>
            <a:ext cx="1979613" cy="504825"/>
          </a:xfrm>
          <a:prstGeom prst="rect">
            <a:avLst/>
          </a:prstGeom>
        </p:spPr>
        <p:txBody>
          <a:bodyPr lIns="0" tIns="0" rIns="0" bIns="0"/>
          <a:lstStyle>
            <a:lvl1pPr algn="l" defTabSz="1218804" rtl="0" eaLnBrk="1" latinLnBrk="0" hangingPunct="1">
              <a:lnSpc>
                <a:spcPts val="4399"/>
              </a:lnSpc>
              <a:spcBef>
                <a:spcPct val="0"/>
              </a:spcBef>
              <a:buNone/>
              <a:defRPr sz="2400" b="1" kern="1200" cap="all" baseline="0">
                <a:solidFill>
                  <a:schemeClr val="bg2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>
              <a:defRPr/>
            </a:pPr>
            <a:endParaRPr lang="en-US" sz="16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496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 Op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8"/>
          <p:cNvSpPr/>
          <p:nvPr userDrawn="1"/>
        </p:nvSpPr>
        <p:spPr>
          <a:xfrm>
            <a:off x="4445000" y="357188"/>
            <a:ext cx="4368800" cy="5924550"/>
          </a:xfrm>
          <a:custGeom>
            <a:avLst/>
            <a:gdLst>
              <a:gd name="connsiteX0" fmla="*/ 687891 w 4510834"/>
              <a:gd name="connsiteY0" fmla="*/ 4329248 h 4588448"/>
              <a:gd name="connsiteX1" fmla="*/ 948262 w 4510834"/>
              <a:gd name="connsiteY1" fmla="*/ 4329248 h 4588448"/>
              <a:gd name="connsiteX2" fmla="*/ 948262 w 4510834"/>
              <a:gd name="connsiteY2" fmla="*/ 4588448 h 4588448"/>
              <a:gd name="connsiteX3" fmla="*/ 687891 w 4510834"/>
              <a:gd name="connsiteY3" fmla="*/ 4588448 h 4588448"/>
              <a:gd name="connsiteX4" fmla="*/ 0 w 4510834"/>
              <a:gd name="connsiteY4" fmla="*/ 0 h 4588448"/>
              <a:gd name="connsiteX5" fmla="*/ 3569836 w 4510834"/>
              <a:gd name="connsiteY5" fmla="*/ 0 h 4588448"/>
              <a:gd name="connsiteX6" fmla="*/ 3569836 w 4510834"/>
              <a:gd name="connsiteY6" fmla="*/ 0 h 4588448"/>
              <a:gd name="connsiteX7" fmla="*/ 4510834 w 4510834"/>
              <a:gd name="connsiteY7" fmla="*/ 0 h 4588448"/>
              <a:gd name="connsiteX8" fmla="*/ 4510834 w 4510834"/>
              <a:gd name="connsiteY8" fmla="*/ 2717842 h 4588448"/>
              <a:gd name="connsiteX9" fmla="*/ 4510834 w 4510834"/>
              <a:gd name="connsiteY9" fmla="*/ 4329247 h 4588448"/>
              <a:gd name="connsiteX10" fmla="*/ 4510834 w 4510834"/>
              <a:gd name="connsiteY10" fmla="*/ 4329248 h 4588448"/>
              <a:gd name="connsiteX11" fmla="*/ 2312854 w 4510834"/>
              <a:gd name="connsiteY11" fmla="*/ 4329248 h 4588448"/>
              <a:gd name="connsiteX12" fmla="*/ 2312854 w 4510834"/>
              <a:gd name="connsiteY12" fmla="*/ 4329247 h 4588448"/>
              <a:gd name="connsiteX13" fmla="*/ 940998 w 4510834"/>
              <a:gd name="connsiteY13" fmla="*/ 4329247 h 4588448"/>
              <a:gd name="connsiteX14" fmla="*/ 940998 w 4510834"/>
              <a:gd name="connsiteY14" fmla="*/ 2717842 h 4588448"/>
              <a:gd name="connsiteX15" fmla="*/ 2312854 w 4510834"/>
              <a:gd name="connsiteY15" fmla="*/ 2717842 h 4588448"/>
              <a:gd name="connsiteX16" fmla="*/ 2312854 w 4510834"/>
              <a:gd name="connsiteY16" fmla="*/ 1166568 h 4588448"/>
              <a:gd name="connsiteX17" fmla="*/ 0 w 4510834"/>
              <a:gd name="connsiteY17" fmla="*/ 1166568 h 4588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510834" h="4588448">
                <a:moveTo>
                  <a:pt x="687891" y="4329248"/>
                </a:moveTo>
                <a:lnTo>
                  <a:pt x="948262" y="4329248"/>
                </a:lnTo>
                <a:lnTo>
                  <a:pt x="948262" y="4588448"/>
                </a:lnTo>
                <a:lnTo>
                  <a:pt x="687891" y="4588448"/>
                </a:lnTo>
                <a:close/>
                <a:moveTo>
                  <a:pt x="0" y="0"/>
                </a:moveTo>
                <a:lnTo>
                  <a:pt x="3569836" y="0"/>
                </a:lnTo>
                <a:lnTo>
                  <a:pt x="3569836" y="0"/>
                </a:lnTo>
                <a:lnTo>
                  <a:pt x="4510834" y="0"/>
                </a:lnTo>
                <a:lnTo>
                  <a:pt x="4510834" y="2717842"/>
                </a:lnTo>
                <a:lnTo>
                  <a:pt x="4510834" y="4329247"/>
                </a:lnTo>
                <a:lnTo>
                  <a:pt x="4510834" y="4329248"/>
                </a:lnTo>
                <a:lnTo>
                  <a:pt x="2312854" y="4329248"/>
                </a:lnTo>
                <a:lnTo>
                  <a:pt x="2312854" y="4329247"/>
                </a:lnTo>
                <a:lnTo>
                  <a:pt x="940998" y="4329247"/>
                </a:lnTo>
                <a:lnTo>
                  <a:pt x="940998" y="2717842"/>
                </a:lnTo>
                <a:lnTo>
                  <a:pt x="2312854" y="2717842"/>
                </a:lnTo>
                <a:lnTo>
                  <a:pt x="2312854" y="1166568"/>
                </a:lnTo>
                <a:lnTo>
                  <a:pt x="0" y="1166568"/>
                </a:lnTo>
                <a:close/>
              </a:path>
            </a:pathLst>
          </a:custGeom>
          <a:solidFill>
            <a:srgbClr val="4596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eaLnBrk="0" hangingPunct="0">
              <a:defRPr/>
            </a:pPr>
            <a:endParaRPr lang="en-AU" sz="2399" dirty="0">
              <a:solidFill>
                <a:prstClr val="black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 userDrawn="1"/>
        </p:nvGrpSpPr>
        <p:grpSpPr bwMode="auto">
          <a:xfrm>
            <a:off x="1350963" y="1989138"/>
            <a:ext cx="5813425" cy="2295525"/>
            <a:chOff x="1835150" y="1704975"/>
            <a:chExt cx="5338763" cy="1581151"/>
          </a:xfrm>
        </p:grpSpPr>
        <p:sp>
          <p:nvSpPr>
            <p:cNvPr id="4" name="Freeform 5"/>
            <p:cNvSpPr>
              <a:spLocks/>
            </p:cNvSpPr>
            <p:nvPr userDrawn="1"/>
          </p:nvSpPr>
          <p:spPr bwMode="auto">
            <a:xfrm>
              <a:off x="1835150" y="1704975"/>
              <a:ext cx="5338763" cy="1176569"/>
            </a:xfrm>
            <a:custGeom>
              <a:avLst/>
              <a:gdLst>
                <a:gd name="T0" fmla="*/ 8 w 3363"/>
                <a:gd name="T1" fmla="*/ 0 h 741"/>
                <a:gd name="T2" fmla="*/ 0 w 3363"/>
                <a:gd name="T3" fmla="*/ 0 h 741"/>
                <a:gd name="T4" fmla="*/ 0 w 3363"/>
                <a:gd name="T5" fmla="*/ 741 h 741"/>
                <a:gd name="T6" fmla="*/ 8 w 3363"/>
                <a:gd name="T7" fmla="*/ 741 h 741"/>
                <a:gd name="T8" fmla="*/ 10 w 3363"/>
                <a:gd name="T9" fmla="*/ 739 h 741"/>
                <a:gd name="T10" fmla="*/ 16 w 3363"/>
                <a:gd name="T11" fmla="*/ 741 h 741"/>
                <a:gd name="T12" fmla="*/ 3363 w 3363"/>
                <a:gd name="T13" fmla="*/ 741 h 741"/>
                <a:gd name="T14" fmla="*/ 3363 w 3363"/>
                <a:gd name="T15" fmla="*/ 733 h 741"/>
                <a:gd name="T16" fmla="*/ 8 w 3363"/>
                <a:gd name="T17" fmla="*/ 733 h 741"/>
                <a:gd name="T18" fmla="*/ 8 w 3363"/>
                <a:gd name="T19" fmla="*/ 0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63" h="741">
                  <a:moveTo>
                    <a:pt x="8" y="0"/>
                  </a:moveTo>
                  <a:lnTo>
                    <a:pt x="0" y="0"/>
                  </a:lnTo>
                  <a:lnTo>
                    <a:pt x="0" y="741"/>
                  </a:lnTo>
                  <a:lnTo>
                    <a:pt x="8" y="741"/>
                  </a:lnTo>
                  <a:lnTo>
                    <a:pt x="10" y="739"/>
                  </a:lnTo>
                  <a:lnTo>
                    <a:pt x="16" y="741"/>
                  </a:lnTo>
                  <a:lnTo>
                    <a:pt x="3363" y="741"/>
                  </a:lnTo>
                  <a:lnTo>
                    <a:pt x="3363" y="733"/>
                  </a:lnTo>
                  <a:lnTo>
                    <a:pt x="8" y="733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231F2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0" hangingPunct="0">
                <a:defRPr/>
              </a:pPr>
              <a:endParaRPr lang="en-AU" sz="2399">
                <a:solidFill>
                  <a:prstClr val="black"/>
                </a:solidFill>
              </a:endParaRPr>
            </a:p>
          </p:txBody>
        </p:sp>
        <p:sp>
          <p:nvSpPr>
            <p:cNvPr id="5" name="Freeform 7"/>
            <p:cNvSpPr>
              <a:spLocks/>
            </p:cNvSpPr>
            <p:nvPr userDrawn="1"/>
          </p:nvSpPr>
          <p:spPr bwMode="auto">
            <a:xfrm>
              <a:off x="1845355" y="2881544"/>
              <a:ext cx="612310" cy="404582"/>
            </a:xfrm>
            <a:custGeom>
              <a:avLst/>
              <a:gdLst>
                <a:gd name="T0" fmla="*/ 10 w 386"/>
                <a:gd name="T1" fmla="*/ 0 h 255"/>
                <a:gd name="T2" fmla="*/ 2 w 386"/>
                <a:gd name="T3" fmla="*/ 0 h 255"/>
                <a:gd name="T4" fmla="*/ 0 w 386"/>
                <a:gd name="T5" fmla="*/ 4 h 255"/>
                <a:gd name="T6" fmla="*/ 382 w 386"/>
                <a:gd name="T7" fmla="*/ 255 h 255"/>
                <a:gd name="T8" fmla="*/ 386 w 386"/>
                <a:gd name="T9" fmla="*/ 249 h 255"/>
                <a:gd name="T10" fmla="*/ 10 w 386"/>
                <a:gd name="T11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6" h="255">
                  <a:moveTo>
                    <a:pt x="10" y="0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382" y="255"/>
                  </a:lnTo>
                  <a:lnTo>
                    <a:pt x="386" y="249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231F2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0" hangingPunct="0">
                <a:defRPr/>
              </a:pPr>
              <a:endParaRPr lang="en-AU" sz="2399">
                <a:solidFill>
                  <a:prstClr val="black"/>
                </a:solidFill>
              </a:endParaRPr>
            </a:p>
          </p:txBody>
        </p:sp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848270" y="2878263"/>
              <a:ext cx="11663" cy="3281"/>
            </a:xfrm>
            <a:custGeom>
              <a:avLst/>
              <a:gdLst>
                <a:gd name="T0" fmla="*/ 2 w 8"/>
                <a:gd name="T1" fmla="*/ 0 h 2"/>
                <a:gd name="T2" fmla="*/ 0 w 8"/>
                <a:gd name="T3" fmla="*/ 2 h 2"/>
                <a:gd name="T4" fmla="*/ 8 w 8"/>
                <a:gd name="T5" fmla="*/ 2 h 2"/>
                <a:gd name="T6" fmla="*/ 2 w 8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2">
                  <a:moveTo>
                    <a:pt x="2" y="0"/>
                  </a:moveTo>
                  <a:lnTo>
                    <a:pt x="0" y="2"/>
                  </a:lnTo>
                  <a:lnTo>
                    <a:pt x="8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50404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0" hangingPunct="0">
                <a:defRPr/>
              </a:pPr>
              <a:endParaRPr lang="en-AU" sz="2399">
                <a:solidFill>
                  <a:prstClr val="black"/>
                </a:solidFill>
              </a:endParaRPr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848270" y="2878263"/>
              <a:ext cx="11663" cy="3281"/>
            </a:xfrm>
            <a:custGeom>
              <a:avLst/>
              <a:gdLst>
                <a:gd name="T0" fmla="*/ 2 w 8"/>
                <a:gd name="T1" fmla="*/ 0 h 2"/>
                <a:gd name="T2" fmla="*/ 0 w 8"/>
                <a:gd name="T3" fmla="*/ 2 h 2"/>
                <a:gd name="T4" fmla="*/ 8 w 8"/>
                <a:gd name="T5" fmla="*/ 2 h 2"/>
                <a:gd name="T6" fmla="*/ 2 w 8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2">
                  <a:moveTo>
                    <a:pt x="2" y="0"/>
                  </a:moveTo>
                  <a:lnTo>
                    <a:pt x="0" y="2"/>
                  </a:lnTo>
                  <a:lnTo>
                    <a:pt x="8" y="2"/>
                  </a:lnTo>
                  <a:lnTo>
                    <a:pt x="2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l" eaLnBrk="0" hangingPunct="0">
                <a:defRPr/>
              </a:pPr>
              <a:endParaRPr lang="en-AU" sz="2399">
                <a:solidFill>
                  <a:prstClr val="black"/>
                </a:solidFill>
              </a:endParaRPr>
            </a:p>
          </p:txBody>
        </p:sp>
      </p:grpSp>
      <p:sp>
        <p:nvSpPr>
          <p:cNvPr id="9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C0A2D17-AE25-4B7F-B57B-59214BF4DB9F}" type="slidenum">
              <a:rPr>
                <a:solidFill>
                  <a:srgbClr val="262626"/>
                </a:solidFill>
              </a:rPr>
              <a:pPr>
                <a:defRPr/>
              </a:pPr>
              <a:t>‹#›</a:t>
            </a:fld>
            <a:endParaRPr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616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4"/>
          <p:cNvSpPr txBox="1">
            <a:spLocks/>
          </p:cNvSpPr>
          <p:nvPr userDrawn="1"/>
        </p:nvSpPr>
        <p:spPr>
          <a:xfrm>
            <a:off x="1611313" y="6426200"/>
            <a:ext cx="7497762" cy="255588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GB"/>
            </a:defPPr>
            <a:lvl1pPr algn="l" rtl="0" eaLnBrk="0" fontAlgn="base" hangingPunct="0">
              <a:lnSpc>
                <a:spcPts val="1799"/>
              </a:lnSpc>
              <a:spcBef>
                <a:spcPct val="0"/>
              </a:spcBef>
              <a:spcAft>
                <a:spcPct val="0"/>
              </a:spcAft>
              <a:defRPr sz="1333" kern="1200" cap="all" spc="8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ts val="1799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AU" sz="1200" dirty="0">
                <a:solidFill>
                  <a:prstClr val="black"/>
                </a:solidFill>
                <a:latin typeface="Calibri"/>
              </a:rPr>
              <a:t>–– maximum demand </a:t>
            </a:r>
            <a:r>
              <a:rPr lang="en-AU" sz="1200" dirty="0" err="1">
                <a:solidFill>
                  <a:prstClr val="black"/>
                </a:solidFill>
                <a:latin typeface="Calibri"/>
              </a:rPr>
              <a:t>oF</a:t>
            </a:r>
            <a:r>
              <a:rPr lang="en-AU" sz="1200" baseline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AU" sz="1200" dirty="0">
                <a:solidFill>
                  <a:prstClr val="black"/>
                </a:solidFill>
                <a:latin typeface="Calibri"/>
              </a:rPr>
              <a:t>con mains – non domestic – TAFE NSW</a:t>
            </a:r>
          </a:p>
        </p:txBody>
      </p:sp>
      <p:sp>
        <p:nvSpPr>
          <p:cNvPr id="3" name="Slide Number Placeholder 14"/>
          <p:cNvSpPr>
            <a:spLocks noGrp="1"/>
          </p:cNvSpPr>
          <p:nvPr>
            <p:ph type="sldNum" sz="quarter" idx="10"/>
          </p:nvPr>
        </p:nvSpPr>
        <p:spPr>
          <a:xfrm>
            <a:off x="250825" y="6450013"/>
            <a:ext cx="454025" cy="215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3ACE2-3CFD-4E54-B7BB-29AE364C065B}" type="slidenum">
              <a:rPr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460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4"/>
          <p:cNvSpPr txBox="1">
            <a:spLocks/>
          </p:cNvSpPr>
          <p:nvPr userDrawn="1"/>
        </p:nvSpPr>
        <p:spPr>
          <a:xfrm>
            <a:off x="1611313" y="6426200"/>
            <a:ext cx="7497762" cy="255588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GB"/>
            </a:defPPr>
            <a:lvl1pPr algn="l" rtl="0" eaLnBrk="0" fontAlgn="base" hangingPunct="0">
              <a:lnSpc>
                <a:spcPts val="1799"/>
              </a:lnSpc>
              <a:spcBef>
                <a:spcPct val="0"/>
              </a:spcBef>
              <a:spcAft>
                <a:spcPct val="0"/>
              </a:spcAft>
              <a:defRPr sz="1333" kern="1200" cap="all" spc="8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ts val="1799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AU" dirty="0">
                <a:solidFill>
                  <a:prstClr val="black"/>
                </a:solidFill>
              </a:rPr>
              <a:t> </a:t>
            </a:r>
            <a:r>
              <a:rPr lang="en-AU" sz="1200" dirty="0">
                <a:solidFill>
                  <a:prstClr val="black"/>
                </a:solidFill>
                <a:latin typeface="Calibri"/>
              </a:rPr>
              <a:t>G063A/G107A – Topic 8 – maximum demand </a:t>
            </a:r>
            <a:r>
              <a:rPr lang="en-AU" sz="1200" dirty="0" err="1">
                <a:solidFill>
                  <a:prstClr val="black"/>
                </a:solidFill>
                <a:latin typeface="Calibri"/>
              </a:rPr>
              <a:t>oF</a:t>
            </a:r>
            <a:r>
              <a:rPr lang="en-AU" sz="1200" baseline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AU" sz="1200" dirty="0">
                <a:solidFill>
                  <a:prstClr val="black"/>
                </a:solidFill>
                <a:latin typeface="Calibri"/>
              </a:rPr>
              <a:t>con mains – non domestic – TAFE NSW MILLER</a:t>
            </a:r>
          </a:p>
        </p:txBody>
      </p:sp>
      <p:sp>
        <p:nvSpPr>
          <p:cNvPr id="3" name="Slide Number Placeholder 14"/>
          <p:cNvSpPr>
            <a:spLocks noGrp="1"/>
          </p:cNvSpPr>
          <p:nvPr>
            <p:ph type="sldNum" sz="quarter" idx="10"/>
          </p:nvPr>
        </p:nvSpPr>
        <p:spPr>
          <a:xfrm>
            <a:off x="250825" y="6450013"/>
            <a:ext cx="454025" cy="215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3ACE2-3CFD-4E54-B7BB-29AE364C065B}" type="slidenum">
              <a:rPr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441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of Les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3"/>
          <p:cNvSpPr/>
          <p:nvPr userDrawn="1"/>
        </p:nvSpPr>
        <p:spPr>
          <a:xfrm rot="18912554">
            <a:off x="1952625" y="430213"/>
            <a:ext cx="7848600" cy="5981700"/>
          </a:xfrm>
          <a:custGeom>
            <a:avLst/>
            <a:gdLst>
              <a:gd name="connsiteX0" fmla="*/ 107297 w 5834813"/>
              <a:gd name="connsiteY0" fmla="*/ 1790157 h 4447486"/>
              <a:gd name="connsiteX1" fmla="*/ 212033 w 5834813"/>
              <a:gd name="connsiteY1" fmla="*/ 1894131 h 4447486"/>
              <a:gd name="connsiteX2" fmla="*/ 104736 w 5834813"/>
              <a:gd name="connsiteY2" fmla="*/ 2002214 h 4447486"/>
              <a:gd name="connsiteX3" fmla="*/ 0 w 5834813"/>
              <a:gd name="connsiteY3" fmla="*/ 1898241 h 4447486"/>
              <a:gd name="connsiteX4" fmla="*/ 5834813 w 5834813"/>
              <a:gd name="connsiteY4" fmla="*/ 1964015 h 4447486"/>
              <a:gd name="connsiteX5" fmla="*/ 5834813 w 5834813"/>
              <a:gd name="connsiteY5" fmla="*/ 1983772 h 4447486"/>
              <a:gd name="connsiteX6" fmla="*/ 5229891 w 5834813"/>
              <a:gd name="connsiteY6" fmla="*/ 1983772 h 4447486"/>
              <a:gd name="connsiteX7" fmla="*/ 5025020 w 5834813"/>
              <a:gd name="connsiteY7" fmla="*/ 2190145 h 4447486"/>
              <a:gd name="connsiteX8" fmla="*/ 4582132 w 5834813"/>
              <a:gd name="connsiteY8" fmla="*/ 2636279 h 4447486"/>
              <a:gd name="connsiteX9" fmla="*/ 3701583 w 5834813"/>
              <a:gd name="connsiteY9" fmla="*/ 3523283 h 4447486"/>
              <a:gd name="connsiteX10" fmla="*/ 3052820 w 5834813"/>
              <a:gd name="connsiteY10" fmla="*/ 4176802 h 4447486"/>
              <a:gd name="connsiteX11" fmla="*/ 2784106 w 5834813"/>
              <a:gd name="connsiteY11" fmla="*/ 4447486 h 4447486"/>
              <a:gd name="connsiteX12" fmla="*/ 212034 w 5834813"/>
              <a:gd name="connsiteY12" fmla="*/ 1894131 h 4447486"/>
              <a:gd name="connsiteX13" fmla="*/ 1129511 w 5834813"/>
              <a:gd name="connsiteY13" fmla="*/ 969928 h 4447486"/>
              <a:gd name="connsiteX14" fmla="*/ 3000689 w 5834813"/>
              <a:gd name="connsiteY14" fmla="*/ 2827489 h 4447486"/>
              <a:gd name="connsiteX15" fmla="*/ 3881238 w 5834813"/>
              <a:gd name="connsiteY15" fmla="*/ 1940486 h 4447486"/>
              <a:gd name="connsiteX16" fmla="*/ 2595475 w 5834813"/>
              <a:gd name="connsiteY16" fmla="*/ 664079 h 4447486"/>
              <a:gd name="connsiteX17" fmla="*/ 3254720 w 5834813"/>
              <a:gd name="connsiteY17" fmla="*/ 0 h 4447486"/>
              <a:gd name="connsiteX18" fmla="*/ 5233133 w 5834813"/>
              <a:gd name="connsiteY18" fmla="*/ 1964015 h 4447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834813" h="4447486">
                <a:moveTo>
                  <a:pt x="107297" y="1790157"/>
                </a:moveTo>
                <a:lnTo>
                  <a:pt x="212033" y="1894131"/>
                </a:lnTo>
                <a:lnTo>
                  <a:pt x="104736" y="2002214"/>
                </a:lnTo>
                <a:lnTo>
                  <a:pt x="0" y="1898241"/>
                </a:lnTo>
                <a:close/>
                <a:moveTo>
                  <a:pt x="5834813" y="1964015"/>
                </a:moveTo>
                <a:lnTo>
                  <a:pt x="5834813" y="1983772"/>
                </a:lnTo>
                <a:lnTo>
                  <a:pt x="5229891" y="1983772"/>
                </a:lnTo>
                <a:lnTo>
                  <a:pt x="5025020" y="2190145"/>
                </a:lnTo>
                <a:lnTo>
                  <a:pt x="4582132" y="2636279"/>
                </a:lnTo>
                <a:lnTo>
                  <a:pt x="3701583" y="3523283"/>
                </a:lnTo>
                <a:lnTo>
                  <a:pt x="3052820" y="4176802"/>
                </a:lnTo>
                <a:lnTo>
                  <a:pt x="2784106" y="4447486"/>
                </a:lnTo>
                <a:lnTo>
                  <a:pt x="212034" y="1894131"/>
                </a:lnTo>
                <a:lnTo>
                  <a:pt x="1129511" y="969928"/>
                </a:lnTo>
                <a:lnTo>
                  <a:pt x="3000689" y="2827489"/>
                </a:lnTo>
                <a:lnTo>
                  <a:pt x="3881238" y="1940486"/>
                </a:lnTo>
                <a:lnTo>
                  <a:pt x="2595475" y="664079"/>
                </a:lnTo>
                <a:lnTo>
                  <a:pt x="3254720" y="0"/>
                </a:lnTo>
                <a:lnTo>
                  <a:pt x="5233133" y="1964015"/>
                </a:lnTo>
                <a:close/>
              </a:path>
            </a:pathLst>
          </a:custGeom>
          <a:solidFill>
            <a:schemeClr val="bg1">
              <a:lumMod val="95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eaLnBrk="0" hangingPunct="0">
              <a:defRPr/>
            </a:pPr>
            <a:endParaRPr lang="en-AU" sz="3198" dirty="0">
              <a:solidFill>
                <a:prstClr val="black"/>
              </a:solidFill>
            </a:endParaRPr>
          </a:p>
        </p:txBody>
      </p:sp>
      <p:pic>
        <p:nvPicPr>
          <p:cNvPr id="5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300" y="4337050"/>
            <a:ext cx="16240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400" y="2573338"/>
            <a:ext cx="4606925" cy="133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 userDrawn="1"/>
        </p:nvSpPr>
        <p:spPr>
          <a:xfrm>
            <a:off x="606425" y="6423025"/>
            <a:ext cx="950913" cy="255588"/>
          </a:xfrm>
          <a:prstGeom prst="rect">
            <a:avLst/>
          </a:prstGeom>
          <a:solidFill>
            <a:schemeClr val="tx1"/>
          </a:solidFill>
        </p:spPr>
        <p:txBody>
          <a:bodyPr lIns="0" tIns="0" rIns="0" bIns="0" anchor="ctr"/>
          <a:lstStyle/>
          <a:p>
            <a:pPr eaLnBrk="0" hangingPunct="0">
              <a:lnSpc>
                <a:spcPts val="1799"/>
              </a:lnSpc>
              <a:defRPr/>
            </a:pPr>
            <a:r>
              <a:rPr lang="en-AU" sz="1599" spc="80" dirty="0">
                <a:solidFill>
                  <a:prstClr val="white"/>
                </a:solidFill>
                <a:latin typeface="Calibri"/>
              </a:rPr>
              <a:t>TAFE NSW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05847" y="3034496"/>
            <a:ext cx="4338133" cy="599883"/>
          </a:xfrm>
        </p:spPr>
        <p:txBody>
          <a:bodyPr/>
          <a:lstStyle>
            <a:lvl1pPr algn="ctr">
              <a:lnSpc>
                <a:spcPts val="4599"/>
              </a:lnSpc>
              <a:defRPr sz="5332" spc="80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215516" y="6445250"/>
            <a:ext cx="454025" cy="21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FE8C617-1676-41DE-8CBE-22654239D534}" type="slidenum">
              <a:rPr>
                <a:solidFill>
                  <a:srgbClr val="262626"/>
                </a:solidFill>
              </a:rPr>
              <a:pPr>
                <a:defRPr/>
              </a:pPr>
              <a:t>‹#›</a:t>
            </a:fld>
            <a:endParaRPr dirty="0">
              <a:solidFill>
                <a:srgbClr val="262626"/>
              </a:solidFill>
            </a:endParaRPr>
          </a:p>
        </p:txBody>
      </p:sp>
      <p:sp>
        <p:nvSpPr>
          <p:cNvPr id="9" name="Footer Placeholder 24"/>
          <p:cNvSpPr>
            <a:spLocks noGrp="1"/>
          </p:cNvSpPr>
          <p:nvPr>
            <p:ph type="ftr" sz="quarter" idx="11"/>
          </p:nvPr>
        </p:nvSpPr>
        <p:spPr>
          <a:xfrm>
            <a:off x="1684338" y="6411913"/>
            <a:ext cx="7496175" cy="25558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eaLnBrk="0" hangingPunct="0">
              <a:defRPr/>
            </a:pPr>
            <a:r>
              <a:rPr lang="en-AU" dirty="0">
                <a:solidFill>
                  <a:prstClr val="black"/>
                </a:solidFill>
                <a:latin typeface="Calibri"/>
              </a:rPr>
              <a:t>–– maximum demand </a:t>
            </a:r>
            <a:r>
              <a:rPr lang="en-AU" dirty="0" err="1">
                <a:solidFill>
                  <a:prstClr val="black"/>
                </a:solidFill>
                <a:latin typeface="Calibri"/>
              </a:rPr>
              <a:t>oF</a:t>
            </a:r>
            <a:r>
              <a:rPr lang="en-AU" dirty="0">
                <a:solidFill>
                  <a:prstClr val="black"/>
                </a:solidFill>
                <a:latin typeface="Calibri"/>
              </a:rPr>
              <a:t> con mains – non domestic – TAFE NSW</a:t>
            </a:r>
          </a:p>
        </p:txBody>
      </p:sp>
    </p:spTree>
    <p:extLst>
      <p:ext uri="{BB962C8B-B14F-4D97-AF65-F5344CB8AC3E}">
        <p14:creationId xmlns:p14="http://schemas.microsoft.com/office/powerpoint/2010/main" val="3812256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 txBox="1">
            <a:spLocks/>
          </p:cNvSpPr>
          <p:nvPr userDrawn="1"/>
        </p:nvSpPr>
        <p:spPr>
          <a:xfrm>
            <a:off x="0" y="6489700"/>
            <a:ext cx="454025" cy="215900"/>
          </a:xfrm>
          <a:prstGeom prst="rect">
            <a:avLst/>
          </a:prstGeom>
        </p:spPr>
        <p:txBody>
          <a:bodyPr anchor="ctr"/>
          <a:lstStyle>
            <a:defPPr>
              <a:defRPr lang="en-GB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GB" altLang="en-US" sz="1330" dirty="0">
              <a:ln>
                <a:solidFill>
                  <a:prstClr val="black"/>
                </a:solidFill>
              </a:ln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8097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1774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BBFC1-B7FB-42CB-93E6-28A1E706766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Footer Placeholder 24"/>
          <p:cNvSpPr txBox="1">
            <a:spLocks/>
          </p:cNvSpPr>
          <p:nvPr userDrawn="1"/>
        </p:nvSpPr>
        <p:spPr>
          <a:xfrm>
            <a:off x="1367644" y="6426200"/>
            <a:ext cx="7497762" cy="255588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GB"/>
            </a:defPPr>
            <a:lvl1pPr algn="l" rtl="0" eaLnBrk="0" fontAlgn="base" hangingPunct="0">
              <a:lnSpc>
                <a:spcPts val="1799"/>
              </a:lnSpc>
              <a:spcBef>
                <a:spcPct val="0"/>
              </a:spcBef>
              <a:spcAft>
                <a:spcPct val="0"/>
              </a:spcAft>
              <a:defRPr sz="1333" kern="1200" cap="all" spc="8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AU" dirty="0">
                <a:solidFill>
                  <a:prstClr val="black"/>
                </a:solidFill>
              </a:rPr>
              <a:t> </a:t>
            </a:r>
            <a:r>
              <a:rPr lang="en-AU" dirty="0">
                <a:solidFill>
                  <a:prstClr val="black"/>
                </a:solidFill>
                <a:latin typeface="Calibri"/>
              </a:rPr>
              <a:t>UEENEEG107A PLANNING - Topic 4a – Max. demand Mains &amp; submains – TAFE NSW MILLER</a:t>
            </a:r>
          </a:p>
        </p:txBody>
      </p:sp>
    </p:spTree>
    <p:extLst>
      <p:ext uri="{BB962C8B-B14F-4D97-AF65-F5344CB8AC3E}">
        <p14:creationId xmlns:p14="http://schemas.microsoft.com/office/powerpoint/2010/main" val="1549314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350" y="871538"/>
            <a:ext cx="7610475" cy="41116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noProof="0"/>
              <a:t>Click to edit Master title style</a:t>
            </a:r>
            <a:endParaRPr lang="en-AU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2092325"/>
            <a:ext cx="7612062" cy="38560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AU" noProof="0" dirty="0"/>
              <a:t>Use the increase/decrease list level buttons to change styles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  <a:p>
            <a:pPr lvl="5"/>
            <a:r>
              <a:rPr lang="en-AU" noProof="0" dirty="0"/>
              <a:t>Sixth level</a:t>
            </a:r>
          </a:p>
          <a:p>
            <a:pPr lvl="6"/>
            <a:r>
              <a:rPr lang="en-AU" noProof="0" dirty="0"/>
              <a:t>Seventh level</a:t>
            </a:r>
          </a:p>
          <a:p>
            <a:pPr lvl="7"/>
            <a:r>
              <a:rPr lang="en-AU" noProof="0" dirty="0"/>
              <a:t>Eighth level</a:t>
            </a:r>
          </a:p>
          <a:p>
            <a:pPr lvl="8"/>
            <a:r>
              <a:rPr lang="en-AU" noProof="0" dirty="0"/>
              <a:t>Ninth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0825" y="6457950"/>
            <a:ext cx="454025" cy="2159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ts val="1866"/>
              </a:lnSpc>
              <a:defRPr lang="en-AU" sz="133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eaLnBrk="0" hangingPunct="0">
              <a:defRPr/>
            </a:pPr>
            <a:fld id="{9553CF4A-1C55-4691-AA44-F3CDDED88A14}" type="slidenum">
              <a:rPr>
                <a:solidFill>
                  <a:prstClr val="black"/>
                </a:solidFill>
              </a:rPr>
              <a:pPr eaLnBrk="0" hangingPunct="0">
                <a:defRPr/>
              </a:pPr>
              <a:t>‹#›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2775" y="6432550"/>
            <a:ext cx="950913" cy="255588"/>
          </a:xfrm>
          <a:prstGeom prst="rect">
            <a:avLst/>
          </a:prstGeom>
          <a:solidFill>
            <a:srgbClr val="4596CA"/>
          </a:solidFill>
        </p:spPr>
        <p:txBody>
          <a:bodyPr lIns="0" tIns="0" rIns="0" bIns="0" anchor="ctr"/>
          <a:lstStyle/>
          <a:p>
            <a:pPr eaLnBrk="0" hangingPunct="0">
              <a:lnSpc>
                <a:spcPts val="1799"/>
              </a:lnSpc>
              <a:defRPr/>
            </a:pPr>
            <a:r>
              <a:rPr lang="en-AU" sz="1599" spc="80" dirty="0">
                <a:solidFill>
                  <a:srgbClr val="000000"/>
                </a:solidFill>
                <a:latin typeface="Calibri"/>
              </a:rPr>
              <a:t>TAFE NSW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1576388" y="6430963"/>
            <a:ext cx="7496175" cy="25558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799"/>
              </a:lnSpc>
              <a:defRPr sz="1200" cap="all" spc="8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AU" dirty="0">
                <a:solidFill>
                  <a:prstClr val="black"/>
                </a:solidFill>
              </a:rPr>
              <a:t>  </a:t>
            </a:r>
            <a:r>
              <a:rPr lang="en-AU" dirty="0">
                <a:solidFill>
                  <a:prstClr val="black"/>
                </a:solidFill>
                <a:latin typeface="Calibri"/>
              </a:rPr>
              <a:t>G063A/G107A – Topic 8 – maximum demand </a:t>
            </a:r>
            <a:r>
              <a:rPr lang="en-AU" dirty="0" err="1">
                <a:solidFill>
                  <a:prstClr val="black"/>
                </a:solidFill>
                <a:latin typeface="Calibri"/>
              </a:rPr>
              <a:t>oF</a:t>
            </a:r>
            <a:r>
              <a:rPr lang="en-AU" dirty="0">
                <a:solidFill>
                  <a:prstClr val="black"/>
                </a:solidFill>
                <a:latin typeface="Calibri"/>
              </a:rPr>
              <a:t> con mains – non domestic – TAFE NSW MILLER</a:t>
            </a:r>
          </a:p>
        </p:txBody>
      </p:sp>
    </p:spTree>
    <p:extLst>
      <p:ext uri="{BB962C8B-B14F-4D97-AF65-F5344CB8AC3E}">
        <p14:creationId xmlns:p14="http://schemas.microsoft.com/office/powerpoint/2010/main" val="3540321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</p:sldLayoutIdLst>
  <p:hf hdr="0" dt="0"/>
  <p:txStyles>
    <p:titleStyle>
      <a:lvl1pPr algn="l" defTabSz="1217613" rtl="0" eaLnBrk="0" fontAlgn="base" hangingPunct="0">
        <a:lnSpc>
          <a:spcPts val="3463"/>
        </a:lnSpc>
        <a:spcBef>
          <a:spcPct val="0"/>
        </a:spcBef>
        <a:spcAft>
          <a:spcPct val="0"/>
        </a:spcAft>
        <a:defRPr sz="3900" b="1" kern="1200" cap="all">
          <a:solidFill>
            <a:schemeClr val="bg2"/>
          </a:solidFill>
          <a:latin typeface="+mj-lt"/>
          <a:ea typeface="+mj-ea"/>
          <a:cs typeface="Arial" pitchFamily="34" charset="0"/>
        </a:defRPr>
      </a:lvl1pPr>
      <a:lvl2pPr algn="l" defTabSz="1217613" rtl="0" eaLnBrk="0" fontAlgn="base" hangingPunct="0">
        <a:lnSpc>
          <a:spcPts val="3463"/>
        </a:lnSpc>
        <a:spcBef>
          <a:spcPct val="0"/>
        </a:spcBef>
        <a:spcAft>
          <a:spcPct val="0"/>
        </a:spcAft>
        <a:defRPr sz="3900" b="1">
          <a:solidFill>
            <a:schemeClr val="bg2"/>
          </a:solidFill>
          <a:latin typeface="Calibri" pitchFamily="34" charset="0"/>
          <a:cs typeface="Arial" charset="0"/>
        </a:defRPr>
      </a:lvl2pPr>
      <a:lvl3pPr algn="l" defTabSz="1217613" rtl="0" eaLnBrk="0" fontAlgn="base" hangingPunct="0">
        <a:lnSpc>
          <a:spcPts val="3463"/>
        </a:lnSpc>
        <a:spcBef>
          <a:spcPct val="0"/>
        </a:spcBef>
        <a:spcAft>
          <a:spcPct val="0"/>
        </a:spcAft>
        <a:defRPr sz="3900" b="1">
          <a:solidFill>
            <a:schemeClr val="bg2"/>
          </a:solidFill>
          <a:latin typeface="Calibri" pitchFamily="34" charset="0"/>
          <a:cs typeface="Arial" charset="0"/>
        </a:defRPr>
      </a:lvl3pPr>
      <a:lvl4pPr algn="l" defTabSz="1217613" rtl="0" eaLnBrk="0" fontAlgn="base" hangingPunct="0">
        <a:lnSpc>
          <a:spcPts val="3463"/>
        </a:lnSpc>
        <a:spcBef>
          <a:spcPct val="0"/>
        </a:spcBef>
        <a:spcAft>
          <a:spcPct val="0"/>
        </a:spcAft>
        <a:defRPr sz="3900" b="1">
          <a:solidFill>
            <a:schemeClr val="bg2"/>
          </a:solidFill>
          <a:latin typeface="Calibri" pitchFamily="34" charset="0"/>
          <a:cs typeface="Arial" charset="0"/>
        </a:defRPr>
      </a:lvl4pPr>
      <a:lvl5pPr algn="l" defTabSz="1217613" rtl="0" eaLnBrk="0" fontAlgn="base" hangingPunct="0">
        <a:lnSpc>
          <a:spcPts val="3463"/>
        </a:lnSpc>
        <a:spcBef>
          <a:spcPct val="0"/>
        </a:spcBef>
        <a:spcAft>
          <a:spcPct val="0"/>
        </a:spcAft>
        <a:defRPr sz="3900" b="1">
          <a:solidFill>
            <a:schemeClr val="bg2"/>
          </a:solidFill>
          <a:latin typeface="Calibri" pitchFamily="34" charset="0"/>
          <a:cs typeface="Arial" charset="0"/>
        </a:defRPr>
      </a:lvl5pPr>
      <a:lvl6pPr marL="457200" algn="l" defTabSz="1217613" rtl="0" fontAlgn="base">
        <a:lnSpc>
          <a:spcPts val="3463"/>
        </a:lnSpc>
        <a:spcBef>
          <a:spcPct val="0"/>
        </a:spcBef>
        <a:spcAft>
          <a:spcPct val="0"/>
        </a:spcAft>
        <a:defRPr sz="3900" b="1">
          <a:solidFill>
            <a:schemeClr val="bg2"/>
          </a:solidFill>
          <a:latin typeface="Calibri" pitchFamily="34" charset="0"/>
          <a:cs typeface="Arial" charset="0"/>
        </a:defRPr>
      </a:lvl6pPr>
      <a:lvl7pPr marL="914400" algn="l" defTabSz="1217613" rtl="0" fontAlgn="base">
        <a:lnSpc>
          <a:spcPts val="3463"/>
        </a:lnSpc>
        <a:spcBef>
          <a:spcPct val="0"/>
        </a:spcBef>
        <a:spcAft>
          <a:spcPct val="0"/>
        </a:spcAft>
        <a:defRPr sz="3900" b="1">
          <a:solidFill>
            <a:schemeClr val="bg2"/>
          </a:solidFill>
          <a:latin typeface="Calibri" pitchFamily="34" charset="0"/>
          <a:cs typeface="Arial" charset="0"/>
        </a:defRPr>
      </a:lvl7pPr>
      <a:lvl8pPr marL="1371600" algn="l" defTabSz="1217613" rtl="0" fontAlgn="base">
        <a:lnSpc>
          <a:spcPts val="3463"/>
        </a:lnSpc>
        <a:spcBef>
          <a:spcPct val="0"/>
        </a:spcBef>
        <a:spcAft>
          <a:spcPct val="0"/>
        </a:spcAft>
        <a:defRPr sz="3900" b="1">
          <a:solidFill>
            <a:schemeClr val="bg2"/>
          </a:solidFill>
          <a:latin typeface="Calibri" pitchFamily="34" charset="0"/>
          <a:cs typeface="Arial" charset="0"/>
        </a:defRPr>
      </a:lvl8pPr>
      <a:lvl9pPr marL="1828800" algn="l" defTabSz="1217613" rtl="0" fontAlgn="base">
        <a:lnSpc>
          <a:spcPts val="3463"/>
        </a:lnSpc>
        <a:spcBef>
          <a:spcPct val="0"/>
        </a:spcBef>
        <a:spcAft>
          <a:spcPct val="0"/>
        </a:spcAft>
        <a:defRPr sz="3900" b="1">
          <a:solidFill>
            <a:schemeClr val="bg2"/>
          </a:solidFill>
          <a:latin typeface="Calibri" pitchFamily="34" charset="0"/>
          <a:cs typeface="Arial" charset="0"/>
        </a:defRPr>
      </a:lvl9pPr>
    </p:titleStyle>
    <p:bodyStyle>
      <a:lvl1pPr algn="l" defTabSz="1217613" rtl="0" eaLnBrk="0" fontAlgn="base" hangingPunct="0">
        <a:lnSpc>
          <a:spcPts val="2000"/>
        </a:lnSpc>
        <a:spcBef>
          <a:spcPct val="0"/>
        </a:spcBef>
        <a:spcAft>
          <a:spcPts val="1325"/>
        </a:spcAft>
        <a:buFont typeface="Arial" charset="0"/>
        <a:defRPr sz="1900" b="1" kern="1200" cap="all">
          <a:solidFill>
            <a:schemeClr val="bg2"/>
          </a:solidFill>
          <a:latin typeface="+mn-lt"/>
          <a:ea typeface="+mn-ea"/>
          <a:cs typeface="Arial" pitchFamily="34" charset="0"/>
        </a:defRPr>
      </a:lvl1pPr>
      <a:lvl2pPr algn="l" defTabSz="1217613" rtl="0" eaLnBrk="0" fontAlgn="base" hangingPunct="0">
        <a:lnSpc>
          <a:spcPts val="2000"/>
        </a:lnSpc>
        <a:spcBef>
          <a:spcPct val="0"/>
        </a:spcBef>
        <a:spcAft>
          <a:spcPts val="800"/>
        </a:spcAft>
        <a:buClr>
          <a:schemeClr val="accent1"/>
        </a:buClr>
        <a:buSzPct val="70000"/>
        <a:buFont typeface="Arial" charset="0"/>
        <a:defRPr b="1" kern="1200">
          <a:solidFill>
            <a:srgbClr val="4596CA"/>
          </a:solidFill>
          <a:latin typeface="+mn-lt"/>
          <a:ea typeface="+mn-ea"/>
          <a:cs typeface="Arial" pitchFamily="34" charset="0"/>
        </a:defRPr>
      </a:lvl2pPr>
      <a:lvl3pPr algn="l" defTabSz="1217613" rtl="0" eaLnBrk="0" fontAlgn="base" hangingPunct="0">
        <a:lnSpc>
          <a:spcPts val="2000"/>
        </a:lnSpc>
        <a:spcBef>
          <a:spcPct val="0"/>
        </a:spcBef>
        <a:spcAft>
          <a:spcPts val="1325"/>
        </a:spcAft>
        <a:buSzPct val="70000"/>
        <a:buFont typeface="Arial" charset="0"/>
        <a:defRPr kern="1200">
          <a:solidFill>
            <a:schemeClr val="tx2"/>
          </a:solidFill>
          <a:latin typeface="+mn-lt"/>
          <a:ea typeface="+mn-ea"/>
          <a:cs typeface="Arial" pitchFamily="34" charset="0"/>
        </a:defRPr>
      </a:lvl3pPr>
      <a:lvl4pPr marL="301625" indent="-301625" algn="l" defTabSz="1217613" rtl="0" eaLnBrk="0" fontAlgn="base" hangingPunct="0">
        <a:lnSpc>
          <a:spcPts val="2000"/>
        </a:lnSpc>
        <a:spcBef>
          <a:spcPct val="0"/>
        </a:spcBef>
        <a:spcAft>
          <a:spcPts val="1325"/>
        </a:spcAft>
        <a:buClr>
          <a:srgbClr val="4596CA"/>
        </a:buClr>
        <a:buSzPct val="80000"/>
        <a:buFont typeface="Wingdings" pitchFamily="2" charset="2"/>
        <a:buChar char="§"/>
        <a:defRPr kern="1200">
          <a:solidFill>
            <a:schemeClr val="tx2"/>
          </a:solidFill>
          <a:latin typeface="+mn-lt"/>
          <a:ea typeface="+mn-ea"/>
          <a:cs typeface="Arial" pitchFamily="34" charset="0"/>
        </a:defRPr>
      </a:lvl4pPr>
      <a:lvl5pPr marL="603250" indent="-301625" algn="l" defTabSz="1217613" rtl="0" eaLnBrk="0" fontAlgn="base" hangingPunct="0">
        <a:lnSpc>
          <a:spcPts val="2000"/>
        </a:lnSpc>
        <a:spcBef>
          <a:spcPct val="0"/>
        </a:spcBef>
        <a:spcAft>
          <a:spcPts val="1325"/>
        </a:spcAft>
        <a:buClr>
          <a:srgbClr val="4596CA"/>
        </a:buClr>
        <a:buSzPct val="80000"/>
        <a:buFont typeface="Wingdings" pitchFamily="2" charset="2"/>
        <a:buChar char="§"/>
        <a:defRPr kern="1200">
          <a:solidFill>
            <a:schemeClr val="tx2"/>
          </a:solidFill>
          <a:latin typeface="+mn-lt"/>
          <a:ea typeface="+mn-ea"/>
          <a:cs typeface="Arial" pitchFamily="34" charset="0"/>
        </a:defRPr>
      </a:lvl5pPr>
      <a:lvl6pPr marL="906905" indent="-302302" algn="l" defTabSz="1218804" rtl="0" eaLnBrk="1" latinLnBrk="0" hangingPunct="1">
        <a:lnSpc>
          <a:spcPts val="1999"/>
        </a:lnSpc>
        <a:spcBef>
          <a:spcPts val="0"/>
        </a:spcBef>
        <a:spcAft>
          <a:spcPts val="1322"/>
        </a:spcAft>
        <a:buClr>
          <a:srgbClr val="4596CA"/>
        </a:buClr>
        <a:buSzPct val="80000"/>
        <a:buFont typeface="Wingdings" panose="05000000000000000000" pitchFamily="2" charset="2"/>
        <a:buChar char="§"/>
        <a:defRPr sz="1866" kern="1200">
          <a:solidFill>
            <a:schemeClr val="tx2"/>
          </a:solidFill>
          <a:latin typeface="+mn-lt"/>
          <a:ea typeface="+mn-ea"/>
          <a:cs typeface="Arial" pitchFamily="34" charset="0"/>
        </a:defRPr>
      </a:lvl6pPr>
      <a:lvl7pPr marL="1209207" indent="-302302" algn="l" defTabSz="1218804" rtl="0" eaLnBrk="1" latinLnBrk="0" hangingPunct="1">
        <a:lnSpc>
          <a:spcPts val="1999"/>
        </a:lnSpc>
        <a:spcBef>
          <a:spcPts val="0"/>
        </a:spcBef>
        <a:spcAft>
          <a:spcPts val="1322"/>
        </a:spcAft>
        <a:buClr>
          <a:srgbClr val="4596CA"/>
        </a:buClr>
        <a:buSzPct val="80000"/>
        <a:buFont typeface="Wingdings" panose="05000000000000000000" pitchFamily="2" charset="2"/>
        <a:buChar char="§"/>
        <a:defRPr sz="1866" kern="1200">
          <a:solidFill>
            <a:schemeClr val="tx2"/>
          </a:solidFill>
          <a:latin typeface="+mn-lt"/>
          <a:ea typeface="+mn-ea"/>
          <a:cs typeface="Arial" pitchFamily="34" charset="0"/>
        </a:defRPr>
      </a:lvl7pPr>
      <a:lvl8pPr marL="1511509" indent="-302302" algn="l" defTabSz="1218804" rtl="0" eaLnBrk="1" latinLnBrk="0" hangingPunct="1">
        <a:lnSpc>
          <a:spcPts val="1999"/>
        </a:lnSpc>
        <a:spcBef>
          <a:spcPts val="0"/>
        </a:spcBef>
        <a:spcAft>
          <a:spcPts val="1322"/>
        </a:spcAft>
        <a:buClr>
          <a:srgbClr val="4596CA"/>
        </a:buClr>
        <a:buSzPct val="80000"/>
        <a:buFont typeface="Wingdings" panose="05000000000000000000" pitchFamily="2" charset="2"/>
        <a:buChar char="§"/>
        <a:defRPr sz="1866" kern="1200">
          <a:solidFill>
            <a:schemeClr val="tx2"/>
          </a:solidFill>
          <a:latin typeface="+mn-lt"/>
          <a:ea typeface="+mn-ea"/>
          <a:cs typeface="Arial" pitchFamily="34" charset="0"/>
        </a:defRPr>
      </a:lvl8pPr>
      <a:lvl9pPr marL="1813810" indent="-302302" algn="l" defTabSz="1218804" rtl="0" eaLnBrk="1" latinLnBrk="0" hangingPunct="1">
        <a:lnSpc>
          <a:spcPts val="1999"/>
        </a:lnSpc>
        <a:spcBef>
          <a:spcPts val="0"/>
        </a:spcBef>
        <a:spcAft>
          <a:spcPts val="1322"/>
        </a:spcAft>
        <a:buClr>
          <a:srgbClr val="4596CA"/>
        </a:buClr>
        <a:buSzPct val="80000"/>
        <a:buFont typeface="Wingdings" panose="05000000000000000000" pitchFamily="2" charset="2"/>
        <a:buChar char="§"/>
        <a:defRPr sz="1866" kern="1200">
          <a:solidFill>
            <a:schemeClr val="tx2"/>
          </a:solidFill>
          <a:latin typeface="+mn-lt"/>
          <a:ea typeface="+mn-ea"/>
          <a:cs typeface="Arial" pitchFamily="34" charset="0"/>
        </a:defRPr>
      </a:lvl9pPr>
    </p:bodyStyle>
    <p:otherStyle>
      <a:defPPr>
        <a:defRPr lang="en-US"/>
      </a:defPPr>
      <a:lvl1pPr marL="0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02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04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206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608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009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411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5813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215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A2D17-AE25-4B7F-B57B-59214BF4DB9F}" type="slidenum">
              <a:rPr lang="en-AU" smtClean="0">
                <a:solidFill>
                  <a:srgbClr val="262626"/>
                </a:solidFill>
              </a:rPr>
              <a:pPr>
                <a:defRPr/>
              </a:pPr>
              <a:t>1</a:t>
            </a:fld>
            <a:endParaRPr lang="en-AU" dirty="0">
              <a:solidFill>
                <a:srgbClr val="26262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39652" y="1922346"/>
            <a:ext cx="5724636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800" b="1" dirty="0">
                <a:latin typeface="+mj-lt"/>
              </a:rPr>
              <a:t>SECTION 5</a:t>
            </a:r>
          </a:p>
          <a:p>
            <a:pPr algn="l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800" b="1" dirty="0">
                <a:latin typeface="+mj-lt"/>
              </a:rPr>
              <a:t>MAXIMUM DEMAND ON</a:t>
            </a:r>
          </a:p>
          <a:p>
            <a:pPr algn="l">
              <a:spcBef>
                <a:spcPts val="600"/>
              </a:spcBef>
              <a:spcAft>
                <a:spcPts val="600"/>
              </a:spcAft>
              <a:defRPr/>
            </a:pPr>
            <a:r>
              <a:rPr lang="en-AU" sz="2800" b="1" dirty="0">
                <a:latin typeface="+mj-lt"/>
              </a:rPr>
              <a:t>CONSUMERS MAINS &amp; SUBMAINS</a:t>
            </a:r>
          </a:p>
          <a:p>
            <a:pPr algn="l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361840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A2D17-AE25-4B7F-B57B-59214BF4DB9F}" type="slidenum">
              <a:rPr lang="en-AU" smtClean="0">
                <a:solidFill>
                  <a:srgbClr val="262626"/>
                </a:solidFill>
              </a:rPr>
              <a:pPr>
                <a:defRPr/>
              </a:pPr>
              <a:t>10</a:t>
            </a:fld>
            <a:endParaRPr lang="en-AU" dirty="0">
              <a:solidFill>
                <a:srgbClr val="262626"/>
              </a:solidFill>
            </a:endParaRPr>
          </a:p>
        </p:txBody>
      </p:sp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73038"/>
            <a:ext cx="8642350" cy="988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prstDash val="lgDash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303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 -0.5238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620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503" y="116632"/>
            <a:ext cx="8997375" cy="601266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A2D17-AE25-4B7F-B57B-59214BF4DB9F}" type="slidenum">
              <a:rPr lang="en-AU" smtClean="0">
                <a:solidFill>
                  <a:srgbClr val="262626"/>
                </a:solidFill>
              </a:rPr>
              <a:pPr>
                <a:defRPr/>
              </a:pPr>
              <a:t>11</a:t>
            </a:fld>
            <a:endParaRPr lang="en-AU" dirty="0">
              <a:solidFill>
                <a:srgbClr val="262626"/>
              </a:solidFill>
            </a:endParaRPr>
          </a:p>
        </p:txBody>
      </p:sp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9" name="TextBox 179"/>
          <p:cNvSpPr txBox="1">
            <a:spLocks noChangeArrowheads="1"/>
          </p:cNvSpPr>
          <p:nvPr/>
        </p:nvSpPr>
        <p:spPr bwMode="auto">
          <a:xfrm>
            <a:off x="318683" y="1923219"/>
            <a:ext cx="39292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400" b="1" dirty="0">
                <a:solidFill>
                  <a:srgbClr val="FF0000"/>
                </a:solidFill>
                <a:latin typeface="Comic Sans MS" pitchFamily="66" charset="0"/>
              </a:rPr>
              <a:t>NOTE: Change to welder</a:t>
            </a:r>
          </a:p>
        </p:txBody>
      </p:sp>
      <p:sp>
        <p:nvSpPr>
          <p:cNvPr id="6" name="TextBox 179"/>
          <p:cNvSpPr txBox="1">
            <a:spLocks noChangeArrowheads="1"/>
          </p:cNvSpPr>
          <p:nvPr/>
        </p:nvSpPr>
        <p:spPr bwMode="auto">
          <a:xfrm>
            <a:off x="429846" y="3923764"/>
            <a:ext cx="32573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b="1" dirty="0">
                <a:solidFill>
                  <a:srgbClr val="FF0000"/>
                </a:solidFill>
                <a:latin typeface="Comic Sans MS" pitchFamily="66" charset="0"/>
              </a:rPr>
              <a:t>1</a:t>
            </a:r>
          </a:p>
        </p:txBody>
      </p:sp>
      <p:sp>
        <p:nvSpPr>
          <p:cNvPr id="7" name="TextBox 179"/>
          <p:cNvSpPr txBox="1">
            <a:spLocks noChangeArrowheads="1"/>
          </p:cNvSpPr>
          <p:nvPr/>
        </p:nvSpPr>
        <p:spPr bwMode="auto">
          <a:xfrm>
            <a:off x="6696236" y="3922603"/>
            <a:ext cx="585417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1600" b="1" dirty="0">
                <a:solidFill>
                  <a:srgbClr val="FF0000"/>
                </a:solidFill>
                <a:latin typeface="Comic Sans MS" pitchFamily="66" charset="0"/>
              </a:rPr>
              <a:t>30A</a:t>
            </a:r>
          </a:p>
        </p:txBody>
      </p:sp>
    </p:spTree>
    <p:extLst>
      <p:ext uri="{BB962C8B-B14F-4D97-AF65-F5344CB8AC3E}">
        <p14:creationId xmlns:p14="http://schemas.microsoft.com/office/powerpoint/2010/main" val="84682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26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26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9" grpId="0"/>
      <p:bldP spid="6" grpId="0" animBg="1"/>
      <p:bldP spid="6" grpId="1" animBg="1"/>
      <p:bldP spid="7" grpId="0" animBg="1"/>
      <p:bldP spid="7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A2D17-AE25-4B7F-B57B-59214BF4DB9F}" type="slidenum">
              <a:rPr lang="en-AU" smtClean="0">
                <a:solidFill>
                  <a:srgbClr val="262626"/>
                </a:solidFill>
              </a:rPr>
              <a:pPr>
                <a:defRPr/>
              </a:pPr>
              <a:t>12</a:t>
            </a:fld>
            <a:endParaRPr lang="en-AU" dirty="0">
              <a:solidFill>
                <a:srgbClr val="262626"/>
              </a:solidFill>
            </a:endParaRPr>
          </a:p>
        </p:txBody>
      </p:sp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327174"/>
            <a:ext cx="8880475" cy="612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prstDash val="lgDash"/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178"/>
          <p:cNvSpPr txBox="1">
            <a:spLocks noChangeArrowheads="1"/>
          </p:cNvSpPr>
          <p:nvPr/>
        </p:nvSpPr>
        <p:spPr bwMode="auto">
          <a:xfrm>
            <a:off x="1081088" y="1770211"/>
            <a:ext cx="3794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400" b="1">
                <a:solidFill>
                  <a:srgbClr val="00B050"/>
                </a:solidFill>
                <a:latin typeface="Comic Sans MS" pitchFamily="66" charset="0"/>
              </a:rPr>
              <a:t>B</a:t>
            </a:r>
          </a:p>
        </p:txBody>
      </p:sp>
      <p:sp>
        <p:nvSpPr>
          <p:cNvPr id="38" name="TextBox 179"/>
          <p:cNvSpPr txBox="1">
            <a:spLocks noChangeArrowheads="1"/>
          </p:cNvSpPr>
          <p:nvPr/>
        </p:nvSpPr>
        <p:spPr bwMode="auto">
          <a:xfrm>
            <a:off x="1668463" y="1770211"/>
            <a:ext cx="13858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400" b="1">
                <a:solidFill>
                  <a:srgbClr val="00B050"/>
                </a:solidFill>
                <a:latin typeface="Comic Sans MS" pitchFamily="66" charset="0"/>
              </a:rPr>
              <a:t>10A s/o</a:t>
            </a:r>
          </a:p>
        </p:txBody>
      </p:sp>
      <p:sp>
        <p:nvSpPr>
          <p:cNvPr id="39" name="TextBox 180"/>
          <p:cNvSpPr txBox="1">
            <a:spLocks noChangeArrowheads="1"/>
          </p:cNvSpPr>
          <p:nvPr/>
        </p:nvSpPr>
        <p:spPr bwMode="auto">
          <a:xfrm>
            <a:off x="3421063" y="1724174"/>
            <a:ext cx="21002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b="1">
                <a:solidFill>
                  <a:srgbClr val="00B050"/>
                </a:solidFill>
                <a:latin typeface="Comic Sans MS" pitchFamily="66" charset="0"/>
              </a:rPr>
              <a:t>1000+(13 x 750)</a:t>
            </a:r>
          </a:p>
        </p:txBody>
      </p:sp>
      <p:sp>
        <p:nvSpPr>
          <p:cNvPr id="40" name="TextBox 181"/>
          <p:cNvSpPr txBox="1">
            <a:spLocks noChangeArrowheads="1"/>
          </p:cNvSpPr>
          <p:nvPr/>
        </p:nvSpPr>
        <p:spPr bwMode="auto">
          <a:xfrm>
            <a:off x="5803900" y="1884511"/>
            <a:ext cx="8810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400" b="1">
                <a:solidFill>
                  <a:srgbClr val="FF0000"/>
                </a:solidFill>
                <a:latin typeface="Comic Sans MS" pitchFamily="66" charset="0"/>
              </a:rPr>
              <a:t>46.7</a:t>
            </a:r>
          </a:p>
        </p:txBody>
      </p:sp>
      <p:sp>
        <p:nvSpPr>
          <p:cNvPr id="41" name="TextBox 181"/>
          <p:cNvSpPr txBox="1">
            <a:spLocks noChangeArrowheads="1"/>
          </p:cNvSpPr>
          <p:nvPr/>
        </p:nvSpPr>
        <p:spPr bwMode="auto">
          <a:xfrm>
            <a:off x="6635750" y="1847999"/>
            <a:ext cx="8810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400" b="1">
                <a:solidFill>
                  <a:srgbClr val="990099"/>
                </a:solidFill>
                <a:latin typeface="Comic Sans MS" pitchFamily="66" charset="0"/>
              </a:rPr>
              <a:t>46.7</a:t>
            </a:r>
          </a:p>
        </p:txBody>
      </p:sp>
      <p:sp>
        <p:nvSpPr>
          <p:cNvPr id="42" name="TextBox 181"/>
          <p:cNvSpPr txBox="1">
            <a:spLocks noChangeArrowheads="1"/>
          </p:cNvSpPr>
          <p:nvPr/>
        </p:nvSpPr>
        <p:spPr bwMode="auto">
          <a:xfrm>
            <a:off x="7496175" y="1884511"/>
            <a:ext cx="8810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400" b="1">
                <a:solidFill>
                  <a:srgbClr val="0000FF"/>
                </a:solidFill>
                <a:latin typeface="Comic Sans MS" pitchFamily="66" charset="0"/>
              </a:rPr>
              <a:t>46.7</a:t>
            </a:r>
          </a:p>
        </p:txBody>
      </p:sp>
      <p:cxnSp>
        <p:nvCxnSpPr>
          <p:cNvPr id="43" name="Straight Connector 42"/>
          <p:cNvCxnSpPr>
            <a:cxnSpLocks noChangeShapeType="1"/>
          </p:cNvCxnSpPr>
          <p:nvPr/>
        </p:nvCxnSpPr>
        <p:spPr bwMode="auto">
          <a:xfrm>
            <a:off x="3563938" y="2094061"/>
            <a:ext cx="1763712" cy="0"/>
          </a:xfrm>
          <a:prstGeom prst="line">
            <a:avLst/>
          </a:prstGeom>
          <a:noFill/>
          <a:ln w="25400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" name="TextBox 180"/>
          <p:cNvSpPr txBox="1">
            <a:spLocks noChangeArrowheads="1"/>
          </p:cNvSpPr>
          <p:nvPr/>
        </p:nvSpPr>
        <p:spPr bwMode="auto">
          <a:xfrm>
            <a:off x="4103688" y="2057549"/>
            <a:ext cx="6080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b="1">
                <a:solidFill>
                  <a:srgbClr val="00B050"/>
                </a:solidFill>
                <a:latin typeface="Comic Sans MS" pitchFamily="66" charset="0"/>
              </a:rPr>
              <a:t>230</a:t>
            </a:r>
          </a:p>
        </p:txBody>
      </p:sp>
      <p:sp>
        <p:nvSpPr>
          <p:cNvPr id="45" name="TextBox 178"/>
          <p:cNvSpPr txBox="1">
            <a:spLocks noChangeArrowheads="1"/>
          </p:cNvSpPr>
          <p:nvPr/>
        </p:nvSpPr>
        <p:spPr bwMode="auto">
          <a:xfrm>
            <a:off x="993775" y="2454424"/>
            <a:ext cx="6397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400" b="1">
                <a:solidFill>
                  <a:srgbClr val="00B050"/>
                </a:solidFill>
                <a:latin typeface="Comic Sans MS" pitchFamily="66" charset="0"/>
              </a:rPr>
              <a:t>Biii</a:t>
            </a:r>
          </a:p>
        </p:txBody>
      </p:sp>
      <p:sp>
        <p:nvSpPr>
          <p:cNvPr id="46" name="TextBox 179"/>
          <p:cNvSpPr txBox="1">
            <a:spLocks noChangeArrowheads="1"/>
          </p:cNvSpPr>
          <p:nvPr/>
        </p:nvSpPr>
        <p:spPr bwMode="auto">
          <a:xfrm>
            <a:off x="1727200" y="2454424"/>
            <a:ext cx="1517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400" b="1">
                <a:solidFill>
                  <a:srgbClr val="00B050"/>
                </a:solidFill>
                <a:latin typeface="Comic Sans MS" pitchFamily="66" charset="0"/>
              </a:rPr>
              <a:t>20A  s/o</a:t>
            </a:r>
          </a:p>
        </p:txBody>
      </p:sp>
      <p:sp>
        <p:nvSpPr>
          <p:cNvPr id="47" name="TextBox 180"/>
          <p:cNvSpPr txBox="1">
            <a:spLocks noChangeArrowheads="1"/>
          </p:cNvSpPr>
          <p:nvPr/>
        </p:nvSpPr>
        <p:spPr bwMode="auto">
          <a:xfrm>
            <a:off x="3189288" y="2479824"/>
            <a:ext cx="26431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00B050"/>
                </a:solidFill>
                <a:latin typeface="Comic Sans MS" pitchFamily="66" charset="0"/>
              </a:rPr>
              <a:t>20+(0.75 x 20 x 3)</a:t>
            </a:r>
          </a:p>
        </p:txBody>
      </p:sp>
      <p:sp>
        <p:nvSpPr>
          <p:cNvPr id="48" name="TextBox 181"/>
          <p:cNvSpPr txBox="1">
            <a:spLocks noChangeArrowheads="1"/>
          </p:cNvSpPr>
          <p:nvPr/>
        </p:nvSpPr>
        <p:spPr bwMode="auto">
          <a:xfrm>
            <a:off x="5975350" y="2454424"/>
            <a:ext cx="558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400" b="1">
                <a:solidFill>
                  <a:srgbClr val="FF0000"/>
                </a:solidFill>
                <a:latin typeface="Comic Sans MS" pitchFamily="66" charset="0"/>
              </a:rPr>
              <a:t>65</a:t>
            </a:r>
          </a:p>
        </p:txBody>
      </p:sp>
      <p:sp>
        <p:nvSpPr>
          <p:cNvPr id="49" name="TextBox 181"/>
          <p:cNvSpPr txBox="1">
            <a:spLocks noChangeArrowheads="1"/>
          </p:cNvSpPr>
          <p:nvPr/>
        </p:nvSpPr>
        <p:spPr bwMode="auto">
          <a:xfrm>
            <a:off x="6818313" y="2454424"/>
            <a:ext cx="558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400" b="1">
                <a:solidFill>
                  <a:srgbClr val="990099"/>
                </a:solidFill>
                <a:latin typeface="Comic Sans MS" pitchFamily="66" charset="0"/>
              </a:rPr>
              <a:t>65</a:t>
            </a:r>
          </a:p>
        </p:txBody>
      </p:sp>
      <p:sp>
        <p:nvSpPr>
          <p:cNvPr id="50" name="TextBox 181"/>
          <p:cNvSpPr txBox="1">
            <a:spLocks noChangeArrowheads="1"/>
          </p:cNvSpPr>
          <p:nvPr/>
        </p:nvSpPr>
        <p:spPr bwMode="auto">
          <a:xfrm>
            <a:off x="7720013" y="2490936"/>
            <a:ext cx="5603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400" b="1">
                <a:solidFill>
                  <a:srgbClr val="0000FF"/>
                </a:solidFill>
                <a:latin typeface="Comic Sans MS" pitchFamily="66" charset="0"/>
              </a:rPr>
              <a:t>65</a:t>
            </a:r>
          </a:p>
        </p:txBody>
      </p:sp>
      <p:sp>
        <p:nvSpPr>
          <p:cNvPr id="51" name="TextBox 178"/>
          <p:cNvSpPr txBox="1">
            <a:spLocks noChangeArrowheads="1"/>
          </p:cNvSpPr>
          <p:nvPr/>
        </p:nvSpPr>
        <p:spPr bwMode="auto">
          <a:xfrm>
            <a:off x="1073150" y="3144986"/>
            <a:ext cx="4079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400" b="1">
                <a:solidFill>
                  <a:srgbClr val="00B050"/>
                </a:solidFill>
                <a:latin typeface="Comic Sans MS" pitchFamily="66" charset="0"/>
              </a:rPr>
              <a:t>D</a:t>
            </a:r>
          </a:p>
        </p:txBody>
      </p:sp>
      <p:sp>
        <p:nvSpPr>
          <p:cNvPr id="52" name="TextBox 179"/>
          <p:cNvSpPr txBox="1">
            <a:spLocks noChangeArrowheads="1"/>
          </p:cNvSpPr>
          <p:nvPr/>
        </p:nvSpPr>
        <p:spPr bwMode="auto">
          <a:xfrm>
            <a:off x="1839913" y="3144986"/>
            <a:ext cx="12207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400" b="1">
                <a:solidFill>
                  <a:srgbClr val="00B050"/>
                </a:solidFill>
                <a:latin typeface="Comic Sans MS" pitchFamily="66" charset="0"/>
              </a:rPr>
              <a:t>Motors</a:t>
            </a:r>
          </a:p>
        </p:txBody>
      </p:sp>
      <p:sp>
        <p:nvSpPr>
          <p:cNvPr id="53" name="TextBox 180"/>
          <p:cNvSpPr txBox="1">
            <a:spLocks noChangeArrowheads="1"/>
          </p:cNvSpPr>
          <p:nvPr/>
        </p:nvSpPr>
        <p:spPr bwMode="auto">
          <a:xfrm>
            <a:off x="3362325" y="3170386"/>
            <a:ext cx="22240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00B050"/>
                </a:solidFill>
                <a:latin typeface="Comic Sans MS" pitchFamily="66" charset="0"/>
              </a:rPr>
              <a:t>28 +(0.75 x 28)</a:t>
            </a:r>
          </a:p>
        </p:txBody>
      </p:sp>
      <p:sp>
        <p:nvSpPr>
          <p:cNvPr id="54" name="TextBox 181"/>
          <p:cNvSpPr txBox="1">
            <a:spLocks noChangeArrowheads="1"/>
          </p:cNvSpPr>
          <p:nvPr/>
        </p:nvSpPr>
        <p:spPr bwMode="auto">
          <a:xfrm>
            <a:off x="5938838" y="3144986"/>
            <a:ext cx="5603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400" b="1">
                <a:solidFill>
                  <a:srgbClr val="FF0000"/>
                </a:solidFill>
                <a:latin typeface="Comic Sans MS" pitchFamily="66" charset="0"/>
              </a:rPr>
              <a:t>49</a:t>
            </a:r>
          </a:p>
        </p:txBody>
      </p:sp>
      <p:sp>
        <p:nvSpPr>
          <p:cNvPr id="55" name="TextBox 181"/>
          <p:cNvSpPr txBox="1">
            <a:spLocks noChangeArrowheads="1"/>
          </p:cNvSpPr>
          <p:nvPr/>
        </p:nvSpPr>
        <p:spPr bwMode="auto">
          <a:xfrm>
            <a:off x="6781800" y="3144986"/>
            <a:ext cx="5603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400" b="1">
                <a:solidFill>
                  <a:srgbClr val="990099"/>
                </a:solidFill>
                <a:latin typeface="Comic Sans MS" pitchFamily="66" charset="0"/>
              </a:rPr>
              <a:t>49</a:t>
            </a:r>
          </a:p>
        </p:txBody>
      </p:sp>
      <p:sp>
        <p:nvSpPr>
          <p:cNvPr id="56" name="TextBox 181"/>
          <p:cNvSpPr txBox="1">
            <a:spLocks noChangeArrowheads="1"/>
          </p:cNvSpPr>
          <p:nvPr/>
        </p:nvSpPr>
        <p:spPr bwMode="auto">
          <a:xfrm>
            <a:off x="7685088" y="3181499"/>
            <a:ext cx="558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400" b="1">
                <a:solidFill>
                  <a:srgbClr val="0000FF"/>
                </a:solidFill>
                <a:latin typeface="Comic Sans MS" pitchFamily="66" charset="0"/>
              </a:rPr>
              <a:t>49</a:t>
            </a:r>
          </a:p>
        </p:txBody>
      </p:sp>
      <p:sp>
        <p:nvSpPr>
          <p:cNvPr id="57" name="TextBox 178"/>
          <p:cNvSpPr txBox="1">
            <a:spLocks noChangeArrowheads="1"/>
          </p:cNvSpPr>
          <p:nvPr/>
        </p:nvSpPr>
        <p:spPr bwMode="auto">
          <a:xfrm>
            <a:off x="1076325" y="1208236"/>
            <a:ext cx="409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400" b="1">
                <a:solidFill>
                  <a:srgbClr val="00B050"/>
                </a:solidFill>
                <a:latin typeface="Comic Sans MS" pitchFamily="66" charset="0"/>
              </a:rPr>
              <a:t>A</a:t>
            </a:r>
          </a:p>
        </p:txBody>
      </p:sp>
      <p:sp>
        <p:nvSpPr>
          <p:cNvPr id="58" name="TextBox 179"/>
          <p:cNvSpPr txBox="1">
            <a:spLocks noChangeArrowheads="1"/>
          </p:cNvSpPr>
          <p:nvPr/>
        </p:nvSpPr>
        <p:spPr bwMode="auto">
          <a:xfrm>
            <a:off x="2028825" y="1208236"/>
            <a:ext cx="1076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400" b="1">
                <a:solidFill>
                  <a:srgbClr val="00B050"/>
                </a:solidFill>
                <a:latin typeface="Comic Sans MS" pitchFamily="66" charset="0"/>
              </a:rPr>
              <a:t>Lights</a:t>
            </a:r>
          </a:p>
        </p:txBody>
      </p:sp>
      <p:sp>
        <p:nvSpPr>
          <p:cNvPr id="59" name="TextBox 180"/>
          <p:cNvSpPr txBox="1">
            <a:spLocks noChangeArrowheads="1"/>
          </p:cNvSpPr>
          <p:nvPr/>
        </p:nvSpPr>
        <p:spPr bwMode="auto">
          <a:xfrm>
            <a:off x="3600450" y="1208236"/>
            <a:ext cx="1835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400" b="1">
                <a:solidFill>
                  <a:srgbClr val="00B050"/>
                </a:solidFill>
                <a:latin typeface="Comic Sans MS" pitchFamily="66" charset="0"/>
              </a:rPr>
              <a:t>12 x 2.6 =</a:t>
            </a:r>
          </a:p>
        </p:txBody>
      </p:sp>
      <p:sp>
        <p:nvSpPr>
          <p:cNvPr id="60" name="TextBox 181"/>
          <p:cNvSpPr txBox="1">
            <a:spLocks noChangeArrowheads="1"/>
          </p:cNvSpPr>
          <p:nvPr/>
        </p:nvSpPr>
        <p:spPr bwMode="auto">
          <a:xfrm>
            <a:off x="5759450" y="1208236"/>
            <a:ext cx="8794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400" b="1">
                <a:solidFill>
                  <a:srgbClr val="FF0000"/>
                </a:solidFill>
                <a:latin typeface="Comic Sans MS" pitchFamily="66" charset="0"/>
              </a:rPr>
              <a:t>31.2</a:t>
            </a:r>
          </a:p>
        </p:txBody>
      </p:sp>
      <p:sp>
        <p:nvSpPr>
          <p:cNvPr id="61" name="TextBox 181"/>
          <p:cNvSpPr txBox="1">
            <a:spLocks noChangeArrowheads="1"/>
          </p:cNvSpPr>
          <p:nvPr/>
        </p:nvSpPr>
        <p:spPr bwMode="auto">
          <a:xfrm>
            <a:off x="6602413" y="1208236"/>
            <a:ext cx="8794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400" b="1">
                <a:solidFill>
                  <a:srgbClr val="990099"/>
                </a:solidFill>
                <a:latin typeface="Comic Sans MS" pitchFamily="66" charset="0"/>
              </a:rPr>
              <a:t>31.2</a:t>
            </a:r>
          </a:p>
        </p:txBody>
      </p:sp>
      <p:sp>
        <p:nvSpPr>
          <p:cNvPr id="62" name="TextBox 181"/>
          <p:cNvSpPr txBox="1">
            <a:spLocks noChangeArrowheads="1"/>
          </p:cNvSpPr>
          <p:nvPr/>
        </p:nvSpPr>
        <p:spPr bwMode="auto">
          <a:xfrm>
            <a:off x="7504113" y="1244749"/>
            <a:ext cx="8810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400" b="1">
                <a:solidFill>
                  <a:srgbClr val="0000FF"/>
                </a:solidFill>
                <a:latin typeface="Comic Sans MS" pitchFamily="66" charset="0"/>
              </a:rPr>
              <a:t>31.2</a:t>
            </a:r>
          </a:p>
        </p:txBody>
      </p:sp>
      <p:sp>
        <p:nvSpPr>
          <p:cNvPr id="63" name="TextBox 178"/>
          <p:cNvSpPr txBox="1">
            <a:spLocks noChangeArrowheads="1"/>
          </p:cNvSpPr>
          <p:nvPr/>
        </p:nvSpPr>
        <p:spPr bwMode="auto">
          <a:xfrm>
            <a:off x="1081869" y="3759126"/>
            <a:ext cx="4206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400" b="1" dirty="0">
                <a:solidFill>
                  <a:srgbClr val="00B050"/>
                </a:solidFill>
                <a:latin typeface="Comic Sans MS" pitchFamily="66" charset="0"/>
              </a:rPr>
              <a:t>H</a:t>
            </a:r>
          </a:p>
        </p:txBody>
      </p:sp>
      <p:sp>
        <p:nvSpPr>
          <p:cNvPr id="64" name="TextBox 179"/>
          <p:cNvSpPr txBox="1">
            <a:spLocks noChangeArrowheads="1"/>
          </p:cNvSpPr>
          <p:nvPr/>
        </p:nvSpPr>
        <p:spPr bwMode="auto">
          <a:xfrm>
            <a:off x="1762907" y="3759126"/>
            <a:ext cx="14049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400" b="1" dirty="0">
                <a:solidFill>
                  <a:srgbClr val="00B050"/>
                </a:solidFill>
                <a:latin typeface="Comic Sans MS" pitchFamily="66" charset="0"/>
              </a:rPr>
              <a:t>Welders</a:t>
            </a:r>
          </a:p>
        </p:txBody>
      </p:sp>
    </p:spTree>
    <p:extLst>
      <p:ext uri="{BB962C8B-B14F-4D97-AF65-F5344CB8AC3E}">
        <p14:creationId xmlns:p14="http://schemas.microsoft.com/office/powerpoint/2010/main" val="1585049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5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6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60"/>
                            </p:stCondLst>
                            <p:childTnLst>
                              <p:par>
                                <p:cTn id="69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60"/>
                            </p:stCondLst>
                            <p:childTnLst>
                              <p:par>
                                <p:cTn id="7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8" dur="8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9" dur="80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80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5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6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2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3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9" dur="8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0" dur="80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80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9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1" dur="8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2" dur="80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80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8" dur="8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9" dur="80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80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5" dur="80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6" dur="80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80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2" dur="80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3" dur="80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80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9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000"/>
                            </p:stCondLst>
                            <p:childTnLst>
                              <p:par>
                                <p:cTn id="154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4" dur="8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5" dur="80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6" dur="80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1" dur="80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2" dur="80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3" dur="80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8" dur="80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9" dur="80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0" dur="80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5" dur="80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6" dur="80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7" dur="80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7" grpId="0"/>
      <p:bldP spid="38" grpId="0"/>
      <p:bldP spid="39" grpId="0"/>
      <p:bldP spid="40" grpId="0"/>
      <p:bldP spid="41" grpId="0"/>
      <p:bldP spid="42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548" y="116632"/>
            <a:ext cx="8149790" cy="6319385"/>
          </a:xfrm>
          <a:prstGeom prst="rect">
            <a:avLst/>
          </a:prstGeom>
        </p:spPr>
      </p:pic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3" name="Oval 3"/>
          <p:cNvSpPr>
            <a:spLocks noChangeAspect="1" noChangeArrowheads="1"/>
          </p:cNvSpPr>
          <p:nvPr/>
        </p:nvSpPr>
        <p:spPr bwMode="auto">
          <a:xfrm>
            <a:off x="8388350" y="6670675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en-US" sz="800">
                <a:solidFill>
                  <a:srgbClr val="000000"/>
                </a:solidFill>
                <a:latin typeface="Arial" charset="0"/>
              </a:rPr>
              <a:t>L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19572" y="4473116"/>
            <a:ext cx="7380820" cy="611187"/>
          </a:xfrm>
          <a:prstGeom prst="rect">
            <a:avLst/>
          </a:prstGeom>
          <a:solidFill>
            <a:srgbClr val="CCFFCC">
              <a:alpha val="30980"/>
            </a:srgbClr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427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515" y="332656"/>
            <a:ext cx="8712211" cy="514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942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580" y="0"/>
            <a:ext cx="7461822" cy="7735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154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11111E-6 L 0.00538 -0.226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-1134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524" y="3913423"/>
            <a:ext cx="8460940" cy="232388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524" y="140305"/>
            <a:ext cx="8460940" cy="3806511"/>
          </a:xfrm>
          <a:prstGeom prst="rect">
            <a:avLst/>
          </a:prstGeom>
        </p:spPr>
      </p:pic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3095836" y="3957645"/>
            <a:ext cx="758986" cy="756279"/>
          </a:xfrm>
          <a:prstGeom prst="ellipse">
            <a:avLst/>
          </a:prstGeom>
          <a:solidFill>
            <a:srgbClr val="CCFFCC">
              <a:alpha val="30980"/>
            </a:srgbClr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>
              <a:solidFill>
                <a:srgbClr val="000000"/>
              </a:solidFill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4860032" y="224644"/>
            <a:ext cx="15770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prstDash val="lgDash"/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b="1" dirty="0">
                <a:solidFill>
                  <a:srgbClr val="0000FF"/>
                </a:solidFill>
                <a:latin typeface="Comic Sans MS" pitchFamily="66" charset="0"/>
              </a:rPr>
              <a:t>spot welders</a:t>
            </a:r>
          </a:p>
        </p:txBody>
      </p:sp>
    </p:spTree>
    <p:extLst>
      <p:ext uri="{BB962C8B-B14F-4D97-AF65-F5344CB8AC3E}">
        <p14:creationId xmlns:p14="http://schemas.microsoft.com/office/powerpoint/2010/main" val="1405989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4" grpId="0" animBg="1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2"/>
          <p:cNvSpPr>
            <a:spLocks noChangeAspect="1" noChangeArrowheads="1"/>
          </p:cNvSpPr>
          <p:nvPr/>
        </p:nvSpPr>
        <p:spPr bwMode="auto">
          <a:xfrm>
            <a:off x="8442325" y="6670675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0000"/>
                </a:solidFill>
                <a:latin typeface="Arial" charset="0"/>
              </a:rPr>
              <a:t>L</a:t>
            </a: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188640"/>
            <a:ext cx="8880475" cy="612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prstDash val="lgDash"/>
                <a:miter lim="800000"/>
                <a:headEnd/>
                <a:tailEnd/>
              </a14:hiddenLine>
            </a:ext>
          </a:extLst>
        </p:spPr>
      </p:pic>
      <p:sp>
        <p:nvSpPr>
          <p:cNvPr id="25604" name="TextBox 178"/>
          <p:cNvSpPr txBox="1">
            <a:spLocks noChangeArrowheads="1"/>
          </p:cNvSpPr>
          <p:nvPr/>
        </p:nvSpPr>
        <p:spPr bwMode="auto">
          <a:xfrm>
            <a:off x="1066800" y="1058863"/>
            <a:ext cx="4095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400" b="1">
                <a:solidFill>
                  <a:srgbClr val="00B050"/>
                </a:solidFill>
                <a:latin typeface="Comic Sans MS" pitchFamily="66" charset="0"/>
              </a:rPr>
              <a:t>A</a:t>
            </a:r>
          </a:p>
        </p:txBody>
      </p:sp>
      <p:sp>
        <p:nvSpPr>
          <p:cNvPr id="25605" name="TextBox 179"/>
          <p:cNvSpPr txBox="1">
            <a:spLocks noChangeArrowheads="1"/>
          </p:cNvSpPr>
          <p:nvPr/>
        </p:nvSpPr>
        <p:spPr bwMode="auto">
          <a:xfrm>
            <a:off x="1803400" y="1058863"/>
            <a:ext cx="10763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400" b="1">
                <a:solidFill>
                  <a:srgbClr val="00B050"/>
                </a:solidFill>
                <a:latin typeface="Comic Sans MS" pitchFamily="66" charset="0"/>
              </a:rPr>
              <a:t>Lights</a:t>
            </a:r>
          </a:p>
        </p:txBody>
      </p:sp>
      <p:sp>
        <p:nvSpPr>
          <p:cNvPr id="25606" name="TextBox 180"/>
          <p:cNvSpPr txBox="1">
            <a:spLocks noChangeArrowheads="1"/>
          </p:cNvSpPr>
          <p:nvPr/>
        </p:nvSpPr>
        <p:spPr bwMode="auto">
          <a:xfrm>
            <a:off x="3438525" y="1058863"/>
            <a:ext cx="18367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400" b="1">
                <a:solidFill>
                  <a:srgbClr val="00B050"/>
                </a:solidFill>
                <a:latin typeface="Comic Sans MS" pitchFamily="66" charset="0"/>
              </a:rPr>
              <a:t>12 x 2.6 =</a:t>
            </a:r>
          </a:p>
        </p:txBody>
      </p:sp>
      <p:sp>
        <p:nvSpPr>
          <p:cNvPr id="25607" name="TextBox 181"/>
          <p:cNvSpPr txBox="1">
            <a:spLocks noChangeArrowheads="1"/>
          </p:cNvSpPr>
          <p:nvPr/>
        </p:nvSpPr>
        <p:spPr bwMode="auto">
          <a:xfrm>
            <a:off x="5772150" y="1058863"/>
            <a:ext cx="8794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400" b="1">
                <a:solidFill>
                  <a:srgbClr val="FF0000"/>
                </a:solidFill>
                <a:latin typeface="Comic Sans MS" pitchFamily="66" charset="0"/>
              </a:rPr>
              <a:t>31.2</a:t>
            </a:r>
          </a:p>
        </p:txBody>
      </p:sp>
      <p:sp>
        <p:nvSpPr>
          <p:cNvPr id="25608" name="TextBox 181"/>
          <p:cNvSpPr txBox="1">
            <a:spLocks noChangeArrowheads="1"/>
          </p:cNvSpPr>
          <p:nvPr/>
        </p:nvSpPr>
        <p:spPr bwMode="auto">
          <a:xfrm>
            <a:off x="6615113" y="1058863"/>
            <a:ext cx="8794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400" b="1">
                <a:solidFill>
                  <a:srgbClr val="990099"/>
                </a:solidFill>
                <a:latin typeface="Comic Sans MS" pitchFamily="66" charset="0"/>
              </a:rPr>
              <a:t>31.2</a:t>
            </a:r>
          </a:p>
        </p:txBody>
      </p:sp>
      <p:sp>
        <p:nvSpPr>
          <p:cNvPr id="25609" name="TextBox 181"/>
          <p:cNvSpPr txBox="1">
            <a:spLocks noChangeArrowheads="1"/>
          </p:cNvSpPr>
          <p:nvPr/>
        </p:nvSpPr>
        <p:spPr bwMode="auto">
          <a:xfrm>
            <a:off x="7518400" y="1095375"/>
            <a:ext cx="8794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400" b="1">
                <a:solidFill>
                  <a:srgbClr val="0000FF"/>
                </a:solidFill>
                <a:latin typeface="Comic Sans MS" pitchFamily="66" charset="0"/>
              </a:rPr>
              <a:t>31.2</a:t>
            </a:r>
          </a:p>
        </p:txBody>
      </p:sp>
      <p:sp>
        <p:nvSpPr>
          <p:cNvPr id="25610" name="TextBox 178"/>
          <p:cNvSpPr txBox="1">
            <a:spLocks noChangeArrowheads="1"/>
          </p:cNvSpPr>
          <p:nvPr/>
        </p:nvSpPr>
        <p:spPr bwMode="auto">
          <a:xfrm>
            <a:off x="1038198" y="1520825"/>
            <a:ext cx="4651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400" b="1" dirty="0">
                <a:solidFill>
                  <a:srgbClr val="00B050"/>
                </a:solidFill>
                <a:latin typeface="Comic Sans MS" pitchFamily="66" charset="0"/>
              </a:rPr>
              <a:t>Bi</a:t>
            </a:r>
          </a:p>
        </p:txBody>
      </p:sp>
      <p:sp>
        <p:nvSpPr>
          <p:cNvPr id="25611" name="TextBox 179"/>
          <p:cNvSpPr txBox="1">
            <a:spLocks noChangeArrowheads="1"/>
          </p:cNvSpPr>
          <p:nvPr/>
        </p:nvSpPr>
        <p:spPr bwMode="auto">
          <a:xfrm>
            <a:off x="1668463" y="1520825"/>
            <a:ext cx="13858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400" b="1">
                <a:solidFill>
                  <a:srgbClr val="00B050"/>
                </a:solidFill>
                <a:latin typeface="Comic Sans MS" pitchFamily="66" charset="0"/>
              </a:rPr>
              <a:t>10A s/o</a:t>
            </a:r>
          </a:p>
        </p:txBody>
      </p:sp>
      <p:sp>
        <p:nvSpPr>
          <p:cNvPr id="25612" name="TextBox 180"/>
          <p:cNvSpPr txBox="1">
            <a:spLocks noChangeArrowheads="1"/>
          </p:cNvSpPr>
          <p:nvPr/>
        </p:nvSpPr>
        <p:spPr bwMode="auto">
          <a:xfrm>
            <a:off x="3421063" y="1474788"/>
            <a:ext cx="21002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b="1">
                <a:solidFill>
                  <a:srgbClr val="00B050"/>
                </a:solidFill>
                <a:latin typeface="Comic Sans MS" pitchFamily="66" charset="0"/>
              </a:rPr>
              <a:t>1000+(13 x 750)</a:t>
            </a:r>
          </a:p>
        </p:txBody>
      </p:sp>
      <p:sp>
        <p:nvSpPr>
          <p:cNvPr id="25613" name="TextBox 181"/>
          <p:cNvSpPr txBox="1">
            <a:spLocks noChangeArrowheads="1"/>
          </p:cNvSpPr>
          <p:nvPr/>
        </p:nvSpPr>
        <p:spPr bwMode="auto">
          <a:xfrm>
            <a:off x="5803900" y="1635125"/>
            <a:ext cx="8810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400" b="1">
                <a:solidFill>
                  <a:srgbClr val="FF0000"/>
                </a:solidFill>
                <a:latin typeface="Comic Sans MS" pitchFamily="66" charset="0"/>
              </a:rPr>
              <a:t>46.8</a:t>
            </a:r>
          </a:p>
        </p:txBody>
      </p:sp>
      <p:sp>
        <p:nvSpPr>
          <p:cNvPr id="25614" name="TextBox 181"/>
          <p:cNvSpPr txBox="1">
            <a:spLocks noChangeArrowheads="1"/>
          </p:cNvSpPr>
          <p:nvPr/>
        </p:nvSpPr>
        <p:spPr bwMode="auto">
          <a:xfrm>
            <a:off x="6635750" y="1598613"/>
            <a:ext cx="8810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400" b="1">
                <a:solidFill>
                  <a:srgbClr val="990099"/>
                </a:solidFill>
                <a:latin typeface="Comic Sans MS" pitchFamily="66" charset="0"/>
              </a:rPr>
              <a:t>46.8</a:t>
            </a:r>
          </a:p>
        </p:txBody>
      </p:sp>
      <p:sp>
        <p:nvSpPr>
          <p:cNvPr id="25615" name="TextBox 181"/>
          <p:cNvSpPr txBox="1">
            <a:spLocks noChangeArrowheads="1"/>
          </p:cNvSpPr>
          <p:nvPr/>
        </p:nvSpPr>
        <p:spPr bwMode="auto">
          <a:xfrm>
            <a:off x="7496175" y="1635125"/>
            <a:ext cx="8810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400" b="1">
                <a:solidFill>
                  <a:srgbClr val="0000FF"/>
                </a:solidFill>
                <a:latin typeface="Comic Sans MS" pitchFamily="66" charset="0"/>
              </a:rPr>
              <a:t>46.8</a:t>
            </a:r>
          </a:p>
        </p:txBody>
      </p:sp>
      <p:cxnSp>
        <p:nvCxnSpPr>
          <p:cNvPr id="25616" name="Straight Connector 219"/>
          <p:cNvCxnSpPr>
            <a:cxnSpLocks noChangeShapeType="1"/>
          </p:cNvCxnSpPr>
          <p:nvPr/>
        </p:nvCxnSpPr>
        <p:spPr bwMode="auto">
          <a:xfrm>
            <a:off x="3563938" y="1844675"/>
            <a:ext cx="1763712" cy="0"/>
          </a:xfrm>
          <a:prstGeom prst="line">
            <a:avLst/>
          </a:prstGeom>
          <a:noFill/>
          <a:ln w="25400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617" name="TextBox 180"/>
          <p:cNvSpPr txBox="1">
            <a:spLocks noChangeArrowheads="1"/>
          </p:cNvSpPr>
          <p:nvPr/>
        </p:nvSpPr>
        <p:spPr bwMode="auto">
          <a:xfrm>
            <a:off x="4103688" y="1808163"/>
            <a:ext cx="6080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b="1">
                <a:solidFill>
                  <a:srgbClr val="00B050"/>
                </a:solidFill>
                <a:latin typeface="Comic Sans MS" pitchFamily="66" charset="0"/>
              </a:rPr>
              <a:t>230</a:t>
            </a:r>
          </a:p>
        </p:txBody>
      </p:sp>
      <p:sp>
        <p:nvSpPr>
          <p:cNvPr id="25618" name="TextBox 178"/>
          <p:cNvSpPr txBox="1">
            <a:spLocks noChangeArrowheads="1"/>
          </p:cNvSpPr>
          <p:nvPr/>
        </p:nvSpPr>
        <p:spPr bwMode="auto">
          <a:xfrm>
            <a:off x="993775" y="2319338"/>
            <a:ext cx="6397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400" b="1">
                <a:solidFill>
                  <a:srgbClr val="00B050"/>
                </a:solidFill>
                <a:latin typeface="Comic Sans MS" pitchFamily="66" charset="0"/>
              </a:rPr>
              <a:t>Biii</a:t>
            </a:r>
          </a:p>
        </p:txBody>
      </p:sp>
      <p:sp>
        <p:nvSpPr>
          <p:cNvPr id="25619" name="TextBox 179"/>
          <p:cNvSpPr txBox="1">
            <a:spLocks noChangeArrowheads="1"/>
          </p:cNvSpPr>
          <p:nvPr/>
        </p:nvSpPr>
        <p:spPr bwMode="auto">
          <a:xfrm>
            <a:off x="1727200" y="2319338"/>
            <a:ext cx="1517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400" b="1">
                <a:solidFill>
                  <a:srgbClr val="00B050"/>
                </a:solidFill>
                <a:latin typeface="Comic Sans MS" pitchFamily="66" charset="0"/>
              </a:rPr>
              <a:t>20A  s/o</a:t>
            </a:r>
          </a:p>
        </p:txBody>
      </p:sp>
      <p:sp>
        <p:nvSpPr>
          <p:cNvPr id="25620" name="TextBox 180"/>
          <p:cNvSpPr txBox="1">
            <a:spLocks noChangeArrowheads="1"/>
          </p:cNvSpPr>
          <p:nvPr/>
        </p:nvSpPr>
        <p:spPr bwMode="auto">
          <a:xfrm>
            <a:off x="3189288" y="2344738"/>
            <a:ext cx="26431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00B050"/>
                </a:solidFill>
                <a:latin typeface="Comic Sans MS" pitchFamily="66" charset="0"/>
              </a:rPr>
              <a:t>20+(0.75 x 20 x 3)</a:t>
            </a:r>
          </a:p>
        </p:txBody>
      </p:sp>
      <p:sp>
        <p:nvSpPr>
          <p:cNvPr id="25621" name="TextBox 181"/>
          <p:cNvSpPr txBox="1">
            <a:spLocks noChangeArrowheads="1"/>
          </p:cNvSpPr>
          <p:nvPr/>
        </p:nvSpPr>
        <p:spPr bwMode="auto">
          <a:xfrm>
            <a:off x="5975350" y="2319338"/>
            <a:ext cx="558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400" b="1">
                <a:solidFill>
                  <a:srgbClr val="FF0000"/>
                </a:solidFill>
                <a:latin typeface="Comic Sans MS" pitchFamily="66" charset="0"/>
              </a:rPr>
              <a:t>65</a:t>
            </a:r>
          </a:p>
        </p:txBody>
      </p:sp>
      <p:sp>
        <p:nvSpPr>
          <p:cNvPr id="25622" name="TextBox 181"/>
          <p:cNvSpPr txBox="1">
            <a:spLocks noChangeArrowheads="1"/>
          </p:cNvSpPr>
          <p:nvPr/>
        </p:nvSpPr>
        <p:spPr bwMode="auto">
          <a:xfrm>
            <a:off x="6818313" y="2319338"/>
            <a:ext cx="558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400" b="1">
                <a:solidFill>
                  <a:srgbClr val="990099"/>
                </a:solidFill>
                <a:latin typeface="Comic Sans MS" pitchFamily="66" charset="0"/>
              </a:rPr>
              <a:t>65</a:t>
            </a:r>
          </a:p>
        </p:txBody>
      </p:sp>
      <p:sp>
        <p:nvSpPr>
          <p:cNvPr id="25623" name="TextBox 181"/>
          <p:cNvSpPr txBox="1">
            <a:spLocks noChangeArrowheads="1"/>
          </p:cNvSpPr>
          <p:nvPr/>
        </p:nvSpPr>
        <p:spPr bwMode="auto">
          <a:xfrm>
            <a:off x="7720013" y="2355850"/>
            <a:ext cx="5603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400" b="1">
                <a:solidFill>
                  <a:srgbClr val="0000FF"/>
                </a:solidFill>
                <a:latin typeface="Comic Sans MS" pitchFamily="66" charset="0"/>
              </a:rPr>
              <a:t>65</a:t>
            </a:r>
          </a:p>
        </p:txBody>
      </p:sp>
      <p:sp>
        <p:nvSpPr>
          <p:cNvPr id="25624" name="TextBox 178"/>
          <p:cNvSpPr txBox="1">
            <a:spLocks noChangeArrowheads="1"/>
          </p:cNvSpPr>
          <p:nvPr/>
        </p:nvSpPr>
        <p:spPr bwMode="auto">
          <a:xfrm>
            <a:off x="1073150" y="2895600"/>
            <a:ext cx="4079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400" b="1">
                <a:solidFill>
                  <a:srgbClr val="00B050"/>
                </a:solidFill>
                <a:latin typeface="Comic Sans MS" pitchFamily="66" charset="0"/>
              </a:rPr>
              <a:t>D</a:t>
            </a:r>
          </a:p>
        </p:txBody>
      </p:sp>
      <p:sp>
        <p:nvSpPr>
          <p:cNvPr id="25625" name="TextBox 179"/>
          <p:cNvSpPr txBox="1">
            <a:spLocks noChangeArrowheads="1"/>
          </p:cNvSpPr>
          <p:nvPr/>
        </p:nvSpPr>
        <p:spPr bwMode="auto">
          <a:xfrm>
            <a:off x="1839913" y="2895600"/>
            <a:ext cx="12207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400" b="1">
                <a:solidFill>
                  <a:srgbClr val="00B050"/>
                </a:solidFill>
                <a:latin typeface="Comic Sans MS" pitchFamily="66" charset="0"/>
              </a:rPr>
              <a:t>Motors</a:t>
            </a:r>
          </a:p>
        </p:txBody>
      </p:sp>
      <p:sp>
        <p:nvSpPr>
          <p:cNvPr id="25626" name="TextBox 180"/>
          <p:cNvSpPr txBox="1">
            <a:spLocks noChangeArrowheads="1"/>
          </p:cNvSpPr>
          <p:nvPr/>
        </p:nvSpPr>
        <p:spPr bwMode="auto">
          <a:xfrm>
            <a:off x="3362526" y="2921000"/>
            <a:ext cx="22236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 dirty="0">
                <a:solidFill>
                  <a:srgbClr val="00B050"/>
                </a:solidFill>
                <a:latin typeface="Comic Sans MS" pitchFamily="66" charset="0"/>
              </a:rPr>
              <a:t>28 +(0.75 x 28)</a:t>
            </a:r>
          </a:p>
        </p:txBody>
      </p:sp>
      <p:sp>
        <p:nvSpPr>
          <p:cNvPr id="25627" name="TextBox 181"/>
          <p:cNvSpPr txBox="1">
            <a:spLocks noChangeArrowheads="1"/>
          </p:cNvSpPr>
          <p:nvPr/>
        </p:nvSpPr>
        <p:spPr bwMode="auto">
          <a:xfrm>
            <a:off x="5938838" y="2895600"/>
            <a:ext cx="5603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400" b="1">
                <a:solidFill>
                  <a:srgbClr val="FF0000"/>
                </a:solidFill>
                <a:latin typeface="Comic Sans MS" pitchFamily="66" charset="0"/>
              </a:rPr>
              <a:t>49</a:t>
            </a:r>
          </a:p>
        </p:txBody>
      </p:sp>
      <p:sp>
        <p:nvSpPr>
          <p:cNvPr id="25628" name="TextBox 181"/>
          <p:cNvSpPr txBox="1">
            <a:spLocks noChangeArrowheads="1"/>
          </p:cNvSpPr>
          <p:nvPr/>
        </p:nvSpPr>
        <p:spPr bwMode="auto">
          <a:xfrm>
            <a:off x="6781800" y="2895600"/>
            <a:ext cx="5603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400" b="1">
                <a:solidFill>
                  <a:srgbClr val="990099"/>
                </a:solidFill>
                <a:latin typeface="Comic Sans MS" pitchFamily="66" charset="0"/>
              </a:rPr>
              <a:t>49</a:t>
            </a:r>
          </a:p>
        </p:txBody>
      </p:sp>
      <p:sp>
        <p:nvSpPr>
          <p:cNvPr id="25629" name="TextBox 181"/>
          <p:cNvSpPr txBox="1">
            <a:spLocks noChangeArrowheads="1"/>
          </p:cNvSpPr>
          <p:nvPr/>
        </p:nvSpPr>
        <p:spPr bwMode="auto">
          <a:xfrm>
            <a:off x="7685088" y="2932113"/>
            <a:ext cx="558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400" b="1">
                <a:solidFill>
                  <a:srgbClr val="0000FF"/>
                </a:solidFill>
                <a:latin typeface="Comic Sans MS" pitchFamily="66" charset="0"/>
              </a:rPr>
              <a:t>49</a:t>
            </a:r>
          </a:p>
        </p:txBody>
      </p:sp>
      <p:sp>
        <p:nvSpPr>
          <p:cNvPr id="25630" name="TextBox 178"/>
          <p:cNvSpPr txBox="1">
            <a:spLocks noChangeArrowheads="1"/>
          </p:cNvSpPr>
          <p:nvPr/>
        </p:nvSpPr>
        <p:spPr bwMode="auto">
          <a:xfrm>
            <a:off x="1079500" y="3614738"/>
            <a:ext cx="4206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400" b="1">
                <a:solidFill>
                  <a:srgbClr val="00B050"/>
                </a:solidFill>
                <a:latin typeface="Comic Sans MS" pitchFamily="66" charset="0"/>
              </a:rPr>
              <a:t>H</a:t>
            </a:r>
          </a:p>
        </p:txBody>
      </p:sp>
      <p:sp>
        <p:nvSpPr>
          <p:cNvPr id="25631" name="TextBox 179"/>
          <p:cNvSpPr txBox="1">
            <a:spLocks noChangeArrowheads="1"/>
          </p:cNvSpPr>
          <p:nvPr/>
        </p:nvSpPr>
        <p:spPr bwMode="auto">
          <a:xfrm>
            <a:off x="1832064" y="3614738"/>
            <a:ext cx="12618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400" b="1" dirty="0">
                <a:solidFill>
                  <a:srgbClr val="00B050"/>
                </a:solidFill>
                <a:latin typeface="Comic Sans MS" pitchFamily="66" charset="0"/>
              </a:rPr>
              <a:t>Welder</a:t>
            </a:r>
          </a:p>
        </p:txBody>
      </p:sp>
      <p:sp>
        <p:nvSpPr>
          <p:cNvPr id="240" name="TextBox 180"/>
          <p:cNvSpPr txBox="1">
            <a:spLocks noChangeArrowheads="1"/>
          </p:cNvSpPr>
          <p:nvPr/>
        </p:nvSpPr>
        <p:spPr bwMode="auto">
          <a:xfrm>
            <a:off x="3837242" y="3641725"/>
            <a:ext cx="17203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 dirty="0">
                <a:solidFill>
                  <a:srgbClr val="00B050"/>
                </a:solidFill>
                <a:latin typeface="Comic Sans MS" pitchFamily="66" charset="0"/>
              </a:rPr>
              <a:t>30 x 0.63 =</a:t>
            </a:r>
          </a:p>
        </p:txBody>
      </p:sp>
      <p:sp>
        <p:nvSpPr>
          <p:cNvPr id="241" name="TextBox 181"/>
          <p:cNvSpPr txBox="1">
            <a:spLocks noChangeArrowheads="1"/>
          </p:cNvSpPr>
          <p:nvPr/>
        </p:nvSpPr>
        <p:spPr bwMode="auto">
          <a:xfrm>
            <a:off x="5951052" y="3614738"/>
            <a:ext cx="5597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400" b="1" dirty="0">
                <a:solidFill>
                  <a:srgbClr val="FF0000"/>
                </a:solidFill>
                <a:latin typeface="Comic Sans MS" pitchFamily="66" charset="0"/>
              </a:rPr>
              <a:t>19</a:t>
            </a:r>
          </a:p>
        </p:txBody>
      </p:sp>
      <p:sp>
        <p:nvSpPr>
          <p:cNvPr id="242" name="TextBox 181"/>
          <p:cNvSpPr txBox="1">
            <a:spLocks noChangeArrowheads="1"/>
          </p:cNvSpPr>
          <p:nvPr/>
        </p:nvSpPr>
        <p:spPr bwMode="auto">
          <a:xfrm>
            <a:off x="6794015" y="3614738"/>
            <a:ext cx="5597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400" b="1" dirty="0">
                <a:solidFill>
                  <a:srgbClr val="990099"/>
                </a:solidFill>
                <a:latin typeface="Comic Sans MS" pitchFamily="66" charset="0"/>
              </a:rPr>
              <a:t>19</a:t>
            </a:r>
          </a:p>
        </p:txBody>
      </p:sp>
      <p:sp>
        <p:nvSpPr>
          <p:cNvPr id="86" name="TextBox 181"/>
          <p:cNvSpPr txBox="1">
            <a:spLocks noChangeArrowheads="1"/>
          </p:cNvSpPr>
          <p:nvPr/>
        </p:nvSpPr>
        <p:spPr bwMode="auto">
          <a:xfrm>
            <a:off x="5698235" y="5400675"/>
            <a:ext cx="97174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A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211A</a:t>
            </a:r>
          </a:p>
        </p:txBody>
      </p:sp>
      <p:sp>
        <p:nvSpPr>
          <p:cNvPr id="87" name="TextBox 181"/>
          <p:cNvSpPr txBox="1">
            <a:spLocks noChangeArrowheads="1"/>
          </p:cNvSpPr>
          <p:nvPr/>
        </p:nvSpPr>
        <p:spPr bwMode="auto">
          <a:xfrm>
            <a:off x="6614223" y="5400675"/>
            <a:ext cx="97174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AU" sz="2400" b="1" dirty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211A</a:t>
            </a:r>
          </a:p>
        </p:txBody>
      </p:sp>
      <p:sp>
        <p:nvSpPr>
          <p:cNvPr id="88" name="TextBox 181"/>
          <p:cNvSpPr txBox="1">
            <a:spLocks noChangeArrowheads="1"/>
          </p:cNvSpPr>
          <p:nvPr/>
        </p:nvSpPr>
        <p:spPr bwMode="auto">
          <a:xfrm>
            <a:off x="7442899" y="5400675"/>
            <a:ext cx="97174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AU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192A</a:t>
            </a:r>
          </a:p>
        </p:txBody>
      </p:sp>
      <p:sp>
        <p:nvSpPr>
          <p:cNvPr id="2564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1AD005B-53F5-465F-9160-5235D5403F34}" type="slidenum">
              <a:rPr lang="en-GB" altLang="en-US" smtClean="0"/>
              <a:pPr/>
              <a:t>17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84144152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40" grpId="0"/>
      <p:bldP spid="241" grpId="0"/>
      <p:bldP spid="242" grpId="0"/>
      <p:bldP spid="86" grpId="0"/>
      <p:bldP spid="87" grpId="0"/>
      <p:bldP spid="8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A2D17-AE25-4B7F-B57B-59214BF4DB9F}" type="slidenum">
              <a:rPr lang="en-AU" smtClean="0">
                <a:solidFill>
                  <a:srgbClr val="262626"/>
                </a:solidFill>
              </a:rPr>
              <a:pPr>
                <a:defRPr/>
              </a:pPr>
              <a:t>18</a:t>
            </a:fld>
            <a:endParaRPr lang="en-AU" dirty="0">
              <a:solidFill>
                <a:srgbClr val="262626"/>
              </a:solidFill>
            </a:endParaRPr>
          </a:p>
        </p:txBody>
      </p:sp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6" name="Rectangle 5"/>
          <p:cNvSpPr/>
          <p:nvPr/>
        </p:nvSpPr>
        <p:spPr>
          <a:xfrm>
            <a:off x="250824" y="2060848"/>
            <a:ext cx="5509307" cy="28120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AU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5183" y="116632"/>
            <a:ext cx="8873484" cy="611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319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451" y="-27384"/>
            <a:ext cx="8856029" cy="6492810"/>
          </a:xfrm>
          <a:prstGeom prst="rect">
            <a:avLst/>
          </a:prstGeom>
        </p:spPr>
      </p:pic>
      <p:sp>
        <p:nvSpPr>
          <p:cNvPr id="6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61517" y="645579"/>
            <a:ext cx="371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00B050"/>
                </a:solidFill>
                <a:latin typeface="Comic Sans MS" pitchFamily="66" charset="0"/>
              </a:rPr>
              <a:t>A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409700" y="642404"/>
            <a:ext cx="9191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00B050"/>
                </a:solidFill>
                <a:latin typeface="Comic Sans MS" pitchFamily="66" charset="0"/>
              </a:rPr>
              <a:t>Lights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077196" y="653517"/>
            <a:ext cx="21371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 dirty="0">
                <a:solidFill>
                  <a:srgbClr val="00B050"/>
                </a:solidFill>
                <a:latin typeface="Comic Sans MS" pitchFamily="66" charset="0"/>
              </a:rPr>
              <a:t>Twins=15 x 0.5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099175" y="653517"/>
            <a:ext cx="6080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7.5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988175" y="653517"/>
            <a:ext cx="6080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990099"/>
                </a:solidFill>
                <a:latin typeface="Comic Sans MS" pitchFamily="66" charset="0"/>
              </a:rPr>
              <a:t>7.5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296392" y="981100"/>
            <a:ext cx="98616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1600" b="1" dirty="0">
                <a:solidFill>
                  <a:srgbClr val="00B050"/>
                </a:solidFill>
                <a:latin typeface="Comic Sans MS" pitchFamily="66" charset="0"/>
              </a:rPr>
              <a:t>3 x 500</a:t>
            </a:r>
          </a:p>
        </p:txBody>
      </p:sp>
      <p:cxnSp>
        <p:nvCxnSpPr>
          <p:cNvPr id="23" name="Straight Connector 22"/>
          <p:cNvCxnSpPr>
            <a:cxnSpLocks noChangeShapeType="1"/>
          </p:cNvCxnSpPr>
          <p:nvPr/>
        </p:nvCxnSpPr>
        <p:spPr bwMode="auto">
          <a:xfrm>
            <a:off x="4176700" y="1304950"/>
            <a:ext cx="1189038" cy="1587"/>
          </a:xfrm>
          <a:prstGeom prst="line">
            <a:avLst/>
          </a:prstGeom>
          <a:noFill/>
          <a:ln w="25400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470388" y="1292250"/>
            <a:ext cx="5556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1600" b="1">
                <a:solidFill>
                  <a:srgbClr val="00B050"/>
                </a:solidFill>
                <a:latin typeface="Comic Sans MS" pitchFamily="66" charset="0"/>
              </a:rPr>
              <a:t>230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409129" y="2053016"/>
            <a:ext cx="415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C00000"/>
                </a:solidFill>
                <a:latin typeface="Comic Sans MS" pitchFamily="66" charset="0"/>
              </a:rPr>
              <a:t>Bi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1354882" y="2453742"/>
            <a:ext cx="13001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00B050"/>
                </a:solidFill>
                <a:latin typeface="Comic Sans MS" pitchFamily="66" charset="0"/>
              </a:rPr>
              <a:t>15A s/o 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3048559" y="2453742"/>
            <a:ext cx="264207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 dirty="0">
                <a:solidFill>
                  <a:srgbClr val="00B050"/>
                </a:solidFill>
                <a:latin typeface="Comic Sans MS" pitchFamily="66" charset="0"/>
              </a:rPr>
              <a:t>15+(5 x 15 x 0.75)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8068538" y="1158602"/>
            <a:ext cx="6094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 dirty="0">
                <a:solidFill>
                  <a:srgbClr val="0000FF"/>
                </a:solidFill>
                <a:latin typeface="Comic Sans MS" pitchFamily="66" charset="0"/>
              </a:rPr>
              <a:t>6.6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5959579" y="2490254"/>
            <a:ext cx="7665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itchFamily="66" charset="0"/>
              </a:rPr>
              <a:t>71.3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6934304" y="2490254"/>
            <a:ext cx="7665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 dirty="0">
                <a:solidFill>
                  <a:srgbClr val="990099"/>
                </a:solidFill>
                <a:latin typeface="Comic Sans MS" pitchFamily="66" charset="0"/>
              </a:rPr>
              <a:t>71.3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7829654" y="2490254"/>
            <a:ext cx="7665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 dirty="0">
                <a:solidFill>
                  <a:srgbClr val="0000FF"/>
                </a:solidFill>
                <a:latin typeface="Comic Sans MS" pitchFamily="66" charset="0"/>
              </a:rPr>
              <a:t>71.3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469454" y="3501008"/>
            <a:ext cx="3667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C00000"/>
                </a:solidFill>
                <a:latin typeface="Comic Sans MS" pitchFamily="66" charset="0"/>
              </a:rPr>
              <a:t>D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1419970" y="3535933"/>
            <a:ext cx="10541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b="1">
                <a:solidFill>
                  <a:srgbClr val="C00000"/>
                </a:solidFill>
                <a:latin typeface="Comic Sans MS" pitchFamily="66" charset="0"/>
              </a:rPr>
              <a:t>Motors 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3592513" y="3501008"/>
            <a:ext cx="20177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b="1">
                <a:solidFill>
                  <a:srgbClr val="C00000"/>
                </a:solidFill>
                <a:latin typeface="Comic Sans MS" pitchFamily="66" charset="0"/>
              </a:rPr>
              <a:t>42+(42 x 0.75) 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5937250" y="3529583"/>
            <a:ext cx="7667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73.5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6826250" y="3529583"/>
            <a:ext cx="7667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990099"/>
                </a:solidFill>
                <a:latin typeface="Comic Sans MS" pitchFamily="66" charset="0"/>
              </a:rPr>
              <a:t>73.5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7916863" y="4004246"/>
            <a:ext cx="7667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0000FF"/>
                </a:solidFill>
                <a:latin typeface="Comic Sans MS" pitchFamily="66" charset="0"/>
              </a:rPr>
              <a:t>25.2</a:t>
            </a: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3475038" y="3969321"/>
            <a:ext cx="18986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b="1">
                <a:solidFill>
                  <a:srgbClr val="C00000"/>
                </a:solidFill>
                <a:latin typeface="Comic Sans MS" pitchFamily="66" charset="0"/>
              </a:rPr>
              <a:t>3 x 16.8 x 0.5</a:t>
            </a: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6064250" y="4472558"/>
            <a:ext cx="6080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5.6</a:t>
            </a: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6869113" y="4004246"/>
            <a:ext cx="7667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990099"/>
                </a:solidFill>
                <a:latin typeface="Comic Sans MS" pitchFamily="66" charset="0"/>
              </a:rPr>
              <a:t>25.2</a:t>
            </a: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7883525" y="4472558"/>
            <a:ext cx="6080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0000FF"/>
                </a:solidFill>
                <a:latin typeface="Comic Sans MS" pitchFamily="66" charset="0"/>
              </a:rPr>
              <a:t>5.6</a:t>
            </a: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5921514" y="5854700"/>
            <a:ext cx="923651" cy="40011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A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214.1</a:t>
            </a: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6894651" y="5854700"/>
            <a:ext cx="923651" cy="40011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AU" sz="2000" b="1" dirty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204.1</a:t>
            </a: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7829688" y="5842000"/>
            <a:ext cx="923651" cy="40011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AU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205.6</a:t>
            </a:r>
          </a:p>
        </p:txBody>
      </p:sp>
      <p:sp>
        <p:nvSpPr>
          <p:cNvPr id="3" name="TextBox 17"/>
          <p:cNvSpPr txBox="1">
            <a:spLocks noChangeArrowheads="1"/>
          </p:cNvSpPr>
          <p:nvPr/>
        </p:nvSpPr>
        <p:spPr bwMode="auto">
          <a:xfrm>
            <a:off x="4233915" y="1917204"/>
            <a:ext cx="176202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1600" b="1" dirty="0">
                <a:solidFill>
                  <a:srgbClr val="C00000"/>
                </a:solidFill>
                <a:latin typeface="Comic Sans MS" pitchFamily="66" charset="0"/>
              </a:rPr>
              <a:t>1000+(750 x 5)</a:t>
            </a:r>
          </a:p>
        </p:txBody>
      </p:sp>
      <p:cxnSp>
        <p:nvCxnSpPr>
          <p:cNvPr id="4" name="Straight Connector 22"/>
          <p:cNvCxnSpPr>
            <a:cxnSpLocks noChangeShapeType="1"/>
          </p:cNvCxnSpPr>
          <p:nvPr/>
        </p:nvCxnSpPr>
        <p:spPr bwMode="auto">
          <a:xfrm>
            <a:off x="4349750" y="2241054"/>
            <a:ext cx="1468438" cy="0"/>
          </a:xfrm>
          <a:prstGeom prst="line">
            <a:avLst/>
          </a:prstGeom>
          <a:noFill/>
          <a:ln w="254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TextBox 23"/>
          <p:cNvSpPr txBox="1">
            <a:spLocks noChangeArrowheads="1"/>
          </p:cNvSpPr>
          <p:nvPr/>
        </p:nvSpPr>
        <p:spPr bwMode="auto">
          <a:xfrm>
            <a:off x="4794250" y="2228354"/>
            <a:ext cx="5556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1600" b="1">
                <a:solidFill>
                  <a:srgbClr val="C00000"/>
                </a:solidFill>
                <a:latin typeface="Comic Sans MS" pitchFamily="66" charset="0"/>
              </a:rPr>
              <a:t>230</a:t>
            </a:r>
          </a:p>
        </p:txBody>
      </p:sp>
      <p:sp>
        <p:nvSpPr>
          <p:cNvPr id="15" name="TextBox 34"/>
          <p:cNvSpPr txBox="1">
            <a:spLocks noChangeArrowheads="1"/>
          </p:cNvSpPr>
          <p:nvPr/>
        </p:nvSpPr>
        <p:spPr bwMode="auto">
          <a:xfrm>
            <a:off x="5984979" y="2058454"/>
            <a:ext cx="7665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itchFamily="66" charset="0"/>
              </a:rPr>
              <a:t>20.7</a:t>
            </a:r>
          </a:p>
        </p:txBody>
      </p:sp>
      <p:sp>
        <p:nvSpPr>
          <p:cNvPr id="16" name="TextBox 35"/>
          <p:cNvSpPr txBox="1">
            <a:spLocks noChangeArrowheads="1"/>
          </p:cNvSpPr>
          <p:nvPr/>
        </p:nvSpPr>
        <p:spPr bwMode="auto">
          <a:xfrm>
            <a:off x="6872391" y="2058454"/>
            <a:ext cx="7665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 dirty="0">
                <a:solidFill>
                  <a:srgbClr val="990099"/>
                </a:solidFill>
                <a:latin typeface="Comic Sans MS" pitchFamily="66" charset="0"/>
              </a:rPr>
              <a:t>20.7</a:t>
            </a:r>
          </a:p>
        </p:txBody>
      </p:sp>
      <p:sp>
        <p:nvSpPr>
          <p:cNvPr id="17" name="TextBox 36"/>
          <p:cNvSpPr txBox="1">
            <a:spLocks noChangeArrowheads="1"/>
          </p:cNvSpPr>
          <p:nvPr/>
        </p:nvSpPr>
        <p:spPr bwMode="auto">
          <a:xfrm>
            <a:off x="7855054" y="2058454"/>
            <a:ext cx="7665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 dirty="0">
                <a:solidFill>
                  <a:srgbClr val="0000FF"/>
                </a:solidFill>
                <a:latin typeface="Comic Sans MS" pitchFamily="66" charset="0"/>
              </a:rPr>
              <a:t>20.7</a:t>
            </a:r>
          </a:p>
        </p:txBody>
      </p:sp>
      <p:sp>
        <p:nvSpPr>
          <p:cNvPr id="19" name="TextBox 25"/>
          <p:cNvSpPr txBox="1">
            <a:spLocks noChangeArrowheads="1"/>
          </p:cNvSpPr>
          <p:nvPr/>
        </p:nvSpPr>
        <p:spPr bwMode="auto">
          <a:xfrm>
            <a:off x="1201134" y="2024844"/>
            <a:ext cx="206178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 dirty="0">
                <a:solidFill>
                  <a:srgbClr val="C00000"/>
                </a:solidFill>
                <a:latin typeface="Comic Sans MS" pitchFamily="66" charset="0"/>
              </a:rPr>
              <a:t>10A s/o (6/</a:t>
            </a:r>
            <a:r>
              <a:rPr lang="en-AU" altLang="en-US" sz="2000" b="1" dirty="0" err="1">
                <a:solidFill>
                  <a:srgbClr val="C00000"/>
                </a:solidFill>
                <a:latin typeface="Comic Sans MS" pitchFamily="66" charset="0"/>
              </a:rPr>
              <a:t>ph</a:t>
            </a:r>
            <a:r>
              <a:rPr lang="en-AU" altLang="en-US" sz="2000" b="1" dirty="0">
                <a:solidFill>
                  <a:srgbClr val="C00000"/>
                </a:solidFill>
                <a:latin typeface="Comic Sans MS" pitchFamily="66" charset="0"/>
              </a:rPr>
              <a:t>)</a:t>
            </a:r>
          </a:p>
        </p:txBody>
      </p:sp>
      <p:sp>
        <p:nvSpPr>
          <p:cNvPr id="20" name="TextBox 31"/>
          <p:cNvSpPr txBox="1">
            <a:spLocks noChangeArrowheads="1"/>
          </p:cNvSpPr>
          <p:nvPr/>
        </p:nvSpPr>
        <p:spPr bwMode="auto">
          <a:xfrm>
            <a:off x="404367" y="2455329"/>
            <a:ext cx="558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00B050"/>
                </a:solidFill>
                <a:latin typeface="Comic Sans MS" pitchFamily="66" charset="0"/>
              </a:rPr>
              <a:t>Biii</a:t>
            </a:r>
          </a:p>
        </p:txBody>
      </p:sp>
      <p:sp>
        <p:nvSpPr>
          <p:cNvPr id="22" name="TextBox 17"/>
          <p:cNvSpPr txBox="1">
            <a:spLocks noChangeArrowheads="1"/>
          </p:cNvSpPr>
          <p:nvPr/>
        </p:nvSpPr>
        <p:spPr bwMode="auto">
          <a:xfrm>
            <a:off x="3971925" y="2850617"/>
            <a:ext cx="679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1600" b="1">
                <a:solidFill>
                  <a:srgbClr val="C00000"/>
                </a:solidFill>
                <a:latin typeface="Comic Sans MS" pitchFamily="66" charset="0"/>
              </a:rPr>
              <a:t>2300</a:t>
            </a:r>
          </a:p>
        </p:txBody>
      </p:sp>
      <p:cxnSp>
        <p:nvCxnSpPr>
          <p:cNvPr id="25" name="Straight Connector 22"/>
          <p:cNvCxnSpPr>
            <a:cxnSpLocks noChangeShapeType="1"/>
          </p:cNvCxnSpPr>
          <p:nvPr/>
        </p:nvCxnSpPr>
        <p:spPr bwMode="auto">
          <a:xfrm>
            <a:off x="3951288" y="3174467"/>
            <a:ext cx="728662" cy="0"/>
          </a:xfrm>
          <a:prstGeom prst="line">
            <a:avLst/>
          </a:prstGeom>
          <a:noFill/>
          <a:ln w="254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" name="TextBox 23"/>
          <p:cNvSpPr txBox="1">
            <a:spLocks noChangeArrowheads="1"/>
          </p:cNvSpPr>
          <p:nvPr/>
        </p:nvSpPr>
        <p:spPr bwMode="auto">
          <a:xfrm>
            <a:off x="3992563" y="3161767"/>
            <a:ext cx="5556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1600" b="1">
                <a:solidFill>
                  <a:srgbClr val="C00000"/>
                </a:solidFill>
                <a:latin typeface="Comic Sans MS" pitchFamily="66" charset="0"/>
              </a:rPr>
              <a:t>230</a:t>
            </a:r>
          </a:p>
        </p:txBody>
      </p:sp>
      <p:sp>
        <p:nvSpPr>
          <p:cNvPr id="30" name="TextBox 26"/>
          <p:cNvSpPr txBox="1">
            <a:spLocks noChangeArrowheads="1"/>
          </p:cNvSpPr>
          <p:nvPr/>
        </p:nvSpPr>
        <p:spPr bwMode="auto">
          <a:xfrm>
            <a:off x="1323132" y="2993492"/>
            <a:ext cx="1266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C00000"/>
                </a:solidFill>
                <a:latin typeface="Comic Sans MS" pitchFamily="66" charset="0"/>
              </a:rPr>
              <a:t>H.W.S. </a:t>
            </a:r>
          </a:p>
        </p:txBody>
      </p:sp>
      <p:sp>
        <p:nvSpPr>
          <p:cNvPr id="34" name="TextBox 34"/>
          <p:cNvSpPr txBox="1">
            <a:spLocks noChangeArrowheads="1"/>
          </p:cNvSpPr>
          <p:nvPr/>
        </p:nvSpPr>
        <p:spPr bwMode="auto">
          <a:xfrm>
            <a:off x="6084888" y="3030004"/>
            <a:ext cx="498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10</a:t>
            </a:r>
          </a:p>
        </p:txBody>
      </p:sp>
      <p:sp>
        <p:nvSpPr>
          <p:cNvPr id="44" name="TextBox 31"/>
          <p:cNvSpPr txBox="1">
            <a:spLocks noChangeArrowheads="1"/>
          </p:cNvSpPr>
          <p:nvPr/>
        </p:nvSpPr>
        <p:spPr bwMode="auto">
          <a:xfrm>
            <a:off x="451992" y="2995079"/>
            <a:ext cx="3571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C00000"/>
                </a:solidFill>
                <a:latin typeface="Comic Sans MS" pitchFamily="66" charset="0"/>
              </a:rPr>
              <a:t>G</a:t>
            </a:r>
          </a:p>
        </p:txBody>
      </p:sp>
      <p:sp>
        <p:nvSpPr>
          <p:cNvPr id="56" name="TextBox 42"/>
          <p:cNvSpPr txBox="1">
            <a:spLocks noChangeArrowheads="1"/>
          </p:cNvSpPr>
          <p:nvPr/>
        </p:nvSpPr>
        <p:spPr bwMode="auto">
          <a:xfrm>
            <a:off x="7875588" y="3535933"/>
            <a:ext cx="7667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0000FF"/>
                </a:solidFill>
                <a:latin typeface="Comic Sans MS" pitchFamily="66" charset="0"/>
              </a:rPr>
              <a:t>73.5</a:t>
            </a:r>
          </a:p>
        </p:txBody>
      </p:sp>
      <p:sp>
        <p:nvSpPr>
          <p:cNvPr id="57" name="TextBox 46"/>
          <p:cNvSpPr txBox="1">
            <a:spLocks noChangeArrowheads="1"/>
          </p:cNvSpPr>
          <p:nvPr/>
        </p:nvSpPr>
        <p:spPr bwMode="auto">
          <a:xfrm>
            <a:off x="6045200" y="4004246"/>
            <a:ext cx="7667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FF3300"/>
                </a:solidFill>
                <a:latin typeface="Comic Sans MS" pitchFamily="66" charset="0"/>
              </a:rPr>
              <a:t>25.2</a:t>
            </a:r>
          </a:p>
        </p:txBody>
      </p:sp>
      <p:sp>
        <p:nvSpPr>
          <p:cNvPr id="58" name="TextBox 44"/>
          <p:cNvSpPr txBox="1">
            <a:spLocks noChangeArrowheads="1"/>
          </p:cNvSpPr>
          <p:nvPr/>
        </p:nvSpPr>
        <p:spPr bwMode="auto">
          <a:xfrm>
            <a:off x="3541713" y="4472558"/>
            <a:ext cx="1758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b="1">
                <a:solidFill>
                  <a:srgbClr val="C00000"/>
                </a:solidFill>
                <a:latin typeface="Comic Sans MS" pitchFamily="66" charset="0"/>
              </a:rPr>
              <a:t>4 x 2.8 x 0.5</a:t>
            </a:r>
          </a:p>
        </p:txBody>
      </p:sp>
      <p:sp>
        <p:nvSpPr>
          <p:cNvPr id="59" name="TextBox 45"/>
          <p:cNvSpPr txBox="1">
            <a:spLocks noChangeArrowheads="1"/>
          </p:cNvSpPr>
          <p:nvPr/>
        </p:nvSpPr>
        <p:spPr bwMode="auto">
          <a:xfrm>
            <a:off x="6881813" y="4472558"/>
            <a:ext cx="6080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990099"/>
                </a:solidFill>
                <a:latin typeface="Comic Sans MS" pitchFamily="66" charset="0"/>
              </a:rPr>
              <a:t>5.6</a:t>
            </a:r>
          </a:p>
        </p:txBody>
      </p:sp>
      <p:sp>
        <p:nvSpPr>
          <p:cNvPr id="27708" name="Slide Number Placeholder 26660"/>
          <p:cNvSpPr>
            <a:spLocks noGrp="1"/>
          </p:cNvSpPr>
          <p:nvPr>
            <p:ph type="sldNum" sz="quarter" idx="12"/>
          </p:nvPr>
        </p:nvSpPr>
        <p:spPr>
          <a:xfrm>
            <a:off x="229543" y="6457950"/>
            <a:ext cx="454025" cy="21590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7F2B648-7F51-4235-B1DE-EA4DE1B1423F}" type="slidenum">
              <a:rPr lang="en-GB" altLang="en-US" smtClean="0"/>
              <a:pPr/>
              <a:t>19</a:t>
            </a:fld>
            <a:endParaRPr lang="en-GB" altLang="en-US"/>
          </a:p>
        </p:txBody>
      </p:sp>
      <p:sp>
        <p:nvSpPr>
          <p:cNvPr id="60" name="TextBox 8"/>
          <p:cNvSpPr txBox="1">
            <a:spLocks noChangeArrowheads="1"/>
          </p:cNvSpPr>
          <p:nvPr/>
        </p:nvSpPr>
        <p:spPr bwMode="auto">
          <a:xfrm>
            <a:off x="3052678" y="1089831"/>
            <a:ext cx="111280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 dirty="0">
                <a:solidFill>
                  <a:srgbClr val="00B050"/>
                </a:solidFill>
                <a:latin typeface="Comic Sans MS" pitchFamily="66" charset="0"/>
              </a:rPr>
              <a:t>Floods=</a:t>
            </a:r>
          </a:p>
        </p:txBody>
      </p: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4892160" y="1427915"/>
            <a:ext cx="98616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1600" b="1" dirty="0">
                <a:solidFill>
                  <a:srgbClr val="00B050"/>
                </a:solidFill>
                <a:latin typeface="Comic Sans MS" pitchFamily="66" charset="0"/>
              </a:rPr>
              <a:t>6 x 100</a:t>
            </a:r>
          </a:p>
        </p:txBody>
      </p:sp>
      <p:cxnSp>
        <p:nvCxnSpPr>
          <p:cNvPr id="62" name="Straight Connector 61"/>
          <p:cNvCxnSpPr>
            <a:cxnSpLocks noChangeShapeType="1"/>
          </p:cNvCxnSpPr>
          <p:nvPr/>
        </p:nvCxnSpPr>
        <p:spPr bwMode="auto">
          <a:xfrm>
            <a:off x="4772468" y="1751765"/>
            <a:ext cx="1189038" cy="1587"/>
          </a:xfrm>
          <a:prstGeom prst="line">
            <a:avLst/>
          </a:prstGeom>
          <a:noFill/>
          <a:ln w="25400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5066156" y="1739065"/>
            <a:ext cx="5556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1600" b="1">
                <a:solidFill>
                  <a:srgbClr val="00B050"/>
                </a:solidFill>
                <a:latin typeface="Comic Sans MS" pitchFamily="66" charset="0"/>
              </a:rPr>
              <a:t>230</a:t>
            </a:r>
          </a:p>
        </p:txBody>
      </p:sp>
      <p:sp>
        <p:nvSpPr>
          <p:cNvPr id="64" name="TextBox 8"/>
          <p:cNvSpPr txBox="1">
            <a:spLocks noChangeArrowheads="1"/>
          </p:cNvSpPr>
          <p:nvPr/>
        </p:nvSpPr>
        <p:spPr bwMode="auto">
          <a:xfrm>
            <a:off x="2735796" y="1536646"/>
            <a:ext cx="22076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 dirty="0" err="1">
                <a:solidFill>
                  <a:srgbClr val="00B050"/>
                </a:solidFill>
                <a:latin typeface="Comic Sans MS" pitchFamily="66" charset="0"/>
              </a:rPr>
              <a:t>Incandescents</a:t>
            </a:r>
            <a:r>
              <a:rPr lang="en-AU" altLang="en-US" sz="2000" b="1" dirty="0">
                <a:solidFill>
                  <a:srgbClr val="00B050"/>
                </a:solidFill>
                <a:latin typeface="Comic Sans MS" pitchFamily="66" charset="0"/>
              </a:rPr>
              <a:t> =</a:t>
            </a:r>
          </a:p>
        </p:txBody>
      </p:sp>
      <p:sp>
        <p:nvSpPr>
          <p:cNvPr id="65" name="TextBox 64"/>
          <p:cNvSpPr txBox="1">
            <a:spLocks noChangeArrowheads="1"/>
          </p:cNvSpPr>
          <p:nvPr/>
        </p:nvSpPr>
        <p:spPr bwMode="auto">
          <a:xfrm>
            <a:off x="8063663" y="1552786"/>
            <a:ext cx="6094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 dirty="0">
                <a:solidFill>
                  <a:srgbClr val="0000FF"/>
                </a:solidFill>
                <a:latin typeface="Comic Sans MS" pitchFamily="66" charset="0"/>
              </a:rPr>
              <a:t>2.7</a:t>
            </a:r>
          </a:p>
        </p:txBody>
      </p:sp>
    </p:spTree>
    <p:extLst>
      <p:ext uri="{BB962C8B-B14F-4D97-AF65-F5344CB8AC3E}">
        <p14:creationId xmlns:p14="http://schemas.microsoft.com/office/powerpoint/2010/main" val="366592959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320"/>
                            </p:stCondLst>
                            <p:childTnLst>
                              <p:par>
                                <p:cTn id="5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480"/>
                            </p:stCondLst>
                            <p:childTnLst>
                              <p:par>
                                <p:cTn id="59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9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80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80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80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2" dur="80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3" dur="80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80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00"/>
                            </p:stCondLst>
                            <p:childTnLst>
                              <p:par>
                                <p:cTn id="8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8" dur="80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9" dur="80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80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60"/>
                            </p:stCondLst>
                            <p:childTnLst>
                              <p:par>
                                <p:cTn id="9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9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0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1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7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8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520"/>
                            </p:stCondLst>
                            <p:childTnLst>
                              <p:par>
                                <p:cTn id="12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680"/>
                            </p:stCondLst>
                            <p:childTnLst>
                              <p:par>
                                <p:cTn id="134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 nodeType="clickPar">
                      <p:stCondLst>
                        <p:cond delay="indefinite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8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9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5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6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2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3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4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 nodeType="clickPar">
                      <p:stCondLst>
                        <p:cond delay="indefinite"/>
                      </p:stCondLst>
                      <p:childTnLst>
                        <p:par>
                          <p:cTn id="1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9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 nodeType="clickPar">
                      <p:stCondLst>
                        <p:cond delay="indefinite"/>
                      </p:stCondLst>
                      <p:childTnLst>
                        <p:par>
                          <p:cTn id="1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9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 nodeType="clickPar">
                      <p:stCondLst>
                        <p:cond delay="indefinite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9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 nodeType="clickPar">
                      <p:stCondLst>
                        <p:cond delay="indefinite"/>
                      </p:stCondLst>
                      <p:childTnLst>
                        <p:par>
                          <p:cTn id="2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3" dur="8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4" dur="80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5" dur="80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 nodeType="clickPar">
                      <p:stCondLst>
                        <p:cond delay="indefinite"/>
                      </p:stCondLst>
                      <p:childTnLst>
                        <p:par>
                          <p:cTn id="2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0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1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2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 nodeType="clickPar">
                      <p:stCondLst>
                        <p:cond delay="indefinite"/>
                      </p:stCondLst>
                      <p:childTnLst>
                        <p:par>
                          <p:cTn id="2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7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8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9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23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3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4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5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 nodeType="afterGroup">
                            <p:stCondLst>
                              <p:cond delay="360"/>
                            </p:stCondLst>
                            <p:childTnLst>
                              <p:par>
                                <p:cTn id="237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 nodeType="clickPar">
                      <p:stCondLst>
                        <p:cond delay="indefinite"/>
                      </p:stCondLst>
                      <p:childTnLst>
                        <p:par>
                          <p:cTn id="2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9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 nodeType="clickPar">
                      <p:stCondLst>
                        <p:cond delay="indefinite"/>
                      </p:stCondLst>
                      <p:childTnLst>
                        <p:par>
                          <p:cTn id="2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5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6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7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 nodeType="clickPar">
                      <p:stCondLst>
                        <p:cond delay="indefinite"/>
                      </p:stCondLst>
                      <p:childTnLst>
                        <p:par>
                          <p:cTn id="2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2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3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4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 nodeType="clickPar">
                      <p:stCondLst>
                        <p:cond delay="indefinite"/>
                      </p:stCondLst>
                      <p:childTnLst>
                        <p:par>
                          <p:cTn id="2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9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0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1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 nodeType="clickPar">
                      <p:stCondLst>
                        <p:cond delay="indefinite"/>
                      </p:stCondLst>
                      <p:childTnLst>
                        <p:par>
                          <p:cTn id="2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9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 nodeType="clickPar">
                      <p:stCondLst>
                        <p:cond delay="indefinite"/>
                      </p:stCondLst>
                      <p:childTnLst>
                        <p:par>
                          <p:cTn id="2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9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 nodeType="clickPar">
                      <p:stCondLst>
                        <p:cond delay="indefinite"/>
                      </p:stCondLst>
                      <p:childTnLst>
                        <p:par>
                          <p:cTn id="2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900" decel="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 nodeType="clickPar">
                      <p:stCondLst>
                        <p:cond delay="indefinite"/>
                      </p:stCondLst>
                      <p:childTnLst>
                        <p:par>
                          <p:cTn id="2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0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1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2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 nodeType="clickPar">
                      <p:stCondLst>
                        <p:cond delay="indefinite"/>
                      </p:stCondLst>
                      <p:childTnLst>
                        <p:par>
                          <p:cTn id="3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9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 nodeType="clickPar">
                      <p:stCondLst>
                        <p:cond delay="indefinite"/>
                      </p:stCondLst>
                      <p:childTnLst>
                        <p:par>
                          <p:cTn id="3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9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 nodeType="clickPar">
                      <p:stCondLst>
                        <p:cond delay="indefinite"/>
                      </p:stCondLst>
                      <p:childTnLst>
                        <p:par>
                          <p:cTn id="3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9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 nodeType="clickPar">
                      <p:stCondLst>
                        <p:cond delay="indefinite"/>
                      </p:stCondLst>
                      <p:childTnLst>
                        <p:par>
                          <p:cTn id="3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1" dur="80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2" dur="80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3" dur="80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 nodeType="clickPar">
                      <p:stCondLst>
                        <p:cond delay="indefinite"/>
                      </p:stCondLst>
                      <p:childTnLst>
                        <p:par>
                          <p:cTn id="3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9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 nodeType="clickPar">
                      <p:stCondLst>
                        <p:cond delay="indefinite"/>
                      </p:stCondLst>
                      <p:childTnLst>
                        <p:par>
                          <p:cTn id="3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9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0" fill="hold" nodeType="clickPar">
                      <p:stCondLst>
                        <p:cond delay="indefinite"/>
                      </p:stCondLst>
                      <p:childTnLst>
                        <p:par>
                          <p:cTn id="3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9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8" fill="hold" nodeType="clickPar">
                      <p:stCondLst>
                        <p:cond delay="indefinite"/>
                      </p:stCondLst>
                      <p:childTnLst>
                        <p:par>
                          <p:cTn id="3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9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6" fill="hold" nodeType="clickPar">
                      <p:stCondLst>
                        <p:cond delay="indefinite"/>
                      </p:stCondLst>
                      <p:childTnLst>
                        <p:par>
                          <p:cTn id="3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9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4" fill="hold" nodeType="clickPar">
                      <p:stCondLst>
                        <p:cond delay="indefinite"/>
                      </p:stCondLst>
                      <p:childTnLst>
                        <p:par>
                          <p:cTn id="3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9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  <p:bldP spid="10" grpId="0"/>
      <p:bldP spid="13" grpId="0"/>
      <p:bldP spid="18" grpId="0"/>
      <p:bldP spid="24" grpId="0"/>
      <p:bldP spid="26" grpId="0"/>
      <p:bldP spid="27" grpId="0"/>
      <p:bldP spid="28" grpId="0"/>
      <p:bldP spid="31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5" grpId="0"/>
      <p:bldP spid="46" grpId="0"/>
      <p:bldP spid="47" grpId="0"/>
      <p:bldP spid="48" grpId="0"/>
      <p:bldP spid="52" grpId="0"/>
      <p:bldP spid="53" grpId="0"/>
      <p:bldP spid="54" grpId="0"/>
      <p:bldP spid="3" grpId="0"/>
      <p:bldP spid="5" grpId="0"/>
      <p:bldP spid="15" grpId="0"/>
      <p:bldP spid="16" grpId="0"/>
      <p:bldP spid="17" grpId="0"/>
      <p:bldP spid="19" grpId="0"/>
      <p:bldP spid="20" grpId="0"/>
      <p:bldP spid="22" grpId="0"/>
      <p:bldP spid="29" grpId="0"/>
      <p:bldP spid="30" grpId="0"/>
      <p:bldP spid="34" grpId="0"/>
      <p:bldP spid="44" grpId="0"/>
      <p:bldP spid="56" grpId="0"/>
      <p:bldP spid="57" grpId="0"/>
      <p:bldP spid="58" grpId="0"/>
      <p:bldP spid="59" grpId="0"/>
      <p:bldP spid="60" grpId="0"/>
      <p:bldP spid="61" grpId="0"/>
      <p:bldP spid="63" grpId="0"/>
      <p:bldP spid="64" grpId="0"/>
      <p:bldP spid="6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A2D17-AE25-4B7F-B57B-59214BF4DB9F}" type="slidenum">
              <a:rPr lang="en-AU" smtClean="0">
                <a:solidFill>
                  <a:srgbClr val="262626"/>
                </a:solidFill>
              </a:rPr>
              <a:pPr>
                <a:defRPr/>
              </a:pPr>
              <a:t>2</a:t>
            </a:fld>
            <a:endParaRPr lang="en-AU" dirty="0">
              <a:solidFill>
                <a:srgbClr val="262626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27584" y="477329"/>
            <a:ext cx="7884876" cy="104345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1217613" rtl="0" eaLnBrk="0" fontAlgn="base" hangingPunct="0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900" b="1" kern="1200" cap="all">
                <a:solidFill>
                  <a:schemeClr val="bg2"/>
                </a:solidFill>
                <a:latin typeface="+mj-lt"/>
                <a:ea typeface="+mj-ea"/>
                <a:cs typeface="Arial" pitchFamily="34" charset="0"/>
              </a:defRPr>
            </a:lvl1pPr>
            <a:lvl2pPr algn="l" defTabSz="1217613" rtl="0" eaLnBrk="0" fontAlgn="base" hangingPunct="0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bg2"/>
                </a:solidFill>
                <a:latin typeface="Calibri" pitchFamily="34" charset="0"/>
                <a:cs typeface="Arial" charset="0"/>
              </a:defRPr>
            </a:lvl2pPr>
            <a:lvl3pPr algn="l" defTabSz="1217613" rtl="0" eaLnBrk="0" fontAlgn="base" hangingPunct="0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bg2"/>
                </a:solidFill>
                <a:latin typeface="Calibri" pitchFamily="34" charset="0"/>
                <a:cs typeface="Arial" charset="0"/>
              </a:defRPr>
            </a:lvl3pPr>
            <a:lvl4pPr algn="l" defTabSz="1217613" rtl="0" eaLnBrk="0" fontAlgn="base" hangingPunct="0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bg2"/>
                </a:solidFill>
                <a:latin typeface="Calibri" pitchFamily="34" charset="0"/>
                <a:cs typeface="Arial" charset="0"/>
              </a:defRPr>
            </a:lvl4pPr>
            <a:lvl5pPr algn="l" defTabSz="1217613" rtl="0" eaLnBrk="0" fontAlgn="base" hangingPunct="0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bg2"/>
                </a:solidFill>
                <a:latin typeface="Calibri" pitchFamily="34" charset="0"/>
                <a:cs typeface="Arial" charset="0"/>
              </a:defRPr>
            </a:lvl5pPr>
            <a:lvl6pPr marL="457200" algn="l" defTabSz="1217613" rtl="0" fontAlgn="base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bg2"/>
                </a:solidFill>
                <a:latin typeface="Calibri" pitchFamily="34" charset="0"/>
                <a:cs typeface="Arial" charset="0"/>
              </a:defRPr>
            </a:lvl6pPr>
            <a:lvl7pPr marL="914400" algn="l" defTabSz="1217613" rtl="0" fontAlgn="base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bg2"/>
                </a:solidFill>
                <a:latin typeface="Calibri" pitchFamily="34" charset="0"/>
                <a:cs typeface="Arial" charset="0"/>
              </a:defRPr>
            </a:lvl7pPr>
            <a:lvl8pPr marL="1371600" algn="l" defTabSz="1217613" rtl="0" fontAlgn="base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bg2"/>
                </a:solidFill>
                <a:latin typeface="Calibri" pitchFamily="34" charset="0"/>
                <a:cs typeface="Arial" charset="0"/>
              </a:defRPr>
            </a:lvl8pPr>
            <a:lvl9pPr marL="1828800" algn="l" defTabSz="1217613" rtl="0" fontAlgn="base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bg2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1218804" eaLnBrk="1" fontAlgn="auto" hangingPunct="1">
              <a:lnSpc>
                <a:spcPts val="3466"/>
              </a:lnSpc>
              <a:spcAft>
                <a:spcPts val="0"/>
              </a:spcAft>
              <a:defRPr/>
            </a:pPr>
            <a:r>
              <a:rPr lang="pt-BR" altLang="en-US" sz="3200" dirty="0">
                <a:solidFill>
                  <a:srgbClr val="4596CA"/>
                </a:solidFill>
                <a:latin typeface="Arial" charset="0"/>
              </a:rPr>
              <a:t>MAXIMUM DEMAND ON CONSUMERS MAINS and submains</a:t>
            </a:r>
            <a:endParaRPr lang="en-AU" sz="4000" dirty="0">
              <a:solidFill>
                <a:srgbClr val="4596CA"/>
              </a:solidFill>
            </a:endParaRPr>
          </a:p>
        </p:txBody>
      </p:sp>
      <p:sp>
        <p:nvSpPr>
          <p:cNvPr id="4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6" name="Rectangle 5"/>
          <p:cNvSpPr/>
          <p:nvPr/>
        </p:nvSpPr>
        <p:spPr>
          <a:xfrm>
            <a:off x="575556" y="1592796"/>
            <a:ext cx="835242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b="1" i="1" dirty="0"/>
              <a:t> </a:t>
            </a:r>
            <a:endParaRPr lang="en-AU" dirty="0"/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x-none" sz="2400" b="1" i="1" dirty="0">
                <a:latin typeface="+mj-lt"/>
              </a:rPr>
              <a:t>Learning objectives</a:t>
            </a:r>
            <a:r>
              <a:rPr lang="en-AU" sz="2400" dirty="0">
                <a:latin typeface="+mj-lt"/>
              </a:rPr>
              <a:t>:</a:t>
            </a:r>
          </a:p>
          <a:p>
            <a:pPr algn="l">
              <a:spcBef>
                <a:spcPts val="1200"/>
              </a:spcBef>
              <a:spcAft>
                <a:spcPts val="1200"/>
              </a:spcAft>
            </a:pPr>
            <a:r>
              <a:rPr lang="en-AU" dirty="0">
                <a:latin typeface="+mj-lt"/>
              </a:rPr>
              <a:t>Learners should be able to meet the following learning objectives:</a:t>
            </a:r>
          </a:p>
          <a:p>
            <a:pPr marL="285750" lvl="0" indent="-28575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AU" dirty="0">
                <a:latin typeface="+mn-lt"/>
              </a:rPr>
              <a:t>Describe the acceptable methods for determining the maximum demand on an installation’s consumer’s mains.</a:t>
            </a:r>
          </a:p>
          <a:p>
            <a:pPr marL="285750" lvl="0" indent="-28575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AU" dirty="0">
                <a:latin typeface="+mn-lt"/>
              </a:rPr>
              <a:t>Calculate the maximum demand for the consumer's mains for given installations up to 400 A per phase.</a:t>
            </a:r>
          </a:p>
          <a:p>
            <a:pPr marL="285750" lvl="0" indent="-28575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AU" dirty="0">
                <a:latin typeface="+mn-lt"/>
              </a:rPr>
              <a:t>Describe the acceptable methods for determining the maximum demand on sub mains.</a:t>
            </a:r>
          </a:p>
          <a:p>
            <a:pPr marL="285750" indent="-28575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AU" dirty="0">
                <a:latin typeface="+mn-lt"/>
              </a:rPr>
              <a:t>Calculate the maximum demand for given sub mains</a:t>
            </a:r>
          </a:p>
        </p:txBody>
      </p:sp>
    </p:spTree>
    <p:extLst>
      <p:ext uri="{BB962C8B-B14F-4D97-AF65-F5344CB8AC3E}">
        <p14:creationId xmlns:p14="http://schemas.microsoft.com/office/powerpoint/2010/main" val="3108686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93" y="156148"/>
            <a:ext cx="9185093" cy="4785020"/>
          </a:xfrm>
          <a:prstGeom prst="rect">
            <a:avLst/>
          </a:prstGeom>
        </p:spPr>
      </p:pic>
      <p:sp>
        <p:nvSpPr>
          <p:cNvPr id="6" name="Oval 2"/>
          <p:cNvSpPr>
            <a:spLocks noChangeAspect="1" noChangeArrowheads="1"/>
          </p:cNvSpPr>
          <p:nvPr/>
        </p:nvSpPr>
        <p:spPr bwMode="auto">
          <a:xfrm>
            <a:off x="8442325" y="6670675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800">
                <a:latin typeface="Arial" charset="0"/>
              </a:rPr>
              <a:t>L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42528" y="4958792"/>
            <a:ext cx="52927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itchFamily="66" charset="0"/>
              </a:rPr>
              <a:t>Hint - Rectifier is assessed at full load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42528" y="5388391"/>
            <a:ext cx="68754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itchFamily="66" charset="0"/>
              </a:rPr>
              <a:t>Hint - Double s/o can’t have an odd number of points</a:t>
            </a:r>
          </a:p>
        </p:txBody>
      </p:sp>
      <p:sp>
        <p:nvSpPr>
          <p:cNvPr id="10" name="Slide Number Placeholder 26660"/>
          <p:cNvSpPr>
            <a:spLocks noGrp="1"/>
          </p:cNvSpPr>
          <p:nvPr>
            <p:ph type="sldNum" sz="quarter" idx="12"/>
          </p:nvPr>
        </p:nvSpPr>
        <p:spPr>
          <a:xfrm>
            <a:off x="215516" y="6457950"/>
            <a:ext cx="454025" cy="21590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7F2B648-7F51-4235-B1DE-EA4DE1B1423F}" type="slidenum">
              <a:rPr lang="en-GB" altLang="en-US" smtClean="0"/>
              <a:pPr/>
              <a:t>20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56094433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2"/>
          <p:cNvSpPr>
            <a:spLocks noChangeAspect="1" noChangeArrowheads="1"/>
          </p:cNvSpPr>
          <p:nvPr/>
        </p:nvSpPr>
        <p:spPr bwMode="auto">
          <a:xfrm>
            <a:off x="8442325" y="6670675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800">
                <a:latin typeface="Arial" charset="0"/>
              </a:rPr>
              <a:t>L</a:t>
            </a:r>
          </a:p>
        </p:txBody>
      </p:sp>
      <p:pic>
        <p:nvPicPr>
          <p:cNvPr id="29699" name="Picture 6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0"/>
          <a:stretch/>
        </p:blipFill>
        <p:spPr bwMode="auto">
          <a:xfrm>
            <a:off x="900113" y="188913"/>
            <a:ext cx="7488237" cy="6203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prstDash val="lgDash"/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065213" y="947738"/>
            <a:ext cx="371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00B050"/>
                </a:solidFill>
                <a:latin typeface="Comic Sans MS" pitchFamily="66" charset="0"/>
              </a:rPr>
              <a:t>A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870075" y="944563"/>
            <a:ext cx="9191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00B050"/>
                </a:solidFill>
                <a:latin typeface="Comic Sans MS" pitchFamily="66" charset="0"/>
              </a:rPr>
              <a:t>Lights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886200" y="955675"/>
            <a:ext cx="1439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00B050"/>
                </a:solidFill>
                <a:latin typeface="Comic Sans MS" pitchFamily="66" charset="0"/>
              </a:rPr>
              <a:t>14 x 0.25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867400" y="955675"/>
            <a:ext cx="6048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3.5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756400" y="955675"/>
            <a:ext cx="6048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990099"/>
                </a:solidFill>
                <a:latin typeface="Comic Sans MS" pitchFamily="66" charset="0"/>
              </a:rPr>
              <a:t>3.5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800475" y="1690688"/>
            <a:ext cx="20669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1600" b="1">
                <a:solidFill>
                  <a:srgbClr val="00B050"/>
                </a:solidFill>
                <a:latin typeface="Comic Sans MS" pitchFamily="66" charset="0"/>
              </a:rPr>
              <a:t>1000 + (13 x 750)</a:t>
            </a:r>
          </a:p>
        </p:txBody>
      </p:sp>
      <p:cxnSp>
        <p:nvCxnSpPr>
          <p:cNvPr id="23" name="Straight Connector 22"/>
          <p:cNvCxnSpPr>
            <a:cxnSpLocks noChangeShapeType="1"/>
          </p:cNvCxnSpPr>
          <p:nvPr/>
        </p:nvCxnSpPr>
        <p:spPr bwMode="auto">
          <a:xfrm flipV="1">
            <a:off x="3984625" y="2001838"/>
            <a:ext cx="1800225" cy="12700"/>
          </a:xfrm>
          <a:prstGeom prst="line">
            <a:avLst/>
          </a:prstGeom>
          <a:noFill/>
          <a:ln w="25400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513263" y="2001838"/>
            <a:ext cx="5556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1600" b="1">
                <a:solidFill>
                  <a:srgbClr val="00B050"/>
                </a:solidFill>
                <a:latin typeface="Comic Sans MS" pitchFamily="66" charset="0"/>
              </a:rPr>
              <a:t>230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1060450" y="1989138"/>
            <a:ext cx="415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00B050"/>
                </a:solidFill>
                <a:latin typeface="Comic Sans MS" pitchFamily="66" charset="0"/>
              </a:rPr>
              <a:t>Bi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1943100" y="2889250"/>
            <a:ext cx="12874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C00000"/>
                </a:solidFill>
                <a:latin typeface="Comic Sans MS" pitchFamily="66" charset="0"/>
              </a:rPr>
              <a:t>20A s/o 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3311525" y="2960688"/>
            <a:ext cx="25685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b="1">
                <a:solidFill>
                  <a:srgbClr val="C00000"/>
                </a:solidFill>
                <a:latin typeface="Comic Sans MS" pitchFamily="66" charset="0"/>
              </a:rPr>
              <a:t>20 + (6 x 20 x 0.75)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7478713" y="1928813"/>
            <a:ext cx="765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0000FF"/>
                </a:solidFill>
                <a:latin typeface="Comic Sans MS" pitchFamily="66" charset="0"/>
              </a:rPr>
              <a:t>46.8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5924550" y="2924175"/>
            <a:ext cx="6572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110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6772275" y="2924175"/>
            <a:ext cx="6572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990099"/>
                </a:solidFill>
                <a:latin typeface="Comic Sans MS" pitchFamily="66" charset="0"/>
              </a:rPr>
              <a:t>110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7545388" y="2924175"/>
            <a:ext cx="6572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0000FF"/>
                </a:solidFill>
                <a:latin typeface="Comic Sans MS" pitchFamily="66" charset="0"/>
              </a:rPr>
              <a:t>110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1042988" y="3429000"/>
            <a:ext cx="3667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00B050"/>
                </a:solidFill>
                <a:latin typeface="Comic Sans MS" pitchFamily="66" charset="0"/>
              </a:rPr>
              <a:t>D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2044700" y="3463925"/>
            <a:ext cx="10541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b="1">
                <a:solidFill>
                  <a:srgbClr val="00B050"/>
                </a:solidFill>
                <a:latin typeface="Comic Sans MS" pitchFamily="66" charset="0"/>
              </a:rPr>
              <a:t>Motors 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3543300" y="3311525"/>
            <a:ext cx="208438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1600" b="1">
                <a:solidFill>
                  <a:srgbClr val="00B050"/>
                </a:solidFill>
                <a:latin typeface="Comic Sans MS" pitchFamily="66" charset="0"/>
              </a:rPr>
              <a:t>6.3 + (6.3 x 0.75)</a:t>
            </a:r>
            <a:br>
              <a:rPr lang="en-AU" altLang="en-US" sz="1600" b="1">
                <a:solidFill>
                  <a:srgbClr val="00B050"/>
                </a:solidFill>
                <a:latin typeface="Comic Sans MS" pitchFamily="66" charset="0"/>
              </a:rPr>
            </a:br>
            <a:r>
              <a:rPr lang="en-AU" altLang="en-US" sz="1600" b="1">
                <a:solidFill>
                  <a:srgbClr val="00B050"/>
                </a:solidFill>
                <a:latin typeface="Comic Sans MS" pitchFamily="66" charset="0"/>
              </a:rPr>
              <a:t>+(6.3 x 0.5)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5832475" y="3429000"/>
            <a:ext cx="7604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14.2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6656388" y="3429000"/>
            <a:ext cx="7604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990099"/>
                </a:solidFill>
                <a:latin typeface="Comic Sans MS" pitchFamily="66" charset="0"/>
              </a:rPr>
              <a:t>14.2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7596188" y="3895725"/>
            <a:ext cx="6048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0000FF"/>
                </a:solidFill>
                <a:latin typeface="Comic Sans MS" pitchFamily="66" charset="0"/>
              </a:rPr>
              <a:t>5.2</a:t>
            </a: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3419475" y="3897313"/>
            <a:ext cx="17430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b="1">
                <a:solidFill>
                  <a:srgbClr val="00B050"/>
                </a:solidFill>
                <a:latin typeface="Comic Sans MS" pitchFamily="66" charset="0"/>
              </a:rPr>
              <a:t>2 x 5.2 x 0.5</a:t>
            </a: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6696075" y="3895725"/>
            <a:ext cx="6048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990099"/>
                </a:solidFill>
                <a:latin typeface="Comic Sans MS" pitchFamily="66" charset="0"/>
              </a:rPr>
              <a:t>5.2</a:t>
            </a: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5792788" y="5913438"/>
            <a:ext cx="8477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b="1">
                <a:solidFill>
                  <a:srgbClr val="FF0000"/>
                </a:solidFill>
                <a:latin typeface="Comic Sans MS" pitchFamily="66" charset="0"/>
              </a:rPr>
              <a:t>251.6</a:t>
            </a: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6691313" y="5943600"/>
            <a:ext cx="847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b="1">
                <a:solidFill>
                  <a:srgbClr val="990099"/>
                </a:solidFill>
                <a:latin typeface="Comic Sans MS" pitchFamily="66" charset="0"/>
              </a:rPr>
              <a:t>245.1</a:t>
            </a: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7510463" y="5949950"/>
            <a:ext cx="847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b="1">
                <a:solidFill>
                  <a:srgbClr val="0000FF"/>
                </a:solidFill>
                <a:latin typeface="Comic Sans MS" pitchFamily="66" charset="0"/>
              </a:rPr>
              <a:t>248.1</a:t>
            </a:r>
          </a:p>
        </p:txBody>
      </p:sp>
      <p:sp>
        <p:nvSpPr>
          <p:cNvPr id="2" name="TextBox 17"/>
          <p:cNvSpPr txBox="1">
            <a:spLocks noChangeArrowheads="1"/>
          </p:cNvSpPr>
          <p:nvPr/>
        </p:nvSpPr>
        <p:spPr bwMode="auto">
          <a:xfrm>
            <a:off x="3951288" y="2241550"/>
            <a:ext cx="18859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1600" b="1">
                <a:solidFill>
                  <a:srgbClr val="00B050"/>
                </a:solidFill>
                <a:latin typeface="Comic Sans MS" pitchFamily="66" charset="0"/>
              </a:rPr>
              <a:t>1000+(11 x 750)</a:t>
            </a:r>
          </a:p>
        </p:txBody>
      </p:sp>
      <p:cxnSp>
        <p:nvCxnSpPr>
          <p:cNvPr id="3" name="Straight Connector 22"/>
          <p:cNvCxnSpPr>
            <a:cxnSpLocks noChangeShapeType="1"/>
          </p:cNvCxnSpPr>
          <p:nvPr/>
        </p:nvCxnSpPr>
        <p:spPr bwMode="auto">
          <a:xfrm>
            <a:off x="4129088" y="2565400"/>
            <a:ext cx="1468437" cy="0"/>
          </a:xfrm>
          <a:prstGeom prst="line">
            <a:avLst/>
          </a:prstGeom>
          <a:noFill/>
          <a:ln w="25400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TextBox 23"/>
          <p:cNvSpPr txBox="1">
            <a:spLocks noChangeArrowheads="1"/>
          </p:cNvSpPr>
          <p:nvPr/>
        </p:nvSpPr>
        <p:spPr bwMode="auto">
          <a:xfrm>
            <a:off x="4573588" y="2552700"/>
            <a:ext cx="5556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1600" b="1">
                <a:solidFill>
                  <a:srgbClr val="00B050"/>
                </a:solidFill>
                <a:latin typeface="Comic Sans MS" pitchFamily="66" charset="0"/>
              </a:rPr>
              <a:t>230</a:t>
            </a:r>
          </a:p>
        </p:txBody>
      </p:sp>
      <p:sp>
        <p:nvSpPr>
          <p:cNvPr id="5" name="TextBox 34"/>
          <p:cNvSpPr txBox="1">
            <a:spLocks noChangeArrowheads="1"/>
          </p:cNvSpPr>
          <p:nvPr/>
        </p:nvSpPr>
        <p:spPr bwMode="auto">
          <a:xfrm>
            <a:off x="5900738" y="1912938"/>
            <a:ext cx="7667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46.8</a:t>
            </a:r>
          </a:p>
        </p:txBody>
      </p:sp>
      <p:sp>
        <p:nvSpPr>
          <p:cNvPr id="15" name="TextBox 35"/>
          <p:cNvSpPr txBox="1">
            <a:spLocks noChangeArrowheads="1"/>
          </p:cNvSpPr>
          <p:nvPr/>
        </p:nvSpPr>
        <p:spPr bwMode="auto">
          <a:xfrm>
            <a:off x="6686550" y="2416175"/>
            <a:ext cx="765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990099"/>
                </a:solidFill>
                <a:latin typeface="Comic Sans MS" pitchFamily="66" charset="0"/>
              </a:rPr>
              <a:t>40.3</a:t>
            </a:r>
          </a:p>
        </p:txBody>
      </p:sp>
      <p:sp>
        <p:nvSpPr>
          <p:cNvPr id="16" name="TextBox 25"/>
          <p:cNvSpPr txBox="1">
            <a:spLocks noChangeArrowheads="1"/>
          </p:cNvSpPr>
          <p:nvPr/>
        </p:nvSpPr>
        <p:spPr bwMode="auto">
          <a:xfrm>
            <a:off x="1885950" y="2097088"/>
            <a:ext cx="1177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00B050"/>
                </a:solidFill>
                <a:latin typeface="Comic Sans MS" pitchFamily="66" charset="0"/>
              </a:rPr>
              <a:t>10A s/o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1008063" y="2887663"/>
            <a:ext cx="558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C00000"/>
                </a:solidFill>
                <a:latin typeface="Comic Sans MS" pitchFamily="66" charset="0"/>
              </a:rPr>
              <a:t>Biii</a:t>
            </a:r>
          </a:p>
        </p:txBody>
      </p:sp>
      <p:sp>
        <p:nvSpPr>
          <p:cNvPr id="17" name="TextBox 42"/>
          <p:cNvSpPr txBox="1">
            <a:spLocks noChangeArrowheads="1"/>
          </p:cNvSpPr>
          <p:nvPr/>
        </p:nvSpPr>
        <p:spPr bwMode="auto">
          <a:xfrm>
            <a:off x="7524750" y="3429000"/>
            <a:ext cx="7604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0000FF"/>
                </a:solidFill>
                <a:latin typeface="Comic Sans MS" pitchFamily="66" charset="0"/>
              </a:rPr>
              <a:t>14.2</a:t>
            </a:r>
          </a:p>
        </p:txBody>
      </p:sp>
      <p:sp>
        <p:nvSpPr>
          <p:cNvPr id="19" name="TextBox 46"/>
          <p:cNvSpPr txBox="1">
            <a:spLocks noChangeArrowheads="1"/>
          </p:cNvSpPr>
          <p:nvPr/>
        </p:nvSpPr>
        <p:spPr bwMode="auto">
          <a:xfrm>
            <a:off x="5873750" y="3895725"/>
            <a:ext cx="6048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FF3300"/>
                </a:solidFill>
                <a:latin typeface="Comic Sans MS" pitchFamily="66" charset="0"/>
              </a:rPr>
              <a:t>5.2</a:t>
            </a:r>
          </a:p>
        </p:txBody>
      </p:sp>
      <p:sp>
        <p:nvSpPr>
          <p:cNvPr id="20" name="TextBox 37"/>
          <p:cNvSpPr txBox="1">
            <a:spLocks noChangeArrowheads="1"/>
          </p:cNvSpPr>
          <p:nvPr/>
        </p:nvSpPr>
        <p:spPr bwMode="auto">
          <a:xfrm>
            <a:off x="1114933" y="1377950"/>
            <a:ext cx="3545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 dirty="0">
                <a:solidFill>
                  <a:srgbClr val="C00000"/>
                </a:solidFill>
                <a:latin typeface="Comic Sans MS" pitchFamily="66" charset="0"/>
              </a:rPr>
              <a:t>J</a:t>
            </a:r>
          </a:p>
        </p:txBody>
      </p:sp>
      <p:sp>
        <p:nvSpPr>
          <p:cNvPr id="21" name="TextBox 38"/>
          <p:cNvSpPr txBox="1">
            <a:spLocks noChangeArrowheads="1"/>
          </p:cNvSpPr>
          <p:nvPr/>
        </p:nvSpPr>
        <p:spPr bwMode="auto">
          <a:xfrm>
            <a:off x="1930400" y="1377950"/>
            <a:ext cx="1381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C00000"/>
                </a:solidFill>
                <a:latin typeface="Comic Sans MS" pitchFamily="66" charset="0"/>
              </a:rPr>
              <a:t>Rectifier</a:t>
            </a:r>
            <a:r>
              <a:rPr lang="en-AU" altLang="en-US" b="1">
                <a:solidFill>
                  <a:srgbClr val="C00000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22" name="TextBox 39"/>
          <p:cNvSpPr txBox="1">
            <a:spLocks noChangeArrowheads="1"/>
          </p:cNvSpPr>
          <p:nvPr/>
        </p:nvSpPr>
        <p:spPr bwMode="auto">
          <a:xfrm>
            <a:off x="4281488" y="1370013"/>
            <a:ext cx="693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b="1">
                <a:solidFill>
                  <a:srgbClr val="C00000"/>
                </a:solidFill>
                <a:latin typeface="Comic Sans MS" pitchFamily="66" charset="0"/>
              </a:rPr>
              <a:t>FCL </a:t>
            </a:r>
          </a:p>
        </p:txBody>
      </p:sp>
      <p:sp>
        <p:nvSpPr>
          <p:cNvPr id="25" name="TextBox 40"/>
          <p:cNvSpPr txBox="1">
            <a:spLocks noChangeArrowheads="1"/>
          </p:cNvSpPr>
          <p:nvPr/>
        </p:nvSpPr>
        <p:spPr bwMode="auto">
          <a:xfrm>
            <a:off x="5999163" y="1376363"/>
            <a:ext cx="495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72</a:t>
            </a:r>
          </a:p>
        </p:txBody>
      </p:sp>
      <p:sp>
        <p:nvSpPr>
          <p:cNvPr id="29" name="TextBox 41"/>
          <p:cNvSpPr txBox="1">
            <a:spLocks noChangeArrowheads="1"/>
          </p:cNvSpPr>
          <p:nvPr/>
        </p:nvSpPr>
        <p:spPr bwMode="auto">
          <a:xfrm>
            <a:off x="6864350" y="1376363"/>
            <a:ext cx="495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990099"/>
                </a:solidFill>
                <a:latin typeface="Comic Sans MS" pitchFamily="66" charset="0"/>
              </a:rPr>
              <a:t>72</a:t>
            </a:r>
          </a:p>
        </p:txBody>
      </p:sp>
      <p:sp>
        <p:nvSpPr>
          <p:cNvPr id="30" name="TextBox 42"/>
          <p:cNvSpPr txBox="1">
            <a:spLocks noChangeArrowheads="1"/>
          </p:cNvSpPr>
          <p:nvPr/>
        </p:nvSpPr>
        <p:spPr bwMode="auto">
          <a:xfrm>
            <a:off x="7620000" y="1341438"/>
            <a:ext cx="495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0000FF"/>
                </a:solidFill>
                <a:latin typeface="Comic Sans MS" pitchFamily="66" charset="0"/>
              </a:rPr>
              <a:t>72</a:t>
            </a: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2746375" y="1943100"/>
            <a:ext cx="7048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1600" b="1">
                <a:solidFill>
                  <a:srgbClr val="00B050"/>
                </a:solidFill>
                <a:latin typeface="Comic Sans MS" pitchFamily="66" charset="0"/>
              </a:rPr>
              <a:t>14/Ø</a:t>
            </a: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2751138" y="2446338"/>
            <a:ext cx="7048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1600" b="1">
                <a:solidFill>
                  <a:srgbClr val="00B050"/>
                </a:solidFill>
                <a:latin typeface="Comic Sans MS" pitchFamily="66" charset="0"/>
              </a:rPr>
              <a:t>12/Ø</a:t>
            </a:r>
          </a:p>
        </p:txBody>
      </p:sp>
      <p:sp>
        <p:nvSpPr>
          <p:cNvPr id="50" name="Slide Number Placeholder 26660"/>
          <p:cNvSpPr>
            <a:spLocks noGrp="1"/>
          </p:cNvSpPr>
          <p:nvPr>
            <p:ph type="sldNum" sz="quarter" idx="12"/>
          </p:nvPr>
        </p:nvSpPr>
        <p:spPr>
          <a:xfrm>
            <a:off x="215516" y="6457950"/>
            <a:ext cx="454025" cy="21590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7F2B648-7F51-4235-B1DE-EA4DE1B1423F}" type="slidenum">
              <a:rPr lang="en-GB" altLang="en-US" smtClean="0"/>
              <a:pPr/>
              <a:t>21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24069068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9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9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9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0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6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7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3" dur="8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4" dur="80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80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0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1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560"/>
                            </p:stCondLst>
                            <p:childTnLst>
                              <p:par>
                                <p:cTn id="11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6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7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720"/>
                            </p:stCondLst>
                            <p:childTnLst>
                              <p:par>
                                <p:cTn id="120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9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6" dur="80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7" dur="80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80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3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560"/>
                            </p:stCondLst>
                            <p:childTnLst>
                              <p:par>
                                <p:cTn id="15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0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720"/>
                            </p:stCondLst>
                            <p:childTnLst>
                              <p:par>
                                <p:cTn id="163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 nodeType="clickPar">
                      <p:stCondLst>
                        <p:cond delay="indefinite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1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2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 nodeType="clickPar">
                      <p:stCondLst>
                        <p:cond delay="indefinite"/>
                      </p:stCondLst>
                      <p:childTnLst>
                        <p:par>
                          <p:cTn id="1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8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9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0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 nodeType="clickPar">
                      <p:stCondLst>
                        <p:cond delay="indefinite"/>
                      </p:stCondLst>
                      <p:childTnLst>
                        <p:par>
                          <p:cTn id="1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5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6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7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 nodeType="clickPar">
                      <p:stCondLst>
                        <p:cond delay="indefinite"/>
                      </p:stCondLst>
                      <p:childTnLst>
                        <p:par>
                          <p:cTn id="1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9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 nodeType="clickPar">
                      <p:stCondLst>
                        <p:cond delay="indefinite"/>
                      </p:stCondLst>
                      <p:childTnLst>
                        <p:par>
                          <p:cTn id="2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9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 nodeType="clickPar">
                      <p:stCondLst>
                        <p:cond delay="indefinite"/>
                      </p:stCondLst>
                      <p:childTnLst>
                        <p:par>
                          <p:cTn id="2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9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 nodeType="clickPar">
                      <p:stCondLst>
                        <p:cond delay="indefinite"/>
                      </p:stCondLst>
                      <p:childTnLst>
                        <p:par>
                          <p:cTn id="2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6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7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8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 nodeType="clickPar">
                      <p:stCondLst>
                        <p:cond delay="indefinite"/>
                      </p:stCondLst>
                      <p:childTnLst>
                        <p:par>
                          <p:cTn id="2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3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4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5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 nodeType="clickPar">
                      <p:stCondLst>
                        <p:cond delay="indefinite"/>
                      </p:stCondLst>
                      <p:childTnLst>
                        <p:par>
                          <p:cTn id="2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0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1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2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 nodeType="clickPar">
                      <p:stCondLst>
                        <p:cond delay="indefinite"/>
                      </p:stCondLst>
                      <p:childTnLst>
                        <p:par>
                          <p:cTn id="2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9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 nodeType="clickPar">
                      <p:stCondLst>
                        <p:cond delay="indefinite"/>
                      </p:stCondLst>
                      <p:childTnLst>
                        <p:par>
                          <p:cTn id="2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9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 nodeType="clickPar">
                      <p:stCondLst>
                        <p:cond delay="indefinite"/>
                      </p:stCondLst>
                      <p:childTnLst>
                        <p:par>
                          <p:cTn id="2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 nodeType="clickPar">
                      <p:stCondLst>
                        <p:cond delay="indefinite"/>
                      </p:stCondLst>
                      <p:childTnLst>
                        <p:par>
                          <p:cTn id="2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1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2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3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 nodeType="clickPar">
                      <p:stCondLst>
                        <p:cond delay="indefinite"/>
                      </p:stCondLst>
                      <p:childTnLst>
                        <p:par>
                          <p:cTn id="2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 nodeType="clickPar">
                      <p:stCondLst>
                        <p:cond delay="indefinite"/>
                      </p:stCondLst>
                      <p:childTnLst>
                        <p:par>
                          <p:cTn id="2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9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 nodeType="clickPar">
                      <p:stCondLst>
                        <p:cond delay="indefinite"/>
                      </p:stCondLst>
                      <p:childTnLst>
                        <p:par>
                          <p:cTn id="2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9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 nodeType="clickPar">
                      <p:stCondLst>
                        <p:cond delay="indefinite"/>
                      </p:stCondLst>
                      <p:childTnLst>
                        <p:par>
                          <p:cTn id="2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9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 nodeType="clickPar">
                      <p:stCondLst>
                        <p:cond delay="indefinite"/>
                      </p:stCondLst>
                      <p:childTnLst>
                        <p:par>
                          <p:cTn id="3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9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 nodeType="clickPar">
                      <p:stCondLst>
                        <p:cond delay="indefinite"/>
                      </p:stCondLst>
                      <p:childTnLst>
                        <p:par>
                          <p:cTn id="3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9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  <p:bldP spid="10" grpId="0"/>
      <p:bldP spid="13" grpId="0"/>
      <p:bldP spid="18" grpId="0"/>
      <p:bldP spid="24" grpId="0"/>
      <p:bldP spid="26" grpId="0"/>
      <p:bldP spid="27" grpId="0"/>
      <p:bldP spid="28" grpId="0"/>
      <p:bldP spid="31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5" grpId="0"/>
      <p:bldP spid="47" grpId="0"/>
      <p:bldP spid="52" grpId="0"/>
      <p:bldP spid="53" grpId="0"/>
      <p:bldP spid="54" grpId="0"/>
      <p:bldP spid="2" grpId="0"/>
      <p:bldP spid="4" grpId="0"/>
      <p:bldP spid="5" grpId="0"/>
      <p:bldP spid="15" grpId="0"/>
      <p:bldP spid="16" grpId="0"/>
      <p:bldP spid="32" grpId="0"/>
      <p:bldP spid="17" grpId="0"/>
      <p:bldP spid="19" grpId="0"/>
      <p:bldP spid="20" grpId="0"/>
      <p:bldP spid="21" grpId="0"/>
      <p:bldP spid="22" grpId="0"/>
      <p:bldP spid="25" grpId="0"/>
      <p:bldP spid="29" grpId="0"/>
      <p:bldP spid="30" grpId="0"/>
      <p:bldP spid="48" grpId="0"/>
      <p:bldP spid="4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08" y="101711"/>
            <a:ext cx="9000492" cy="592872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A2D17-AE25-4B7F-B57B-59214BF4DB9F}" type="slidenum">
              <a:rPr lang="en-AU" smtClean="0">
                <a:solidFill>
                  <a:srgbClr val="262626"/>
                </a:solidFill>
              </a:rPr>
              <a:pPr>
                <a:defRPr/>
              </a:pPr>
              <a:t>22</a:t>
            </a:fld>
            <a:endParaRPr lang="en-AU" dirty="0">
              <a:solidFill>
                <a:srgbClr val="262626"/>
              </a:solidFill>
            </a:endParaRPr>
          </a:p>
        </p:txBody>
      </p:sp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04317" y="1965325"/>
            <a:ext cx="687599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itchFamily="66" charset="0"/>
              </a:rPr>
              <a:t>Hint split 10A s/o’s over 2 phases to balance range 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2700102" y="1700571"/>
            <a:ext cx="539750" cy="250825"/>
          </a:xfrm>
          <a:prstGeom prst="rect">
            <a:avLst/>
          </a:prstGeom>
          <a:solidFill>
            <a:srgbClr val="FFFF00">
              <a:alpha val="3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prstDash val="lgDash"/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113925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A2D17-AE25-4B7F-B57B-59214BF4DB9F}" type="slidenum">
              <a:rPr lang="en-AU" smtClean="0">
                <a:solidFill>
                  <a:srgbClr val="262626"/>
                </a:solidFill>
              </a:rPr>
              <a:pPr>
                <a:defRPr/>
              </a:pPr>
              <a:t>23</a:t>
            </a:fld>
            <a:endParaRPr lang="en-AU" dirty="0">
              <a:solidFill>
                <a:srgbClr val="262626"/>
              </a:solidFill>
            </a:endParaRPr>
          </a:p>
        </p:txBody>
      </p:sp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5"/>
          <a:stretch/>
        </p:blipFill>
        <p:spPr bwMode="auto">
          <a:xfrm>
            <a:off x="792163" y="80628"/>
            <a:ext cx="7524750" cy="627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prstDash val="lgDash"/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030288" y="873125"/>
            <a:ext cx="4413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00B050"/>
                </a:solidFill>
                <a:latin typeface="Comic Sans MS" pitchFamily="66" charset="0"/>
              </a:rPr>
              <a:t>Ai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870075" y="873125"/>
            <a:ext cx="9191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00B050"/>
                </a:solidFill>
                <a:latin typeface="Comic Sans MS" pitchFamily="66" charset="0"/>
              </a:rPr>
              <a:t>Lights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879810" y="908050"/>
            <a:ext cx="145264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 dirty="0">
                <a:solidFill>
                  <a:srgbClr val="00B050"/>
                </a:solidFill>
                <a:latin typeface="Comic Sans MS" pitchFamily="66" charset="0"/>
              </a:rPr>
              <a:t>18 x 0.25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815945" y="908050"/>
            <a:ext cx="6094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 dirty="0">
                <a:solidFill>
                  <a:srgbClr val="990099"/>
                </a:solidFill>
                <a:latin typeface="Comic Sans MS" pitchFamily="66" charset="0"/>
              </a:rPr>
              <a:t>4.5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270417" y="1255713"/>
            <a:ext cx="206659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1600" b="1" dirty="0">
                <a:solidFill>
                  <a:srgbClr val="C00000"/>
                </a:solidFill>
                <a:latin typeface="Comic Sans MS" pitchFamily="66" charset="0"/>
              </a:rPr>
              <a:t>1000 + (21 x 750)</a:t>
            </a:r>
          </a:p>
        </p:txBody>
      </p:sp>
      <p:cxnSp>
        <p:nvCxnSpPr>
          <p:cNvPr id="14" name="Straight Connector 13"/>
          <p:cNvCxnSpPr>
            <a:cxnSpLocks noChangeShapeType="1"/>
          </p:cNvCxnSpPr>
          <p:nvPr/>
        </p:nvCxnSpPr>
        <p:spPr bwMode="auto">
          <a:xfrm>
            <a:off x="3384550" y="1552575"/>
            <a:ext cx="1800225" cy="0"/>
          </a:xfrm>
          <a:prstGeom prst="line">
            <a:avLst/>
          </a:prstGeom>
          <a:noFill/>
          <a:ln w="254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913188" y="1520825"/>
            <a:ext cx="5556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1600" b="1">
                <a:solidFill>
                  <a:srgbClr val="C00000"/>
                </a:solidFill>
                <a:latin typeface="Comic Sans MS" pitchFamily="66" charset="0"/>
              </a:rPr>
              <a:t>230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060450" y="1474788"/>
            <a:ext cx="415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C00000"/>
                </a:solidFill>
                <a:latin typeface="Comic Sans MS" pitchFamily="66" charset="0"/>
              </a:rPr>
              <a:t>Bi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936750" y="1879600"/>
            <a:ext cx="13001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00B050"/>
                </a:solidFill>
                <a:latin typeface="Comic Sans MS" pitchFamily="66" charset="0"/>
              </a:rPr>
              <a:t>15A s/o 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796136" y="1376363"/>
            <a:ext cx="7665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 dirty="0">
                <a:solidFill>
                  <a:srgbClr val="990099"/>
                </a:solidFill>
                <a:latin typeface="Comic Sans MS" pitchFamily="66" charset="0"/>
              </a:rPr>
              <a:t>72.9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7524774" y="1825625"/>
            <a:ext cx="498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15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089025" y="2433638"/>
            <a:ext cx="3587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C00000"/>
                </a:solidFill>
                <a:latin typeface="Comic Sans MS" pitchFamily="66" charset="0"/>
              </a:rPr>
              <a:t>G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985963" y="2468563"/>
            <a:ext cx="11620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b="1">
                <a:solidFill>
                  <a:srgbClr val="C00000"/>
                </a:solidFill>
                <a:latin typeface="Comic Sans MS" pitchFamily="66" charset="0"/>
              </a:rPr>
              <a:t>H.W.S. 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671134" y="6021388"/>
            <a:ext cx="7072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b="1" dirty="0">
                <a:solidFill>
                  <a:srgbClr val="0000FF"/>
                </a:solidFill>
                <a:latin typeface="Comic Sans MS" pitchFamily="66" charset="0"/>
              </a:rPr>
              <a:t>77.4</a:t>
            </a:r>
          </a:p>
        </p:txBody>
      </p:sp>
      <p:sp>
        <p:nvSpPr>
          <p:cNvPr id="24" name="TextBox 25"/>
          <p:cNvSpPr txBox="1">
            <a:spLocks noChangeArrowheads="1"/>
          </p:cNvSpPr>
          <p:nvPr/>
        </p:nvSpPr>
        <p:spPr bwMode="auto">
          <a:xfrm>
            <a:off x="1982788" y="1474788"/>
            <a:ext cx="1177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C00000"/>
                </a:solidFill>
                <a:latin typeface="Comic Sans MS" pitchFamily="66" charset="0"/>
              </a:rPr>
              <a:t>10A s/o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008063" y="1878013"/>
            <a:ext cx="558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00B050"/>
                </a:solidFill>
                <a:latin typeface="Comic Sans MS" pitchFamily="66" charset="0"/>
              </a:rPr>
              <a:t>Biii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7380414" y="2365375"/>
            <a:ext cx="7665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itchFamily="66" charset="0"/>
              </a:rPr>
              <a:t>19.2</a:t>
            </a:r>
          </a:p>
        </p:txBody>
      </p:sp>
      <p:sp>
        <p:nvSpPr>
          <p:cNvPr id="27" name="TextBox 46"/>
          <p:cNvSpPr txBox="1">
            <a:spLocks noChangeArrowheads="1"/>
          </p:cNvSpPr>
          <p:nvPr/>
        </p:nvSpPr>
        <p:spPr bwMode="auto">
          <a:xfrm>
            <a:off x="7380312" y="2870200"/>
            <a:ext cx="7667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45.7</a:t>
            </a:r>
          </a:p>
        </p:txBody>
      </p:sp>
      <p:sp>
        <p:nvSpPr>
          <p:cNvPr id="28" name="TextBox 17"/>
          <p:cNvSpPr txBox="1">
            <a:spLocks noChangeArrowheads="1"/>
          </p:cNvSpPr>
          <p:nvPr/>
        </p:nvSpPr>
        <p:spPr bwMode="auto">
          <a:xfrm>
            <a:off x="4113213" y="2225675"/>
            <a:ext cx="6842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1600" b="1">
                <a:solidFill>
                  <a:srgbClr val="C00000"/>
                </a:solidFill>
                <a:latin typeface="Comic Sans MS" pitchFamily="66" charset="0"/>
              </a:rPr>
              <a:t>4400</a:t>
            </a:r>
          </a:p>
        </p:txBody>
      </p:sp>
      <p:cxnSp>
        <p:nvCxnSpPr>
          <p:cNvPr id="29" name="Straight Connector 22"/>
          <p:cNvCxnSpPr>
            <a:cxnSpLocks noChangeShapeType="1"/>
          </p:cNvCxnSpPr>
          <p:nvPr/>
        </p:nvCxnSpPr>
        <p:spPr bwMode="auto">
          <a:xfrm>
            <a:off x="4140200" y="2525713"/>
            <a:ext cx="611188" cy="0"/>
          </a:xfrm>
          <a:prstGeom prst="line">
            <a:avLst/>
          </a:prstGeom>
          <a:noFill/>
          <a:ln w="254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" name="TextBox 23"/>
          <p:cNvSpPr txBox="1">
            <a:spLocks noChangeArrowheads="1"/>
          </p:cNvSpPr>
          <p:nvPr/>
        </p:nvSpPr>
        <p:spPr bwMode="auto">
          <a:xfrm>
            <a:off x="4232275" y="2489200"/>
            <a:ext cx="5556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1600" b="1">
                <a:solidFill>
                  <a:srgbClr val="C00000"/>
                </a:solidFill>
                <a:latin typeface="Comic Sans MS" pitchFamily="66" charset="0"/>
              </a:rPr>
              <a:t>230</a:t>
            </a:r>
          </a:p>
        </p:txBody>
      </p:sp>
      <p:sp>
        <p:nvSpPr>
          <p:cNvPr id="31" name="TextBox 17"/>
          <p:cNvSpPr txBox="1">
            <a:spLocks noChangeArrowheads="1"/>
          </p:cNvSpPr>
          <p:nvPr/>
        </p:nvSpPr>
        <p:spPr bwMode="auto">
          <a:xfrm>
            <a:off x="3419475" y="2741613"/>
            <a:ext cx="8096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1600" b="1">
                <a:solidFill>
                  <a:srgbClr val="00B050"/>
                </a:solidFill>
                <a:latin typeface="Comic Sans MS" pitchFamily="66" charset="0"/>
              </a:rPr>
              <a:t>10500</a:t>
            </a:r>
          </a:p>
        </p:txBody>
      </p:sp>
      <p:cxnSp>
        <p:nvCxnSpPr>
          <p:cNvPr id="32" name="Straight Connector 22"/>
          <p:cNvCxnSpPr>
            <a:cxnSpLocks noChangeShapeType="1"/>
          </p:cNvCxnSpPr>
          <p:nvPr/>
        </p:nvCxnSpPr>
        <p:spPr bwMode="auto">
          <a:xfrm>
            <a:off x="3492500" y="3030538"/>
            <a:ext cx="728663" cy="0"/>
          </a:xfrm>
          <a:prstGeom prst="line">
            <a:avLst/>
          </a:prstGeom>
          <a:noFill/>
          <a:ln w="25400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TextBox 23"/>
          <p:cNvSpPr txBox="1">
            <a:spLocks noChangeArrowheads="1"/>
          </p:cNvSpPr>
          <p:nvPr/>
        </p:nvSpPr>
        <p:spPr bwMode="auto">
          <a:xfrm>
            <a:off x="3546475" y="3017838"/>
            <a:ext cx="5556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1600" b="1">
                <a:solidFill>
                  <a:srgbClr val="00B050"/>
                </a:solidFill>
                <a:latin typeface="Comic Sans MS" pitchFamily="66" charset="0"/>
              </a:rPr>
              <a:t>230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1087438" y="2957513"/>
            <a:ext cx="342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00B050"/>
                </a:solidFill>
                <a:latin typeface="Comic Sans MS" pitchFamily="66" charset="0"/>
              </a:rPr>
              <a:t>C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1984375" y="2984500"/>
            <a:ext cx="9318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b="1">
                <a:solidFill>
                  <a:srgbClr val="00B050"/>
                </a:solidFill>
                <a:latin typeface="Comic Sans MS" pitchFamily="66" charset="0"/>
              </a:rPr>
              <a:t>Range 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7452139" y="6032500"/>
            <a:ext cx="7072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b="1" dirty="0">
                <a:solidFill>
                  <a:srgbClr val="FF0000"/>
                </a:solidFill>
                <a:latin typeface="Comic Sans MS" pitchFamily="66" charset="0"/>
              </a:rPr>
              <a:t>79.9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5830553" y="6021388"/>
            <a:ext cx="7072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b="1" dirty="0">
                <a:solidFill>
                  <a:srgbClr val="990099"/>
                </a:solidFill>
                <a:latin typeface="Comic Sans MS" pitchFamily="66" charset="0"/>
              </a:rPr>
              <a:t>77.4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6599411" y="1373188"/>
            <a:ext cx="7665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 dirty="0">
                <a:solidFill>
                  <a:srgbClr val="0000FF"/>
                </a:solidFill>
                <a:latin typeface="Comic Sans MS" pitchFamily="66" charset="0"/>
              </a:rPr>
              <a:t>72.9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6657682" y="898870"/>
            <a:ext cx="6094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 dirty="0">
                <a:solidFill>
                  <a:srgbClr val="0000FF"/>
                </a:solidFill>
                <a:latin typeface="Comic Sans MS" pitchFamily="66" charset="0"/>
              </a:rPr>
              <a:t>4.5</a:t>
            </a:r>
          </a:p>
        </p:txBody>
      </p:sp>
    </p:spTree>
    <p:extLst>
      <p:ext uri="{BB962C8B-B14F-4D97-AF65-F5344CB8AC3E}">
        <p14:creationId xmlns:p14="http://schemas.microsoft.com/office/powerpoint/2010/main" val="3794227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60"/>
                            </p:stCondLst>
                            <p:childTnLst>
                              <p:par>
                                <p:cTn id="6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4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5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20"/>
                            </p:stCondLst>
                            <p:childTnLst>
                              <p:par>
                                <p:cTn id="68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9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4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5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1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2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6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7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3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4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0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1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00"/>
                            </p:stCondLst>
                            <p:childTnLst>
                              <p:par>
                                <p:cTn id="13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6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7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360"/>
                            </p:stCondLst>
                            <p:childTnLst>
                              <p:par>
                                <p:cTn id="140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8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9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5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6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2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3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4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40"/>
                            </p:stCondLst>
                            <p:childTnLst>
                              <p:par>
                                <p:cTn id="17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8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9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0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400"/>
                            </p:stCondLst>
                            <p:childTnLst>
                              <p:par>
                                <p:cTn id="18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8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9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9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9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9" grpId="0"/>
      <p:bldP spid="10" grpId="0"/>
      <p:bldP spid="11" grpId="0"/>
      <p:bldP spid="12" grpId="0"/>
      <p:bldP spid="13" grpId="0"/>
      <p:bldP spid="16" grpId="0"/>
      <p:bldP spid="17" grpId="0"/>
      <p:bldP spid="18" grpId="0"/>
      <p:bldP spid="19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30" grpId="0"/>
      <p:bldP spid="31" grpId="0"/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A2D17-AE25-4B7F-B57B-59214BF4DB9F}" type="slidenum">
              <a:rPr lang="en-AU" smtClean="0">
                <a:solidFill>
                  <a:srgbClr val="262626"/>
                </a:solidFill>
              </a:rPr>
              <a:pPr>
                <a:defRPr/>
              </a:pPr>
              <a:t>24</a:t>
            </a:fld>
            <a:endParaRPr lang="en-AU" dirty="0">
              <a:solidFill>
                <a:srgbClr val="262626"/>
              </a:solidFill>
            </a:endParaRPr>
          </a:p>
        </p:txBody>
      </p:sp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846262" y="1556792"/>
            <a:ext cx="1969653" cy="286829"/>
          </a:xfrm>
          <a:prstGeom prst="rect">
            <a:avLst/>
          </a:prstGeom>
          <a:solidFill>
            <a:srgbClr val="FFFF00">
              <a:alpha val="4313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prstDash val="lgDash"/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3249613" y="2838450"/>
            <a:ext cx="1912937" cy="523875"/>
          </a:xfrm>
          <a:prstGeom prst="rect">
            <a:avLst/>
          </a:prstGeom>
          <a:noFill/>
          <a:ln w="25400" algn="ctr">
            <a:noFill/>
            <a:prstDash val="lgDash"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AU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I</a:t>
            </a:r>
            <a:r>
              <a:rPr lang="en-AU" sz="2800" b="1" baseline="-250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L</a:t>
            </a:r>
            <a:r>
              <a:rPr lang="en-AU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=     S</a:t>
            </a:r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4392613" y="3321050"/>
            <a:ext cx="1116012" cy="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4108450" y="3295650"/>
            <a:ext cx="1673225" cy="523875"/>
          </a:xfrm>
          <a:prstGeom prst="rect">
            <a:avLst/>
          </a:prstGeom>
          <a:noFill/>
          <a:ln w="25400" algn="ctr">
            <a:noFill/>
            <a:prstDash val="lgDash"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AU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√3 x V</a:t>
            </a:r>
            <a:r>
              <a:rPr lang="en-AU" sz="2800" b="1" baseline="-250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L</a:t>
            </a:r>
            <a:r>
              <a:rPr lang="en-AU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846" y="-27384"/>
            <a:ext cx="8774689" cy="558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398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8" grpId="0" animBg="1"/>
      <p:bldP spid="10" grpId="0"/>
      <p:bldP spid="11" grpId="0" animBg="1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624" y="0"/>
            <a:ext cx="7808370" cy="7677471"/>
          </a:xfrm>
          <a:prstGeom prst="rect">
            <a:avLst/>
          </a:prstGeom>
        </p:spPr>
      </p:pic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6336916" y="2312988"/>
            <a:ext cx="1908175" cy="360362"/>
          </a:xfrm>
          <a:prstGeom prst="rect">
            <a:avLst/>
          </a:prstGeom>
          <a:solidFill>
            <a:srgbClr val="33CC33">
              <a:alpha val="3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prstDash val="lgDash"/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6336916" y="2673350"/>
            <a:ext cx="1908175" cy="5940425"/>
          </a:xfrm>
          <a:prstGeom prst="rect">
            <a:avLst/>
          </a:prstGeom>
          <a:solidFill>
            <a:srgbClr val="33CC33">
              <a:alpha val="3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prstDash val="lgDash"/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865897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22222E-6 L -0.00017 -0.1173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4" grpId="0" animBg="1"/>
      <p:bldP spid="4" grpId="1" animBg="1"/>
      <p:bldP spid="5" grpId="0" animBg="1"/>
      <p:bldP spid="5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A2D17-AE25-4B7F-B57B-59214BF4DB9F}" type="slidenum">
              <a:rPr lang="en-AU" smtClean="0">
                <a:solidFill>
                  <a:srgbClr val="262626"/>
                </a:solidFill>
              </a:rPr>
              <a:pPr>
                <a:defRPr/>
              </a:pPr>
              <a:t>26</a:t>
            </a:fld>
            <a:endParaRPr lang="en-AU" dirty="0">
              <a:solidFill>
                <a:srgbClr val="262626"/>
              </a:solidFill>
            </a:endParaRPr>
          </a:p>
        </p:txBody>
      </p:sp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6" name="Rectangle 5"/>
          <p:cNvSpPr/>
          <p:nvPr/>
        </p:nvSpPr>
        <p:spPr>
          <a:xfrm>
            <a:off x="359532" y="5769260"/>
            <a:ext cx="1908721" cy="28120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AU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4463" y="103012"/>
            <a:ext cx="8856029" cy="6335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966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A2D17-AE25-4B7F-B57B-59214BF4DB9F}" type="slidenum">
              <a:rPr lang="en-AU" smtClean="0">
                <a:solidFill>
                  <a:srgbClr val="262626"/>
                </a:solidFill>
              </a:rPr>
              <a:pPr>
                <a:defRPr/>
              </a:pPr>
              <a:t>27</a:t>
            </a:fld>
            <a:endParaRPr lang="en-AU" dirty="0">
              <a:solidFill>
                <a:srgbClr val="262626"/>
              </a:solidFill>
            </a:endParaRPr>
          </a:p>
        </p:txBody>
      </p:sp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92033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08" y="116632"/>
            <a:ext cx="8956542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952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026319" y="220700"/>
            <a:ext cx="6948487" cy="5997430"/>
            <a:chOff x="1026319" y="220700"/>
            <a:chExt cx="6948487" cy="5997430"/>
          </a:xfrm>
        </p:grpSpPr>
        <p:pic>
          <p:nvPicPr>
            <p:cNvPr id="8" name="Picture 7"/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227"/>
            <a:stretch/>
          </p:blipFill>
          <p:spPr bwMode="auto">
            <a:xfrm>
              <a:off x="1026319" y="4149080"/>
              <a:ext cx="6948487" cy="2069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prstDash val="lgDash"/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35"/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9674"/>
            <a:stretch/>
          </p:blipFill>
          <p:spPr bwMode="auto">
            <a:xfrm>
              <a:off x="1026319" y="220700"/>
              <a:ext cx="6948487" cy="3928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prstDash val="lgDash"/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A2D17-AE25-4B7F-B57B-59214BF4DB9F}" type="slidenum">
              <a:rPr lang="en-AU" smtClean="0">
                <a:solidFill>
                  <a:srgbClr val="262626"/>
                </a:solidFill>
              </a:rPr>
              <a:pPr>
                <a:defRPr/>
              </a:pPr>
              <a:t>28</a:t>
            </a:fld>
            <a:endParaRPr lang="en-AU" dirty="0">
              <a:solidFill>
                <a:srgbClr val="262626"/>
              </a:solidFill>
            </a:endParaRPr>
          </a:p>
        </p:txBody>
      </p:sp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92033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060450" y="1450975"/>
            <a:ext cx="847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shops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679700" y="1450975"/>
            <a:ext cx="833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L + P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370388" y="1450975"/>
            <a:ext cx="806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1650</a:t>
            </a:r>
          </a:p>
        </p:txBody>
      </p:sp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5686425" y="1450975"/>
            <a:ext cx="495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itchFamily="66" charset="0"/>
              </a:rPr>
              <a:t>70</a:t>
            </a:r>
          </a:p>
        </p:txBody>
      </p:sp>
      <p:sp>
        <p:nvSpPr>
          <p:cNvPr id="13" name="TextBox 8"/>
          <p:cNvSpPr txBox="1">
            <a:spLocks noChangeArrowheads="1"/>
          </p:cNvSpPr>
          <p:nvPr/>
        </p:nvSpPr>
        <p:spPr bwMode="auto">
          <a:xfrm>
            <a:off x="6659563" y="1450975"/>
            <a:ext cx="1117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115500</a:t>
            </a:r>
          </a:p>
        </p:txBody>
      </p:sp>
      <p:sp>
        <p:nvSpPr>
          <p:cNvPr id="14" name="TextBox 8"/>
          <p:cNvSpPr txBox="1">
            <a:spLocks noChangeArrowheads="1"/>
          </p:cNvSpPr>
          <p:nvPr/>
        </p:nvSpPr>
        <p:spPr bwMode="auto">
          <a:xfrm>
            <a:off x="2751138" y="1989137"/>
            <a:ext cx="6572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A/C</a:t>
            </a:r>
          </a:p>
        </p:txBody>
      </p:sp>
      <p:sp>
        <p:nvSpPr>
          <p:cNvPr id="15" name="TextBox 9"/>
          <p:cNvSpPr txBox="1">
            <a:spLocks noChangeArrowheads="1"/>
          </p:cNvSpPr>
          <p:nvPr/>
        </p:nvSpPr>
        <p:spPr bwMode="auto">
          <a:xfrm>
            <a:off x="4354513" y="1989137"/>
            <a:ext cx="806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1650</a:t>
            </a:r>
          </a:p>
        </p:txBody>
      </p:sp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5670550" y="1989137"/>
            <a:ext cx="495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30</a:t>
            </a:r>
          </a:p>
        </p:txBody>
      </p:sp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6813550" y="1989137"/>
            <a:ext cx="9620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49500</a:t>
            </a:r>
          </a:p>
        </p:txBody>
      </p:sp>
      <p:sp>
        <p:nvSpPr>
          <p:cNvPr id="18" name="TextBox 7"/>
          <p:cNvSpPr txBox="1">
            <a:spLocks noChangeArrowheads="1"/>
          </p:cNvSpPr>
          <p:nvPr/>
        </p:nvSpPr>
        <p:spPr bwMode="auto">
          <a:xfrm>
            <a:off x="971550" y="2459037"/>
            <a:ext cx="1041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7030A0"/>
                </a:solidFill>
                <a:latin typeface="Comic Sans MS" pitchFamily="66" charset="0"/>
              </a:rPr>
              <a:t>offices</a:t>
            </a:r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2643188" y="2493962"/>
            <a:ext cx="833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7030A0"/>
                </a:solidFill>
                <a:latin typeface="Comic Sans MS" pitchFamily="66" charset="0"/>
              </a:rPr>
              <a:t>L + P</a:t>
            </a:r>
          </a:p>
        </p:txBody>
      </p:sp>
      <p:sp>
        <p:nvSpPr>
          <p:cNvPr id="21" name="TextBox 9"/>
          <p:cNvSpPr txBox="1">
            <a:spLocks noChangeArrowheads="1"/>
          </p:cNvSpPr>
          <p:nvPr/>
        </p:nvSpPr>
        <p:spPr bwMode="auto">
          <a:xfrm>
            <a:off x="4464050" y="2493962"/>
            <a:ext cx="650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990099"/>
                </a:solidFill>
                <a:latin typeface="Comic Sans MS" pitchFamily="66" charset="0"/>
              </a:rPr>
              <a:t>900</a:t>
            </a:r>
          </a:p>
        </p:txBody>
      </p:sp>
      <p:sp>
        <p:nvSpPr>
          <p:cNvPr id="22" name="TextBox 8"/>
          <p:cNvSpPr txBox="1">
            <a:spLocks noChangeArrowheads="1"/>
          </p:cNvSpPr>
          <p:nvPr/>
        </p:nvSpPr>
        <p:spPr bwMode="auto">
          <a:xfrm>
            <a:off x="5649913" y="2493962"/>
            <a:ext cx="495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990099"/>
                </a:solidFill>
                <a:latin typeface="Comic Sans MS" pitchFamily="66" charset="0"/>
              </a:rPr>
              <a:t>50</a:t>
            </a:r>
          </a:p>
        </p:txBody>
      </p:sp>
      <p:sp>
        <p:nvSpPr>
          <p:cNvPr id="23" name="TextBox 8"/>
          <p:cNvSpPr txBox="1">
            <a:spLocks noChangeArrowheads="1"/>
          </p:cNvSpPr>
          <p:nvPr/>
        </p:nvSpPr>
        <p:spPr bwMode="auto">
          <a:xfrm>
            <a:off x="6700838" y="2493962"/>
            <a:ext cx="9620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990099"/>
                </a:solidFill>
                <a:latin typeface="Comic Sans MS" pitchFamily="66" charset="0"/>
              </a:rPr>
              <a:t>45000</a:t>
            </a:r>
          </a:p>
        </p:txBody>
      </p:sp>
      <p:sp>
        <p:nvSpPr>
          <p:cNvPr id="24" name="TextBox 8"/>
          <p:cNvSpPr txBox="1">
            <a:spLocks noChangeArrowheads="1"/>
          </p:cNvSpPr>
          <p:nvPr/>
        </p:nvSpPr>
        <p:spPr bwMode="auto">
          <a:xfrm>
            <a:off x="2714625" y="3032125"/>
            <a:ext cx="6572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7030A0"/>
                </a:solidFill>
                <a:latin typeface="Comic Sans MS" pitchFamily="66" charset="0"/>
              </a:rPr>
              <a:t>A/C</a:t>
            </a:r>
          </a:p>
        </p:txBody>
      </p:sp>
      <p:sp>
        <p:nvSpPr>
          <p:cNvPr id="25" name="TextBox 9"/>
          <p:cNvSpPr txBox="1">
            <a:spLocks noChangeArrowheads="1"/>
          </p:cNvSpPr>
          <p:nvPr/>
        </p:nvSpPr>
        <p:spPr bwMode="auto">
          <a:xfrm>
            <a:off x="4497388" y="2998787"/>
            <a:ext cx="650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990099"/>
                </a:solidFill>
                <a:latin typeface="Comic Sans MS" pitchFamily="66" charset="0"/>
              </a:rPr>
              <a:t>900</a:t>
            </a:r>
          </a:p>
        </p:txBody>
      </p:sp>
      <p:sp>
        <p:nvSpPr>
          <p:cNvPr id="26" name="TextBox 8"/>
          <p:cNvSpPr txBox="1">
            <a:spLocks noChangeArrowheads="1"/>
          </p:cNvSpPr>
          <p:nvPr/>
        </p:nvSpPr>
        <p:spPr bwMode="auto">
          <a:xfrm>
            <a:off x="5634038" y="2998787"/>
            <a:ext cx="495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990099"/>
                </a:solidFill>
                <a:latin typeface="Comic Sans MS" pitchFamily="66" charset="0"/>
              </a:rPr>
              <a:t>25</a:t>
            </a:r>
          </a:p>
        </p:txBody>
      </p:sp>
      <p:sp>
        <p:nvSpPr>
          <p:cNvPr id="27" name="TextBox 8"/>
          <p:cNvSpPr txBox="1">
            <a:spLocks noChangeArrowheads="1"/>
          </p:cNvSpPr>
          <p:nvPr/>
        </p:nvSpPr>
        <p:spPr bwMode="auto">
          <a:xfrm>
            <a:off x="6705600" y="2998787"/>
            <a:ext cx="9620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990099"/>
                </a:solidFill>
                <a:latin typeface="Comic Sans MS" pitchFamily="66" charset="0"/>
              </a:rPr>
              <a:t>22500</a:t>
            </a:r>
          </a:p>
        </p:txBody>
      </p:sp>
      <p:sp>
        <p:nvSpPr>
          <p:cNvPr id="28" name="TextBox 8"/>
          <p:cNvSpPr txBox="1">
            <a:spLocks noChangeArrowheads="1"/>
          </p:cNvSpPr>
          <p:nvPr/>
        </p:nvSpPr>
        <p:spPr bwMode="auto">
          <a:xfrm>
            <a:off x="6480175" y="4971530"/>
            <a:ext cx="14747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0000FF"/>
                </a:solidFill>
                <a:latin typeface="Comic Sans MS" pitchFamily="66" charset="0"/>
              </a:rPr>
              <a:t>232500VA</a:t>
            </a:r>
          </a:p>
        </p:txBody>
      </p:sp>
      <p:sp>
        <p:nvSpPr>
          <p:cNvPr id="29" name="Text Box 27"/>
          <p:cNvSpPr txBox="1">
            <a:spLocks noChangeArrowheads="1"/>
          </p:cNvSpPr>
          <p:nvPr/>
        </p:nvSpPr>
        <p:spPr bwMode="auto">
          <a:xfrm>
            <a:off x="3635375" y="5470005"/>
            <a:ext cx="411163" cy="366712"/>
          </a:xfrm>
          <a:prstGeom prst="rect">
            <a:avLst/>
          </a:prstGeom>
          <a:noFill/>
          <a:ln w="25400" algn="ctr">
            <a:noFill/>
            <a:prstDash val="lgDash"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AU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S</a:t>
            </a:r>
          </a:p>
        </p:txBody>
      </p:sp>
      <p:sp>
        <p:nvSpPr>
          <p:cNvPr id="30" name="Line 28"/>
          <p:cNvSpPr>
            <a:spLocks noChangeShapeType="1"/>
          </p:cNvSpPr>
          <p:nvPr/>
        </p:nvSpPr>
        <p:spPr bwMode="auto">
          <a:xfrm flipV="1">
            <a:off x="3459163" y="5835130"/>
            <a:ext cx="825500" cy="1587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31" name="Text Box 29"/>
          <p:cNvSpPr txBox="1">
            <a:spLocks noChangeArrowheads="1"/>
          </p:cNvSpPr>
          <p:nvPr/>
        </p:nvSpPr>
        <p:spPr bwMode="auto">
          <a:xfrm>
            <a:off x="3392488" y="5836717"/>
            <a:ext cx="1035050" cy="366713"/>
          </a:xfrm>
          <a:prstGeom prst="rect">
            <a:avLst/>
          </a:prstGeom>
          <a:noFill/>
          <a:ln w="25400" algn="ctr">
            <a:noFill/>
            <a:prstDash val="lgDash"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AU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√3 x V</a:t>
            </a:r>
            <a:r>
              <a:rPr lang="en-AU" baseline="-250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L</a:t>
            </a:r>
            <a:r>
              <a:rPr lang="en-AU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</a:p>
        </p:txBody>
      </p:sp>
      <p:sp>
        <p:nvSpPr>
          <p:cNvPr id="32" name="Text Box 30"/>
          <p:cNvSpPr txBox="1">
            <a:spLocks noChangeArrowheads="1"/>
          </p:cNvSpPr>
          <p:nvPr/>
        </p:nvSpPr>
        <p:spPr bwMode="auto">
          <a:xfrm>
            <a:off x="4500563" y="5512867"/>
            <a:ext cx="1547812" cy="366713"/>
          </a:xfrm>
          <a:prstGeom prst="rect">
            <a:avLst/>
          </a:prstGeom>
          <a:noFill/>
          <a:ln w="25400" algn="ctr">
            <a:noFill/>
            <a:prstDash val="lgDash"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AU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=     232500</a:t>
            </a:r>
          </a:p>
        </p:txBody>
      </p:sp>
      <p:sp>
        <p:nvSpPr>
          <p:cNvPr id="33" name="Line 31"/>
          <p:cNvSpPr>
            <a:spLocks noChangeShapeType="1"/>
          </p:cNvSpPr>
          <p:nvPr/>
        </p:nvSpPr>
        <p:spPr bwMode="auto">
          <a:xfrm>
            <a:off x="5040313" y="5836717"/>
            <a:ext cx="1116012" cy="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34" name="Text Box 32"/>
          <p:cNvSpPr txBox="1">
            <a:spLocks noChangeArrowheads="1"/>
          </p:cNvSpPr>
          <p:nvPr/>
        </p:nvSpPr>
        <p:spPr bwMode="auto">
          <a:xfrm>
            <a:off x="4932363" y="5836717"/>
            <a:ext cx="1152525" cy="366713"/>
          </a:xfrm>
          <a:prstGeom prst="rect">
            <a:avLst/>
          </a:prstGeom>
          <a:noFill/>
          <a:ln w="25400" algn="ctr">
            <a:noFill/>
            <a:prstDash val="lgDash"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AU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√3 x 400</a:t>
            </a:r>
          </a:p>
        </p:txBody>
      </p:sp>
      <p:sp>
        <p:nvSpPr>
          <p:cNvPr id="35" name="Text Box 33"/>
          <p:cNvSpPr txBox="1">
            <a:spLocks noChangeArrowheads="1"/>
          </p:cNvSpPr>
          <p:nvPr/>
        </p:nvSpPr>
        <p:spPr bwMode="auto">
          <a:xfrm>
            <a:off x="6216650" y="5549380"/>
            <a:ext cx="1401763" cy="369887"/>
          </a:xfrm>
          <a:prstGeom prst="rect">
            <a:avLst/>
          </a:prstGeom>
          <a:noFill/>
          <a:ln w="25400" algn="ctr">
            <a:noFill/>
            <a:prstDash val="lgDash"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AU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=  336A/Ø</a:t>
            </a:r>
          </a:p>
        </p:txBody>
      </p:sp>
      <p:sp>
        <p:nvSpPr>
          <p:cNvPr id="37" name="TextBox 8"/>
          <p:cNvSpPr txBox="1">
            <a:spLocks noChangeArrowheads="1"/>
          </p:cNvSpPr>
          <p:nvPr/>
        </p:nvSpPr>
        <p:spPr bwMode="auto">
          <a:xfrm>
            <a:off x="5184068" y="1376772"/>
            <a:ext cx="3962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800" b="1" dirty="0">
                <a:solidFill>
                  <a:srgbClr val="FF0000"/>
                </a:solidFill>
                <a:latin typeface="Comic Sans MS" pitchFamily="66" charset="0"/>
              </a:rPr>
              <a:t>x</a:t>
            </a:r>
          </a:p>
        </p:txBody>
      </p:sp>
      <p:sp>
        <p:nvSpPr>
          <p:cNvPr id="38" name="TextBox 8"/>
          <p:cNvSpPr txBox="1">
            <a:spLocks noChangeArrowheads="1"/>
          </p:cNvSpPr>
          <p:nvPr/>
        </p:nvSpPr>
        <p:spPr bwMode="auto">
          <a:xfrm>
            <a:off x="6228184" y="1376772"/>
            <a:ext cx="4042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800" b="1" dirty="0">
                <a:solidFill>
                  <a:srgbClr val="FF0000"/>
                </a:solidFill>
                <a:latin typeface="Comic Sans MS" pitchFamily="66" charset="0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2707239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2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3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9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0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0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1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7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8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4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5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1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2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6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7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3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4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0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1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5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6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2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3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4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9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0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1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2000"/>
                            </p:stCondLst>
                            <p:childTnLst>
                              <p:par>
                                <p:cTn id="201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3000"/>
                            </p:stCondLst>
                            <p:childTnLst>
                              <p:par>
                                <p:cTn id="20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9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3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3000"/>
                            </p:stCondLst>
                            <p:childTnLst>
                              <p:par>
                                <p:cTn id="24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9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 animBg="1"/>
      <p:bldP spid="31" grpId="0"/>
      <p:bldP spid="32" grpId="0"/>
      <p:bldP spid="33" grpId="0" animBg="1"/>
      <p:bldP spid="34" grpId="0"/>
      <p:bldP spid="35" grpId="0"/>
      <p:bldP spid="37" grpId="0"/>
      <p:bldP spid="37" grpId="1"/>
      <p:bldP spid="38" grpId="0"/>
      <p:bldP spid="38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A2D17-AE25-4B7F-B57B-59214BF4DB9F}" type="slidenum">
              <a:rPr lang="en-AU" smtClean="0">
                <a:solidFill>
                  <a:srgbClr val="262626"/>
                </a:solidFill>
              </a:rPr>
              <a:pPr>
                <a:defRPr/>
              </a:pPr>
              <a:t>29</a:t>
            </a:fld>
            <a:endParaRPr lang="en-AU" dirty="0">
              <a:solidFill>
                <a:srgbClr val="262626"/>
              </a:solidFill>
            </a:endParaRPr>
          </a:p>
        </p:txBody>
      </p:sp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92033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25" y="152636"/>
            <a:ext cx="8734051" cy="522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35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A2D17-AE25-4B7F-B57B-59214BF4DB9F}" type="slidenum">
              <a:rPr lang="en-AU" smtClean="0">
                <a:solidFill>
                  <a:srgbClr val="262626"/>
                </a:solidFill>
              </a:rPr>
              <a:pPr>
                <a:defRPr/>
              </a:pPr>
              <a:t>3</a:t>
            </a:fld>
            <a:endParaRPr lang="en-AU" dirty="0">
              <a:solidFill>
                <a:srgbClr val="262626"/>
              </a:solidFill>
            </a:endParaRPr>
          </a:p>
        </p:txBody>
      </p:sp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9" name="Rectangle 8"/>
          <p:cNvSpPr/>
          <p:nvPr/>
        </p:nvSpPr>
        <p:spPr>
          <a:xfrm>
            <a:off x="250825" y="2034722"/>
            <a:ext cx="8526537" cy="28120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AU"/>
          </a:p>
        </p:txBody>
      </p:sp>
      <p:sp>
        <p:nvSpPr>
          <p:cNvPr id="10" name="Rectangle 9"/>
          <p:cNvSpPr/>
          <p:nvPr/>
        </p:nvSpPr>
        <p:spPr>
          <a:xfrm>
            <a:off x="250825" y="2312344"/>
            <a:ext cx="1440855" cy="28120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AU"/>
          </a:p>
        </p:txBody>
      </p:sp>
      <p:sp>
        <p:nvSpPr>
          <p:cNvPr id="14" name="Rectangle 13"/>
          <p:cNvSpPr/>
          <p:nvPr/>
        </p:nvSpPr>
        <p:spPr>
          <a:xfrm>
            <a:off x="2303748" y="2924944"/>
            <a:ext cx="2196244" cy="28120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AU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914" y="517292"/>
            <a:ext cx="8955706" cy="3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508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9" grpId="0" animBg="1"/>
      <p:bldP spid="10" grpId="0" animBg="1"/>
      <p:bldP spid="1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2"/>
          <p:cNvSpPr>
            <a:spLocks noChangeAspect="1" noChangeArrowheads="1"/>
          </p:cNvSpPr>
          <p:nvPr/>
        </p:nvSpPr>
        <p:spPr bwMode="auto">
          <a:xfrm>
            <a:off x="8892033" y="6633356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800">
                <a:latin typeface="Arial" charset="0"/>
              </a:rPr>
              <a:t>L</a:t>
            </a:r>
          </a:p>
        </p:txBody>
      </p:sp>
      <p:pic>
        <p:nvPicPr>
          <p:cNvPr id="39939" name="Picture 6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48"/>
          <a:stretch/>
        </p:blipFill>
        <p:spPr bwMode="auto">
          <a:xfrm>
            <a:off x="179512" y="90488"/>
            <a:ext cx="8748712" cy="6182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prstDash val="lgDash"/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79388" y="1808163"/>
            <a:ext cx="11572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Ware H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103438" y="1808163"/>
            <a:ext cx="833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L + P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551363" y="1843088"/>
            <a:ext cx="806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2200</a:t>
            </a:r>
          </a:p>
        </p:txBody>
      </p:sp>
      <p:sp>
        <p:nvSpPr>
          <p:cNvPr id="2" name="TextBox 8"/>
          <p:cNvSpPr txBox="1">
            <a:spLocks noChangeArrowheads="1"/>
          </p:cNvSpPr>
          <p:nvPr/>
        </p:nvSpPr>
        <p:spPr bwMode="auto">
          <a:xfrm>
            <a:off x="6046788" y="1843088"/>
            <a:ext cx="498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10</a:t>
            </a:r>
          </a:p>
        </p:txBody>
      </p:sp>
      <p:sp>
        <p:nvSpPr>
          <p:cNvPr id="3" name="TextBox 8"/>
          <p:cNvSpPr txBox="1">
            <a:spLocks noChangeArrowheads="1"/>
          </p:cNvSpPr>
          <p:nvPr/>
        </p:nvSpPr>
        <p:spPr bwMode="auto">
          <a:xfrm>
            <a:off x="7493000" y="1843088"/>
            <a:ext cx="971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22000</a:t>
            </a:r>
          </a:p>
        </p:txBody>
      </p:sp>
      <p:sp>
        <p:nvSpPr>
          <p:cNvPr id="4" name="TextBox 8"/>
          <p:cNvSpPr txBox="1">
            <a:spLocks noChangeArrowheads="1"/>
          </p:cNvSpPr>
          <p:nvPr/>
        </p:nvSpPr>
        <p:spPr bwMode="auto">
          <a:xfrm>
            <a:off x="1835150" y="2419350"/>
            <a:ext cx="1441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ventilation</a:t>
            </a:r>
          </a:p>
        </p:txBody>
      </p:sp>
      <p:sp>
        <p:nvSpPr>
          <p:cNvPr id="5" name="TextBox 9"/>
          <p:cNvSpPr txBox="1">
            <a:spLocks noChangeArrowheads="1"/>
          </p:cNvSpPr>
          <p:nvPr/>
        </p:nvSpPr>
        <p:spPr bwMode="auto">
          <a:xfrm>
            <a:off x="4535488" y="2455863"/>
            <a:ext cx="806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2200</a:t>
            </a: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6108700" y="2455863"/>
            <a:ext cx="342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5</a:t>
            </a:r>
          </a:p>
        </p:txBody>
      </p:sp>
      <p:sp>
        <p:nvSpPr>
          <p:cNvPr id="13" name="TextBox 8"/>
          <p:cNvSpPr txBox="1">
            <a:spLocks noChangeArrowheads="1"/>
          </p:cNvSpPr>
          <p:nvPr/>
        </p:nvSpPr>
        <p:spPr bwMode="auto">
          <a:xfrm>
            <a:off x="7529513" y="2455863"/>
            <a:ext cx="971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11000</a:t>
            </a:r>
          </a:p>
        </p:txBody>
      </p:sp>
      <p:sp>
        <p:nvSpPr>
          <p:cNvPr id="15" name="TextBox 7"/>
          <p:cNvSpPr txBox="1">
            <a:spLocks noChangeArrowheads="1"/>
          </p:cNvSpPr>
          <p:nvPr/>
        </p:nvSpPr>
        <p:spPr bwMode="auto">
          <a:xfrm>
            <a:off x="327025" y="2997200"/>
            <a:ext cx="1041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990099"/>
                </a:solidFill>
                <a:latin typeface="Comic Sans MS" pitchFamily="66" charset="0"/>
              </a:rPr>
              <a:t>offices</a:t>
            </a:r>
          </a:p>
        </p:txBody>
      </p:sp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2066925" y="3068638"/>
            <a:ext cx="833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990099"/>
                </a:solidFill>
                <a:latin typeface="Comic Sans MS" pitchFamily="66" charset="0"/>
              </a:rPr>
              <a:t>L + P</a:t>
            </a:r>
          </a:p>
        </p:txBody>
      </p:sp>
      <p:sp>
        <p:nvSpPr>
          <p:cNvPr id="17" name="TextBox 9"/>
          <p:cNvSpPr txBox="1">
            <a:spLocks noChangeArrowheads="1"/>
          </p:cNvSpPr>
          <p:nvPr/>
        </p:nvSpPr>
        <p:spPr bwMode="auto">
          <a:xfrm>
            <a:off x="4645025" y="3103563"/>
            <a:ext cx="650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990099"/>
                </a:solidFill>
                <a:latin typeface="Comic Sans MS" pitchFamily="66" charset="0"/>
              </a:rPr>
              <a:t>250</a:t>
            </a:r>
          </a:p>
        </p:txBody>
      </p:sp>
      <p:sp>
        <p:nvSpPr>
          <p:cNvPr id="18" name="TextBox 8"/>
          <p:cNvSpPr txBox="1">
            <a:spLocks noChangeArrowheads="1"/>
          </p:cNvSpPr>
          <p:nvPr/>
        </p:nvSpPr>
        <p:spPr bwMode="auto">
          <a:xfrm>
            <a:off x="6011863" y="3105150"/>
            <a:ext cx="495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990099"/>
                </a:solidFill>
                <a:latin typeface="Comic Sans MS" pitchFamily="66" charset="0"/>
              </a:rPr>
              <a:t>50</a:t>
            </a:r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7529513" y="3103563"/>
            <a:ext cx="9620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990099"/>
                </a:solidFill>
                <a:latin typeface="Comic Sans MS" pitchFamily="66" charset="0"/>
              </a:rPr>
              <a:t>12500</a:t>
            </a:r>
          </a:p>
        </p:txBody>
      </p:sp>
      <p:sp>
        <p:nvSpPr>
          <p:cNvPr id="20" name="TextBox 8"/>
          <p:cNvSpPr txBox="1">
            <a:spLocks noChangeArrowheads="1"/>
          </p:cNvSpPr>
          <p:nvPr/>
        </p:nvSpPr>
        <p:spPr bwMode="auto">
          <a:xfrm>
            <a:off x="2138363" y="3679825"/>
            <a:ext cx="6572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990099"/>
                </a:solidFill>
                <a:latin typeface="Comic Sans MS" pitchFamily="66" charset="0"/>
              </a:rPr>
              <a:t>A/C</a:t>
            </a:r>
          </a:p>
        </p:txBody>
      </p:sp>
      <p:sp>
        <p:nvSpPr>
          <p:cNvPr id="21" name="TextBox 9"/>
          <p:cNvSpPr txBox="1">
            <a:spLocks noChangeArrowheads="1"/>
          </p:cNvSpPr>
          <p:nvPr/>
        </p:nvSpPr>
        <p:spPr bwMode="auto">
          <a:xfrm>
            <a:off x="4678363" y="3716338"/>
            <a:ext cx="650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990099"/>
                </a:solidFill>
                <a:latin typeface="Comic Sans MS" pitchFamily="66" charset="0"/>
              </a:rPr>
              <a:t>250</a:t>
            </a:r>
          </a:p>
        </p:txBody>
      </p:sp>
      <p:sp>
        <p:nvSpPr>
          <p:cNvPr id="22" name="TextBox 8"/>
          <p:cNvSpPr txBox="1">
            <a:spLocks noChangeArrowheads="1"/>
          </p:cNvSpPr>
          <p:nvPr/>
        </p:nvSpPr>
        <p:spPr bwMode="auto">
          <a:xfrm>
            <a:off x="5995988" y="3679825"/>
            <a:ext cx="495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990099"/>
                </a:solidFill>
                <a:latin typeface="Comic Sans MS" pitchFamily="66" charset="0"/>
              </a:rPr>
              <a:t>25</a:t>
            </a:r>
          </a:p>
        </p:txBody>
      </p:sp>
      <p:sp>
        <p:nvSpPr>
          <p:cNvPr id="23" name="TextBox 8"/>
          <p:cNvSpPr txBox="1">
            <a:spLocks noChangeArrowheads="1"/>
          </p:cNvSpPr>
          <p:nvPr/>
        </p:nvSpPr>
        <p:spPr bwMode="auto">
          <a:xfrm>
            <a:off x="7612063" y="3608388"/>
            <a:ext cx="806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990099"/>
                </a:solidFill>
                <a:latin typeface="Comic Sans MS" pitchFamily="66" charset="0"/>
              </a:rPr>
              <a:t>6250</a:t>
            </a:r>
          </a:p>
        </p:txBody>
      </p:sp>
      <p:sp>
        <p:nvSpPr>
          <p:cNvPr id="24" name="TextBox 8"/>
          <p:cNvSpPr txBox="1">
            <a:spLocks noChangeArrowheads="1"/>
          </p:cNvSpPr>
          <p:nvPr/>
        </p:nvSpPr>
        <p:spPr bwMode="auto">
          <a:xfrm>
            <a:off x="7273925" y="4868863"/>
            <a:ext cx="13319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0000FF"/>
                </a:solidFill>
                <a:latin typeface="Comic Sans MS" pitchFamily="66" charset="0"/>
              </a:rPr>
              <a:t>54250VA</a:t>
            </a:r>
          </a:p>
        </p:txBody>
      </p:sp>
      <p:sp>
        <p:nvSpPr>
          <p:cNvPr id="29723" name="Text Box 27"/>
          <p:cNvSpPr txBox="1">
            <a:spLocks noChangeArrowheads="1"/>
          </p:cNvSpPr>
          <p:nvPr/>
        </p:nvSpPr>
        <p:spPr bwMode="auto">
          <a:xfrm>
            <a:off x="3070225" y="5536716"/>
            <a:ext cx="4429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prstDash val="lgDash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b="1">
                <a:solidFill>
                  <a:srgbClr val="0000FF"/>
                </a:solidFill>
                <a:latin typeface="Comic Sans MS" pitchFamily="66" charset="0"/>
              </a:rPr>
              <a:t> S</a:t>
            </a:r>
          </a:p>
        </p:txBody>
      </p:sp>
      <p:sp>
        <p:nvSpPr>
          <p:cNvPr id="29724" name="Line 28"/>
          <p:cNvSpPr>
            <a:spLocks noChangeShapeType="1"/>
          </p:cNvSpPr>
          <p:nvPr/>
        </p:nvSpPr>
        <p:spPr bwMode="auto">
          <a:xfrm flipV="1">
            <a:off x="2909888" y="5901841"/>
            <a:ext cx="825500" cy="1587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29725" name="Text Box 29"/>
          <p:cNvSpPr txBox="1">
            <a:spLocks noChangeArrowheads="1"/>
          </p:cNvSpPr>
          <p:nvPr/>
        </p:nvSpPr>
        <p:spPr bwMode="auto">
          <a:xfrm>
            <a:off x="2790825" y="5903428"/>
            <a:ext cx="1139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prstDash val="lgDash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b="1">
                <a:solidFill>
                  <a:srgbClr val="0000FF"/>
                </a:solidFill>
                <a:latin typeface="Comic Sans MS" pitchFamily="66" charset="0"/>
              </a:rPr>
              <a:t>√3 x V</a:t>
            </a:r>
            <a:r>
              <a:rPr lang="en-AU" altLang="en-US" b="1" baseline="-25000">
                <a:solidFill>
                  <a:srgbClr val="0000FF"/>
                </a:solidFill>
                <a:latin typeface="Comic Sans MS" pitchFamily="66" charset="0"/>
              </a:rPr>
              <a:t>L</a:t>
            </a:r>
            <a:r>
              <a:rPr lang="en-AU" altLang="en-US" b="1">
                <a:solidFill>
                  <a:srgbClr val="0000FF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29726" name="Text Box 30"/>
          <p:cNvSpPr txBox="1">
            <a:spLocks noChangeArrowheads="1"/>
          </p:cNvSpPr>
          <p:nvPr/>
        </p:nvSpPr>
        <p:spPr bwMode="auto">
          <a:xfrm>
            <a:off x="3911600" y="5579578"/>
            <a:ext cx="1628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prstDash val="lgDash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b="1">
                <a:solidFill>
                  <a:srgbClr val="0000FF"/>
                </a:solidFill>
                <a:latin typeface="Comic Sans MS" pitchFamily="66" charset="0"/>
              </a:rPr>
              <a:t> =     54250</a:t>
            </a:r>
          </a:p>
        </p:txBody>
      </p:sp>
      <p:sp>
        <p:nvSpPr>
          <p:cNvPr id="29727" name="Line 31"/>
          <p:cNvSpPr>
            <a:spLocks noChangeShapeType="1"/>
          </p:cNvSpPr>
          <p:nvPr/>
        </p:nvSpPr>
        <p:spPr bwMode="auto">
          <a:xfrm>
            <a:off x="4491038" y="5903428"/>
            <a:ext cx="1116012" cy="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29728" name="Text Box 32"/>
          <p:cNvSpPr txBox="1">
            <a:spLocks noChangeArrowheads="1"/>
          </p:cNvSpPr>
          <p:nvPr/>
        </p:nvSpPr>
        <p:spPr bwMode="auto">
          <a:xfrm>
            <a:off x="4348163" y="5903428"/>
            <a:ext cx="1222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prstDash val="lgDash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b="1">
                <a:solidFill>
                  <a:srgbClr val="0000FF"/>
                </a:solidFill>
                <a:latin typeface="Comic Sans MS" pitchFamily="66" charset="0"/>
              </a:rPr>
              <a:t>√3 x 400</a:t>
            </a:r>
          </a:p>
        </p:txBody>
      </p:sp>
      <p:sp>
        <p:nvSpPr>
          <p:cNvPr id="29729" name="Text Box 33"/>
          <p:cNvSpPr txBox="1">
            <a:spLocks noChangeArrowheads="1"/>
          </p:cNvSpPr>
          <p:nvPr/>
        </p:nvSpPr>
        <p:spPr bwMode="auto">
          <a:xfrm>
            <a:off x="5559425" y="5616091"/>
            <a:ext cx="16176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prstDash val="lgDash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b="1">
                <a:solidFill>
                  <a:srgbClr val="0000FF"/>
                </a:solidFill>
                <a:latin typeface="Comic Sans MS" pitchFamily="66" charset="0"/>
              </a:rPr>
              <a:t> =  78.3A/Ø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163513" y="4254500"/>
            <a:ext cx="12620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Car park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1928813" y="4254500"/>
            <a:ext cx="1254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Open air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4662488" y="4289425"/>
            <a:ext cx="6556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500</a:t>
            </a:r>
          </a:p>
        </p:txBody>
      </p:sp>
      <p:sp>
        <p:nvSpPr>
          <p:cNvPr id="36" name="TextBox 8"/>
          <p:cNvSpPr txBox="1">
            <a:spLocks noChangeArrowheads="1"/>
          </p:cNvSpPr>
          <p:nvPr/>
        </p:nvSpPr>
        <p:spPr bwMode="auto">
          <a:xfrm>
            <a:off x="6161088" y="4289425"/>
            <a:ext cx="341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5</a:t>
            </a:r>
          </a:p>
        </p:txBody>
      </p:sp>
      <p:sp>
        <p:nvSpPr>
          <p:cNvPr id="37" name="TextBox 8"/>
          <p:cNvSpPr txBox="1">
            <a:spLocks noChangeArrowheads="1"/>
          </p:cNvSpPr>
          <p:nvPr/>
        </p:nvSpPr>
        <p:spPr bwMode="auto">
          <a:xfrm>
            <a:off x="7608888" y="4289425"/>
            <a:ext cx="812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2500</a:t>
            </a:r>
          </a:p>
        </p:txBody>
      </p:sp>
      <p:sp>
        <p:nvSpPr>
          <p:cNvPr id="39973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31745EC-C7A9-478A-B5B7-F560EAE80B79}" type="slidenum">
              <a:rPr lang="en-GB" altLang="en-US" smtClean="0">
                <a:latin typeface="+mn-lt"/>
              </a:rPr>
              <a:pPr/>
              <a:t>30</a:t>
            </a:fld>
            <a:endParaRPr lang="en-GB" alt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4882459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5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6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2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3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9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0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4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5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1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2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8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9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3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4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0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1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7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8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4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5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9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9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0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6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7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8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 nodeType="clickPar">
                      <p:stCondLst>
                        <p:cond delay="indefinite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3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4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 nodeType="clickPar">
                      <p:stCondLst>
                        <p:cond delay="indefinite"/>
                      </p:stCondLst>
                      <p:childTnLst>
                        <p:par>
                          <p:cTn id="1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7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7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7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7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7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7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7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7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72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72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297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29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900" decel="100000" fill="hold"/>
                                        <p:tgtEl>
                                          <p:spTgt spid="29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 nodeType="clickPar">
                      <p:stCondLst>
                        <p:cond delay="indefinite"/>
                      </p:stCondLst>
                      <p:childTnLst>
                        <p:par>
                          <p:cTn id="2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7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7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7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7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7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7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7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7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7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72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72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1000"/>
                                        <p:tgtEl>
                                          <p:spTgt spid="297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29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900" decel="100000" fill="hold"/>
                                        <p:tgtEl>
                                          <p:spTgt spid="29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 nodeType="clickPar">
                      <p:stCondLst>
                        <p:cond delay="indefinite"/>
                      </p:stCondLst>
                      <p:childTnLst>
                        <p:par>
                          <p:cTn id="2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7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7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7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7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7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7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7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7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/>
      <p:bldP spid="10" grpId="0"/>
      <p:bldP spid="2" grpId="0"/>
      <p:bldP spid="3" grpId="0"/>
      <p:bldP spid="4" grpId="0"/>
      <p:bldP spid="5" grpId="0"/>
      <p:bldP spid="7" grpId="0"/>
      <p:bldP spid="13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9723" grpId="0"/>
      <p:bldP spid="29724" grpId="0" animBg="1"/>
      <p:bldP spid="29725" grpId="0"/>
      <p:bldP spid="29726" grpId="0"/>
      <p:bldP spid="29727" grpId="0" animBg="1"/>
      <p:bldP spid="29728" grpId="0"/>
      <p:bldP spid="29729" grpId="0"/>
      <p:bldP spid="33" grpId="0"/>
      <p:bldP spid="34" grpId="0"/>
      <p:bldP spid="35" grpId="0"/>
      <p:bldP spid="36" grpId="0"/>
      <p:bldP spid="3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A2D17-AE25-4B7F-B57B-59214BF4DB9F}" type="slidenum">
              <a:rPr lang="en-AU" smtClean="0">
                <a:solidFill>
                  <a:srgbClr val="262626"/>
                </a:solidFill>
              </a:rPr>
              <a:pPr>
                <a:defRPr/>
              </a:pPr>
              <a:t>31</a:t>
            </a:fld>
            <a:endParaRPr lang="en-AU" dirty="0">
              <a:solidFill>
                <a:srgbClr val="262626"/>
              </a:solidFill>
            </a:endParaRPr>
          </a:p>
        </p:txBody>
      </p:sp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88640"/>
            <a:ext cx="8932189" cy="529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083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A2D17-AE25-4B7F-B57B-59214BF4DB9F}" type="slidenum">
              <a:rPr lang="en-AU" smtClean="0">
                <a:solidFill>
                  <a:srgbClr val="262626"/>
                </a:solidFill>
              </a:rPr>
              <a:pPr>
                <a:defRPr/>
              </a:pPr>
              <a:t>32</a:t>
            </a:fld>
            <a:endParaRPr lang="en-AU" dirty="0">
              <a:solidFill>
                <a:srgbClr val="262626"/>
              </a:solidFill>
            </a:endParaRPr>
          </a:p>
        </p:txBody>
      </p:sp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09"/>
          <a:stretch/>
        </p:blipFill>
        <p:spPr bwMode="auto">
          <a:xfrm>
            <a:off x="359035" y="115888"/>
            <a:ext cx="8353425" cy="6124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prstDash val="lgDash"/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49535" y="1700213"/>
            <a:ext cx="854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L Ind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324360" y="1700213"/>
            <a:ext cx="833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L + P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483360" y="1735138"/>
            <a:ext cx="806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1200</a:t>
            </a:r>
          </a:p>
        </p:txBody>
      </p:sp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5978785" y="1735138"/>
            <a:ext cx="498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15</a:t>
            </a:r>
          </a:p>
        </p:txBody>
      </p:sp>
      <p:sp>
        <p:nvSpPr>
          <p:cNvPr id="13" name="TextBox 8"/>
          <p:cNvSpPr txBox="1">
            <a:spLocks noChangeArrowheads="1"/>
          </p:cNvSpPr>
          <p:nvPr/>
        </p:nvSpPr>
        <p:spPr bwMode="auto">
          <a:xfrm>
            <a:off x="7294822" y="1735138"/>
            <a:ext cx="971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18000</a:t>
            </a:r>
          </a:p>
        </p:txBody>
      </p:sp>
      <p:sp>
        <p:nvSpPr>
          <p:cNvPr id="14" name="TextBox 8"/>
          <p:cNvSpPr txBox="1">
            <a:spLocks noChangeArrowheads="1"/>
          </p:cNvSpPr>
          <p:nvPr/>
        </p:nvSpPr>
        <p:spPr bwMode="auto">
          <a:xfrm>
            <a:off x="2056072" y="2309813"/>
            <a:ext cx="1441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ventilation</a:t>
            </a:r>
          </a:p>
        </p:txBody>
      </p:sp>
      <p:sp>
        <p:nvSpPr>
          <p:cNvPr id="15" name="TextBox 9"/>
          <p:cNvSpPr txBox="1">
            <a:spLocks noChangeArrowheads="1"/>
          </p:cNvSpPr>
          <p:nvPr/>
        </p:nvSpPr>
        <p:spPr bwMode="auto">
          <a:xfrm>
            <a:off x="4464310" y="2346325"/>
            <a:ext cx="812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1200</a:t>
            </a:r>
          </a:p>
        </p:txBody>
      </p:sp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5962910" y="2346325"/>
            <a:ext cx="498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15</a:t>
            </a:r>
          </a:p>
        </p:txBody>
      </p:sp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7294822" y="2346325"/>
            <a:ext cx="971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18000</a:t>
            </a:r>
          </a:p>
        </p:txBody>
      </p:sp>
      <p:sp>
        <p:nvSpPr>
          <p:cNvPr id="18" name="TextBox 7"/>
          <p:cNvSpPr txBox="1">
            <a:spLocks noChangeArrowheads="1"/>
          </p:cNvSpPr>
          <p:nvPr/>
        </p:nvSpPr>
        <p:spPr bwMode="auto">
          <a:xfrm>
            <a:off x="466985" y="2887663"/>
            <a:ext cx="1041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990099"/>
                </a:solidFill>
                <a:latin typeface="Comic Sans MS" pitchFamily="66" charset="0"/>
              </a:rPr>
              <a:t>offices</a:t>
            </a:r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2267210" y="2889250"/>
            <a:ext cx="833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990099"/>
                </a:solidFill>
                <a:latin typeface="Comic Sans MS" pitchFamily="66" charset="0"/>
              </a:rPr>
              <a:t>L + P</a:t>
            </a:r>
          </a:p>
        </p:txBody>
      </p:sp>
      <p:sp>
        <p:nvSpPr>
          <p:cNvPr id="21" name="TextBox 9"/>
          <p:cNvSpPr txBox="1">
            <a:spLocks noChangeArrowheads="1"/>
          </p:cNvSpPr>
          <p:nvPr/>
        </p:nvSpPr>
        <p:spPr bwMode="auto">
          <a:xfrm>
            <a:off x="4534160" y="2924175"/>
            <a:ext cx="650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990099"/>
                </a:solidFill>
                <a:latin typeface="Comic Sans MS" pitchFamily="66" charset="0"/>
              </a:rPr>
              <a:t>850</a:t>
            </a:r>
          </a:p>
        </p:txBody>
      </p:sp>
      <p:sp>
        <p:nvSpPr>
          <p:cNvPr id="22" name="TextBox 8"/>
          <p:cNvSpPr txBox="1">
            <a:spLocks noChangeArrowheads="1"/>
          </p:cNvSpPr>
          <p:nvPr/>
        </p:nvSpPr>
        <p:spPr bwMode="auto">
          <a:xfrm>
            <a:off x="5943860" y="2925763"/>
            <a:ext cx="495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990099"/>
                </a:solidFill>
                <a:latin typeface="Comic Sans MS" pitchFamily="66" charset="0"/>
              </a:rPr>
              <a:t>50</a:t>
            </a:r>
          </a:p>
        </p:txBody>
      </p:sp>
      <p:sp>
        <p:nvSpPr>
          <p:cNvPr id="23" name="TextBox 8"/>
          <p:cNvSpPr txBox="1">
            <a:spLocks noChangeArrowheads="1"/>
          </p:cNvSpPr>
          <p:nvPr/>
        </p:nvSpPr>
        <p:spPr bwMode="auto">
          <a:xfrm>
            <a:off x="7309110" y="2925763"/>
            <a:ext cx="9620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990099"/>
                </a:solidFill>
                <a:latin typeface="Comic Sans MS" pitchFamily="66" charset="0"/>
              </a:rPr>
              <a:t>42500</a:t>
            </a:r>
          </a:p>
        </p:txBody>
      </p:sp>
      <p:sp>
        <p:nvSpPr>
          <p:cNvPr id="24" name="TextBox 8"/>
          <p:cNvSpPr txBox="1">
            <a:spLocks noChangeArrowheads="1"/>
          </p:cNvSpPr>
          <p:nvPr/>
        </p:nvSpPr>
        <p:spPr bwMode="auto">
          <a:xfrm>
            <a:off x="2359285" y="3570288"/>
            <a:ext cx="6572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990099"/>
                </a:solidFill>
                <a:latin typeface="Comic Sans MS" pitchFamily="66" charset="0"/>
              </a:rPr>
              <a:t>A/C</a:t>
            </a:r>
          </a:p>
        </p:txBody>
      </p:sp>
      <p:sp>
        <p:nvSpPr>
          <p:cNvPr id="25" name="TextBox 9"/>
          <p:cNvSpPr txBox="1">
            <a:spLocks noChangeArrowheads="1"/>
          </p:cNvSpPr>
          <p:nvPr/>
        </p:nvSpPr>
        <p:spPr bwMode="auto">
          <a:xfrm>
            <a:off x="4534160" y="3536950"/>
            <a:ext cx="650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990099"/>
                </a:solidFill>
                <a:latin typeface="Comic Sans MS" pitchFamily="66" charset="0"/>
              </a:rPr>
              <a:t>850</a:t>
            </a:r>
          </a:p>
        </p:txBody>
      </p:sp>
      <p:sp>
        <p:nvSpPr>
          <p:cNvPr id="26" name="TextBox 8"/>
          <p:cNvSpPr txBox="1">
            <a:spLocks noChangeArrowheads="1"/>
          </p:cNvSpPr>
          <p:nvPr/>
        </p:nvSpPr>
        <p:spPr bwMode="auto">
          <a:xfrm>
            <a:off x="5927985" y="3570288"/>
            <a:ext cx="495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990099"/>
                </a:solidFill>
                <a:latin typeface="Comic Sans MS" pitchFamily="66" charset="0"/>
              </a:rPr>
              <a:t>25</a:t>
            </a:r>
          </a:p>
        </p:txBody>
      </p:sp>
      <p:sp>
        <p:nvSpPr>
          <p:cNvPr id="27" name="TextBox 8"/>
          <p:cNvSpPr txBox="1">
            <a:spLocks noChangeArrowheads="1"/>
          </p:cNvSpPr>
          <p:nvPr/>
        </p:nvSpPr>
        <p:spPr bwMode="auto">
          <a:xfrm>
            <a:off x="7272597" y="3498850"/>
            <a:ext cx="9620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990099"/>
                </a:solidFill>
                <a:latin typeface="Comic Sans MS" pitchFamily="66" charset="0"/>
              </a:rPr>
              <a:t>21250</a:t>
            </a:r>
          </a:p>
        </p:txBody>
      </p:sp>
      <p:sp>
        <p:nvSpPr>
          <p:cNvPr id="28" name="TextBox 8"/>
          <p:cNvSpPr txBox="1">
            <a:spLocks noChangeArrowheads="1"/>
          </p:cNvSpPr>
          <p:nvPr/>
        </p:nvSpPr>
        <p:spPr bwMode="auto">
          <a:xfrm>
            <a:off x="7128135" y="4759325"/>
            <a:ext cx="14874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0000FF"/>
                </a:solidFill>
                <a:latin typeface="Comic Sans MS" pitchFamily="66" charset="0"/>
              </a:rPr>
              <a:t>102250VA</a:t>
            </a:r>
          </a:p>
        </p:txBody>
      </p:sp>
      <p:sp>
        <p:nvSpPr>
          <p:cNvPr id="29" name="Text Box 27"/>
          <p:cNvSpPr txBox="1">
            <a:spLocks noChangeArrowheads="1"/>
          </p:cNvSpPr>
          <p:nvPr/>
        </p:nvSpPr>
        <p:spPr bwMode="auto">
          <a:xfrm>
            <a:off x="3307022" y="5337212"/>
            <a:ext cx="411163" cy="366713"/>
          </a:xfrm>
          <a:prstGeom prst="rect">
            <a:avLst/>
          </a:prstGeom>
          <a:noFill/>
          <a:ln w="25400" algn="ctr">
            <a:noFill/>
            <a:prstDash val="lgDash"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AU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S</a:t>
            </a:r>
          </a:p>
        </p:txBody>
      </p:sp>
      <p:sp>
        <p:nvSpPr>
          <p:cNvPr id="30" name="Line 28"/>
          <p:cNvSpPr>
            <a:spLocks noChangeShapeType="1"/>
          </p:cNvSpPr>
          <p:nvPr/>
        </p:nvSpPr>
        <p:spPr bwMode="auto">
          <a:xfrm flipV="1">
            <a:off x="3130810" y="5702337"/>
            <a:ext cx="825500" cy="1588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31" name="Text Box 29"/>
          <p:cNvSpPr txBox="1">
            <a:spLocks noChangeArrowheads="1"/>
          </p:cNvSpPr>
          <p:nvPr/>
        </p:nvSpPr>
        <p:spPr bwMode="auto">
          <a:xfrm>
            <a:off x="3064135" y="5703925"/>
            <a:ext cx="1035050" cy="366712"/>
          </a:xfrm>
          <a:prstGeom prst="rect">
            <a:avLst/>
          </a:prstGeom>
          <a:noFill/>
          <a:ln w="25400" algn="ctr">
            <a:noFill/>
            <a:prstDash val="lgDash"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AU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√3 x V</a:t>
            </a:r>
            <a:r>
              <a:rPr lang="en-AU" baseline="-250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L</a:t>
            </a:r>
            <a:r>
              <a:rPr lang="en-AU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</a:p>
        </p:txBody>
      </p:sp>
      <p:sp>
        <p:nvSpPr>
          <p:cNvPr id="32" name="Text Box 30"/>
          <p:cNvSpPr txBox="1">
            <a:spLocks noChangeArrowheads="1"/>
          </p:cNvSpPr>
          <p:nvPr/>
        </p:nvSpPr>
        <p:spPr bwMode="auto">
          <a:xfrm>
            <a:off x="4148397" y="5380075"/>
            <a:ext cx="1525588" cy="369887"/>
          </a:xfrm>
          <a:prstGeom prst="rect">
            <a:avLst/>
          </a:prstGeom>
          <a:noFill/>
          <a:ln w="25400" algn="ctr">
            <a:noFill/>
            <a:prstDash val="lgDash"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AU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=     102250</a:t>
            </a:r>
          </a:p>
        </p:txBody>
      </p:sp>
      <p:sp>
        <p:nvSpPr>
          <p:cNvPr id="33" name="Line 31"/>
          <p:cNvSpPr>
            <a:spLocks noChangeShapeType="1"/>
          </p:cNvSpPr>
          <p:nvPr/>
        </p:nvSpPr>
        <p:spPr bwMode="auto">
          <a:xfrm>
            <a:off x="4711960" y="5703925"/>
            <a:ext cx="1116012" cy="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34" name="Text Box 32"/>
          <p:cNvSpPr txBox="1">
            <a:spLocks noChangeArrowheads="1"/>
          </p:cNvSpPr>
          <p:nvPr/>
        </p:nvSpPr>
        <p:spPr bwMode="auto">
          <a:xfrm>
            <a:off x="4604010" y="5703925"/>
            <a:ext cx="1152525" cy="366712"/>
          </a:xfrm>
          <a:prstGeom prst="rect">
            <a:avLst/>
          </a:prstGeom>
          <a:noFill/>
          <a:ln w="25400" algn="ctr">
            <a:noFill/>
            <a:prstDash val="lgDash"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AU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√3 x 400</a:t>
            </a:r>
          </a:p>
        </p:txBody>
      </p:sp>
      <p:sp>
        <p:nvSpPr>
          <p:cNvPr id="35" name="Text Box 33"/>
          <p:cNvSpPr txBox="1">
            <a:spLocks noChangeArrowheads="1"/>
          </p:cNvSpPr>
          <p:nvPr/>
        </p:nvSpPr>
        <p:spPr bwMode="auto">
          <a:xfrm>
            <a:off x="5807335" y="5416587"/>
            <a:ext cx="1565275" cy="369888"/>
          </a:xfrm>
          <a:prstGeom prst="rect">
            <a:avLst/>
          </a:prstGeom>
          <a:noFill/>
          <a:ln w="25400" algn="ctr">
            <a:noFill/>
            <a:prstDash val="lgDash"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AU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=  147.6A/Ø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298710" y="4076700"/>
            <a:ext cx="12620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Car park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2103697" y="4076700"/>
            <a:ext cx="11826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open air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4511935" y="4111625"/>
            <a:ext cx="6556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500</a:t>
            </a:r>
          </a:p>
        </p:txBody>
      </p:sp>
      <p:sp>
        <p:nvSpPr>
          <p:cNvPr id="39" name="TextBox 8"/>
          <p:cNvSpPr txBox="1">
            <a:spLocks noChangeArrowheads="1"/>
          </p:cNvSpPr>
          <p:nvPr/>
        </p:nvSpPr>
        <p:spPr bwMode="auto">
          <a:xfrm>
            <a:off x="6010535" y="4111625"/>
            <a:ext cx="341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5</a:t>
            </a:r>
          </a:p>
        </p:txBody>
      </p:sp>
      <p:sp>
        <p:nvSpPr>
          <p:cNvPr id="40" name="TextBox 8"/>
          <p:cNvSpPr txBox="1">
            <a:spLocks noChangeArrowheads="1"/>
          </p:cNvSpPr>
          <p:nvPr/>
        </p:nvSpPr>
        <p:spPr bwMode="auto">
          <a:xfrm>
            <a:off x="7328160" y="4111625"/>
            <a:ext cx="812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2500</a:t>
            </a:r>
          </a:p>
        </p:txBody>
      </p:sp>
    </p:spTree>
    <p:extLst>
      <p:ext uri="{BB962C8B-B14F-4D97-AF65-F5344CB8AC3E}">
        <p14:creationId xmlns:p14="http://schemas.microsoft.com/office/powerpoint/2010/main" val="2563146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5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6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2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3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9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0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4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5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1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2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8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9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3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4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0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1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7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8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4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5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9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9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0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6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7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8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3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4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2000"/>
                            </p:stCondLst>
                            <p:childTnLst>
                              <p:par>
                                <p:cTn id="19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3000"/>
                            </p:stCondLst>
                            <p:childTnLst>
                              <p:par>
                                <p:cTn id="20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9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27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3000"/>
                            </p:stCondLst>
                            <p:childTnLst>
                              <p:par>
                                <p:cTn id="23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9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 animBg="1"/>
      <p:bldP spid="31" grpId="0"/>
      <p:bldP spid="32" grpId="0"/>
      <p:bldP spid="33" grpId="0" animBg="1"/>
      <p:bldP spid="34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480778" cy="7668852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A2D17-AE25-4B7F-B57B-59214BF4DB9F}" type="slidenum">
              <a:rPr lang="en-AU" smtClean="0">
                <a:solidFill>
                  <a:srgbClr val="262626"/>
                </a:solidFill>
              </a:rPr>
              <a:pPr>
                <a:defRPr/>
              </a:pPr>
              <a:t>33</a:t>
            </a:fld>
            <a:endParaRPr lang="en-AU" dirty="0">
              <a:solidFill>
                <a:srgbClr val="262626"/>
              </a:solidFill>
            </a:endParaRPr>
          </a:p>
        </p:txBody>
      </p:sp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4139952" y="1870555"/>
            <a:ext cx="1" cy="40631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239852" y="2274548"/>
            <a:ext cx="1620180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sz="1200" b="1" dirty="0">
                <a:solidFill>
                  <a:srgbClr val="FF0000"/>
                </a:solidFill>
                <a:latin typeface="Comic Sans MS" pitchFamily="66" charset="0"/>
              </a:rPr>
              <a:t>This submain will only carry the load current of </a:t>
            </a:r>
            <a:r>
              <a:rPr lang="en-AU" altLang="en-US" sz="1200" b="1" dirty="0" err="1">
                <a:solidFill>
                  <a:srgbClr val="FF0000"/>
                </a:solidFill>
                <a:latin typeface="Comic Sans MS" pitchFamily="66" charset="0"/>
              </a:rPr>
              <a:t>f.s.’c</a:t>
            </a:r>
            <a:r>
              <a:rPr lang="en-AU" altLang="en-US" sz="1200" b="1" dirty="0">
                <a:solidFill>
                  <a:srgbClr val="FF0000"/>
                </a:solidFill>
                <a:latin typeface="Comic Sans MS" pitchFamily="66" charset="0"/>
              </a:rPr>
              <a:t> connected to DB1</a:t>
            </a:r>
          </a:p>
          <a:p>
            <a:pPr algn="l" eaLnBrk="1" hangingPunct="1"/>
            <a:endParaRPr lang="en-AU" altLang="en-US" sz="1400" b="1" dirty="0">
              <a:solidFill>
                <a:srgbClr val="FFC000"/>
              </a:solidFill>
              <a:latin typeface="Comic Sans MS" pitchFamily="66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3059832" y="4077072"/>
            <a:ext cx="1" cy="406317"/>
          </a:xfrm>
          <a:prstGeom prst="straightConnector1">
            <a:avLst/>
          </a:prstGeom>
          <a:ln w="28575">
            <a:solidFill>
              <a:srgbClr val="99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159732" y="4481065"/>
            <a:ext cx="1620180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sz="1200" b="1" dirty="0">
                <a:solidFill>
                  <a:srgbClr val="990099"/>
                </a:solidFill>
                <a:latin typeface="Comic Sans MS" pitchFamily="66" charset="0"/>
              </a:rPr>
              <a:t>This submain will only carry the load current of </a:t>
            </a:r>
            <a:r>
              <a:rPr lang="en-AU" altLang="en-US" sz="1200" b="1" dirty="0" err="1">
                <a:solidFill>
                  <a:srgbClr val="990099"/>
                </a:solidFill>
                <a:latin typeface="Comic Sans MS" pitchFamily="66" charset="0"/>
              </a:rPr>
              <a:t>f.s.’c</a:t>
            </a:r>
            <a:r>
              <a:rPr lang="en-AU" altLang="en-US" sz="1200" b="1" dirty="0">
                <a:solidFill>
                  <a:srgbClr val="990099"/>
                </a:solidFill>
                <a:latin typeface="Comic Sans MS" pitchFamily="66" charset="0"/>
              </a:rPr>
              <a:t> connected to DB2</a:t>
            </a:r>
          </a:p>
          <a:p>
            <a:pPr algn="l" eaLnBrk="1" hangingPunct="1"/>
            <a:endParaRPr lang="en-AU" altLang="en-US" sz="1400" b="1" dirty="0">
              <a:solidFill>
                <a:srgbClr val="990099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369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37 -0.00301 L -0.01737 -0.2708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44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94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38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1" grpId="0"/>
      <p:bldP spid="1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A2D17-AE25-4B7F-B57B-59214BF4DB9F}" type="slidenum">
              <a:rPr lang="en-AU" smtClean="0">
                <a:solidFill>
                  <a:srgbClr val="262626"/>
                </a:solidFill>
              </a:rPr>
              <a:pPr>
                <a:defRPr/>
              </a:pPr>
              <a:t>34</a:t>
            </a:fld>
            <a:endParaRPr lang="en-AU" dirty="0">
              <a:solidFill>
                <a:srgbClr val="262626"/>
              </a:solidFill>
            </a:endParaRPr>
          </a:p>
        </p:txBody>
      </p:sp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6" name="Rectangle 5"/>
          <p:cNvSpPr/>
          <p:nvPr/>
        </p:nvSpPr>
        <p:spPr>
          <a:xfrm>
            <a:off x="250825" y="3501008"/>
            <a:ext cx="7411358" cy="28120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A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0825" y="188640"/>
            <a:ext cx="8735635" cy="4356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769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A2D17-AE25-4B7F-B57B-59214BF4DB9F}" type="slidenum">
              <a:rPr lang="en-AU" smtClean="0">
                <a:solidFill>
                  <a:srgbClr val="262626"/>
                </a:solidFill>
              </a:rPr>
              <a:pPr>
                <a:defRPr/>
              </a:pPr>
              <a:t>35</a:t>
            </a:fld>
            <a:endParaRPr lang="en-AU" dirty="0">
              <a:solidFill>
                <a:srgbClr val="262626"/>
              </a:solidFill>
            </a:endParaRPr>
          </a:p>
        </p:txBody>
      </p:sp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08" y="152636"/>
            <a:ext cx="8930885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326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936038" y="-1603890"/>
            <a:ext cx="5184577" cy="8841645"/>
          </a:xfrm>
          <a:prstGeom prst="rect">
            <a:avLst/>
          </a:prstGeom>
        </p:spPr>
      </p:pic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3923929" y="992919"/>
            <a:ext cx="1800200" cy="1007012"/>
          </a:xfrm>
          <a:prstGeom prst="rect">
            <a:avLst/>
          </a:prstGeom>
          <a:solidFill>
            <a:srgbClr val="33CC33">
              <a:alpha val="3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prstDash val="lgDash"/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3936382" y="1999931"/>
            <a:ext cx="1787748" cy="3409290"/>
          </a:xfrm>
          <a:prstGeom prst="rect">
            <a:avLst/>
          </a:prstGeom>
          <a:solidFill>
            <a:srgbClr val="33CC33">
              <a:alpha val="3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prstDash val="lgDash"/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000237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4" grpId="0" animBg="1"/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2"/>
          <p:cNvSpPr>
            <a:spLocks noChangeAspect="1" noChangeArrowheads="1"/>
          </p:cNvSpPr>
          <p:nvPr/>
        </p:nvSpPr>
        <p:spPr bwMode="auto">
          <a:xfrm>
            <a:off x="8442325" y="6670675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800">
                <a:latin typeface="Arial" charset="0"/>
              </a:rPr>
              <a:t>L</a:t>
            </a:r>
          </a:p>
        </p:txBody>
      </p:sp>
      <p:pic>
        <p:nvPicPr>
          <p:cNvPr id="47107" name="Picture 6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18"/>
          <a:stretch/>
        </p:blipFill>
        <p:spPr bwMode="auto">
          <a:xfrm>
            <a:off x="503373" y="80628"/>
            <a:ext cx="7993063" cy="6255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prstDash val="lgDash"/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84213" y="836613"/>
            <a:ext cx="4413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Ai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724025" y="836613"/>
            <a:ext cx="1371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Lights (8)</a:t>
            </a:r>
          </a:p>
        </p:txBody>
      </p:sp>
      <p:sp>
        <p:nvSpPr>
          <p:cNvPr id="2" name="TextBox 8"/>
          <p:cNvSpPr txBox="1">
            <a:spLocks noChangeArrowheads="1"/>
          </p:cNvSpPr>
          <p:nvPr/>
        </p:nvSpPr>
        <p:spPr bwMode="auto">
          <a:xfrm>
            <a:off x="7386638" y="873125"/>
            <a:ext cx="33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3</a:t>
            </a:r>
          </a:p>
        </p:txBody>
      </p:sp>
      <p:sp>
        <p:nvSpPr>
          <p:cNvPr id="3" name="TextBox 7"/>
          <p:cNvSpPr txBox="1">
            <a:spLocks noChangeArrowheads="1"/>
          </p:cNvSpPr>
          <p:nvPr/>
        </p:nvSpPr>
        <p:spPr bwMode="auto">
          <a:xfrm>
            <a:off x="660400" y="1520825"/>
            <a:ext cx="415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990099"/>
                </a:solidFill>
                <a:latin typeface="Comic Sans MS" pitchFamily="66" charset="0"/>
              </a:rPr>
              <a:t>Bi</a:t>
            </a:r>
          </a:p>
        </p:txBody>
      </p:sp>
      <p:sp>
        <p:nvSpPr>
          <p:cNvPr id="4" name="TextBox 8"/>
          <p:cNvSpPr txBox="1">
            <a:spLocks noChangeArrowheads="1"/>
          </p:cNvSpPr>
          <p:nvPr/>
        </p:nvSpPr>
        <p:spPr bwMode="auto">
          <a:xfrm>
            <a:off x="1479550" y="1520825"/>
            <a:ext cx="17859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990099"/>
                </a:solidFill>
                <a:latin typeface="Comic Sans MS" pitchFamily="66" charset="0"/>
              </a:rPr>
              <a:t>10A s/o (11)</a:t>
            </a:r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7270750" y="1519238"/>
            <a:ext cx="498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990099"/>
                </a:solidFill>
                <a:latin typeface="Comic Sans MS" pitchFamily="66" charset="0"/>
              </a:rPr>
              <a:t>10</a:t>
            </a:r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685800" y="2168525"/>
            <a:ext cx="3381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0000FF"/>
                </a:solidFill>
                <a:latin typeface="Comic Sans MS" pitchFamily="66" charset="0"/>
              </a:rPr>
              <a:t>F</a:t>
            </a:r>
          </a:p>
        </p:txBody>
      </p:sp>
      <p:sp>
        <p:nvSpPr>
          <p:cNvPr id="13" name="TextBox 8"/>
          <p:cNvSpPr txBox="1">
            <a:spLocks noChangeArrowheads="1"/>
          </p:cNvSpPr>
          <p:nvPr/>
        </p:nvSpPr>
        <p:spPr bwMode="auto">
          <a:xfrm>
            <a:off x="1531938" y="2132013"/>
            <a:ext cx="11477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0000FF"/>
                </a:solidFill>
                <a:latin typeface="Comic Sans MS" pitchFamily="66" charset="0"/>
              </a:rPr>
              <a:t>H.W.S.</a:t>
            </a:r>
          </a:p>
        </p:txBody>
      </p:sp>
      <p:sp>
        <p:nvSpPr>
          <p:cNvPr id="15" name="TextBox 8"/>
          <p:cNvSpPr txBox="1">
            <a:spLocks noChangeArrowheads="1"/>
          </p:cNvSpPr>
          <p:nvPr/>
        </p:nvSpPr>
        <p:spPr bwMode="auto">
          <a:xfrm>
            <a:off x="7156450" y="2168525"/>
            <a:ext cx="7667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0000FF"/>
                </a:solidFill>
                <a:latin typeface="Comic Sans MS" pitchFamily="66" charset="0"/>
              </a:rPr>
              <a:t>14.4</a:t>
            </a:r>
          </a:p>
        </p:txBody>
      </p:sp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4140200" y="1951038"/>
            <a:ext cx="806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0000FF"/>
                </a:solidFill>
                <a:latin typeface="Comic Sans MS" pitchFamily="66" charset="0"/>
              </a:rPr>
              <a:t>3300</a:t>
            </a:r>
          </a:p>
        </p:txBody>
      </p:sp>
      <p:sp>
        <p:nvSpPr>
          <p:cNvPr id="36894" name="Line 30"/>
          <p:cNvSpPr>
            <a:spLocks noChangeShapeType="1"/>
          </p:cNvSpPr>
          <p:nvPr/>
        </p:nvSpPr>
        <p:spPr bwMode="auto">
          <a:xfrm>
            <a:off x="4248150" y="2311400"/>
            <a:ext cx="684213" cy="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36895" name="Text Box 31"/>
          <p:cNvSpPr txBox="1">
            <a:spLocks noChangeArrowheads="1"/>
          </p:cNvSpPr>
          <p:nvPr/>
        </p:nvSpPr>
        <p:spPr bwMode="auto">
          <a:xfrm>
            <a:off x="4356100" y="2276475"/>
            <a:ext cx="603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prstDash val="lgDash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b="1">
                <a:solidFill>
                  <a:srgbClr val="0000FF"/>
                </a:solidFill>
                <a:latin typeface="Comic Sans MS" pitchFamily="66" charset="0"/>
              </a:rPr>
              <a:t>230</a:t>
            </a:r>
          </a:p>
        </p:txBody>
      </p:sp>
      <p:sp>
        <p:nvSpPr>
          <p:cNvPr id="17" name="TextBox 7"/>
          <p:cNvSpPr txBox="1">
            <a:spLocks noChangeArrowheads="1"/>
          </p:cNvSpPr>
          <p:nvPr/>
        </p:nvSpPr>
        <p:spPr bwMode="auto">
          <a:xfrm>
            <a:off x="671513" y="3470275"/>
            <a:ext cx="3667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990099"/>
                </a:solidFill>
                <a:latin typeface="Comic Sans MS" pitchFamily="66" charset="0"/>
              </a:rPr>
              <a:t>D</a:t>
            </a:r>
          </a:p>
        </p:txBody>
      </p:sp>
      <p:sp>
        <p:nvSpPr>
          <p:cNvPr id="18" name="TextBox 8"/>
          <p:cNvSpPr txBox="1">
            <a:spLocks noChangeArrowheads="1"/>
          </p:cNvSpPr>
          <p:nvPr/>
        </p:nvSpPr>
        <p:spPr bwMode="auto">
          <a:xfrm>
            <a:off x="1943100" y="3506788"/>
            <a:ext cx="6572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990099"/>
                </a:solidFill>
                <a:latin typeface="Comic Sans MS" pitchFamily="66" charset="0"/>
              </a:rPr>
              <a:t>A/C</a:t>
            </a:r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7124803" y="3462338"/>
            <a:ext cx="7665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 dirty="0">
                <a:solidFill>
                  <a:srgbClr val="990099"/>
                </a:solidFill>
                <a:latin typeface="Comic Sans MS" pitchFamily="66" charset="0"/>
              </a:rPr>
              <a:t>11.3</a:t>
            </a:r>
          </a:p>
        </p:txBody>
      </p:sp>
      <p:sp>
        <p:nvSpPr>
          <p:cNvPr id="20" name="TextBox 8"/>
          <p:cNvSpPr txBox="1">
            <a:spLocks noChangeArrowheads="1"/>
          </p:cNvSpPr>
          <p:nvPr/>
        </p:nvSpPr>
        <p:spPr bwMode="auto">
          <a:xfrm>
            <a:off x="4392613" y="3429000"/>
            <a:ext cx="14398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990099"/>
                </a:solidFill>
                <a:latin typeface="Comic Sans MS" pitchFamily="66" charset="0"/>
              </a:rPr>
              <a:t>15 x 0.75</a:t>
            </a:r>
          </a:p>
        </p:txBody>
      </p:sp>
      <p:sp>
        <p:nvSpPr>
          <p:cNvPr id="21" name="TextBox 7"/>
          <p:cNvSpPr txBox="1">
            <a:spLocks noChangeArrowheads="1"/>
          </p:cNvSpPr>
          <p:nvPr/>
        </p:nvSpPr>
        <p:spPr bwMode="auto">
          <a:xfrm>
            <a:off x="671513" y="2852738"/>
            <a:ext cx="3413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FF3300"/>
                </a:solidFill>
                <a:latin typeface="Comic Sans MS" pitchFamily="66" charset="0"/>
              </a:rPr>
              <a:t>C</a:t>
            </a:r>
          </a:p>
        </p:txBody>
      </p:sp>
      <p:sp>
        <p:nvSpPr>
          <p:cNvPr id="22" name="TextBox 8"/>
          <p:cNvSpPr txBox="1">
            <a:spLocks noChangeArrowheads="1"/>
          </p:cNvSpPr>
          <p:nvPr/>
        </p:nvSpPr>
        <p:spPr bwMode="auto">
          <a:xfrm>
            <a:off x="1643063" y="2816225"/>
            <a:ext cx="8969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FF3300"/>
                </a:solidFill>
                <a:latin typeface="Comic Sans MS" pitchFamily="66" charset="0"/>
              </a:rPr>
              <a:t>Range</a:t>
            </a:r>
          </a:p>
        </p:txBody>
      </p:sp>
      <p:sp>
        <p:nvSpPr>
          <p:cNvPr id="23" name="TextBox 8"/>
          <p:cNvSpPr txBox="1">
            <a:spLocks noChangeArrowheads="1"/>
          </p:cNvSpPr>
          <p:nvPr/>
        </p:nvSpPr>
        <p:spPr bwMode="auto">
          <a:xfrm>
            <a:off x="7143750" y="2851150"/>
            <a:ext cx="609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FF3300"/>
                </a:solidFill>
                <a:latin typeface="Comic Sans MS" pitchFamily="66" charset="0"/>
              </a:rPr>
              <a:t>9.6</a:t>
            </a:r>
          </a:p>
        </p:txBody>
      </p:sp>
      <p:sp>
        <p:nvSpPr>
          <p:cNvPr id="24" name="TextBox 8"/>
          <p:cNvSpPr txBox="1">
            <a:spLocks noChangeArrowheads="1"/>
          </p:cNvSpPr>
          <p:nvPr/>
        </p:nvSpPr>
        <p:spPr bwMode="auto">
          <a:xfrm>
            <a:off x="4164013" y="2635250"/>
            <a:ext cx="159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FF3300"/>
                </a:solidFill>
                <a:latin typeface="Comic Sans MS" pitchFamily="66" charset="0"/>
              </a:rPr>
              <a:t>4400 x 0.5</a:t>
            </a:r>
          </a:p>
        </p:txBody>
      </p:sp>
      <p:sp>
        <p:nvSpPr>
          <p:cNvPr id="36907" name="Line 43"/>
          <p:cNvSpPr>
            <a:spLocks noChangeShapeType="1"/>
          </p:cNvSpPr>
          <p:nvPr/>
        </p:nvSpPr>
        <p:spPr bwMode="auto">
          <a:xfrm>
            <a:off x="4235450" y="2995613"/>
            <a:ext cx="684213" cy="0"/>
          </a:xfrm>
          <a:prstGeom prst="line">
            <a:avLst/>
          </a:prstGeom>
          <a:noFill/>
          <a:ln w="317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36908" name="Text Box 44"/>
          <p:cNvSpPr txBox="1">
            <a:spLocks noChangeArrowheads="1"/>
          </p:cNvSpPr>
          <p:nvPr/>
        </p:nvSpPr>
        <p:spPr bwMode="auto">
          <a:xfrm>
            <a:off x="4343400" y="3025775"/>
            <a:ext cx="603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prstDash val="lgDash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b="1">
                <a:solidFill>
                  <a:srgbClr val="FF3300"/>
                </a:solidFill>
                <a:latin typeface="Comic Sans MS" pitchFamily="66" charset="0"/>
              </a:rPr>
              <a:t>230</a:t>
            </a:r>
          </a:p>
        </p:txBody>
      </p:sp>
      <p:sp>
        <p:nvSpPr>
          <p:cNvPr id="25" name="TextBox 8"/>
          <p:cNvSpPr txBox="1">
            <a:spLocks noChangeArrowheads="1"/>
          </p:cNvSpPr>
          <p:nvPr/>
        </p:nvSpPr>
        <p:spPr bwMode="auto">
          <a:xfrm>
            <a:off x="7104846" y="5949280"/>
            <a:ext cx="9541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 dirty="0">
                <a:solidFill>
                  <a:srgbClr val="0000FF"/>
                </a:solidFill>
                <a:latin typeface="Comic Sans MS" pitchFamily="66" charset="0"/>
              </a:rPr>
              <a:t>48.3A</a:t>
            </a:r>
          </a:p>
        </p:txBody>
      </p:sp>
      <p:sp>
        <p:nvSpPr>
          <p:cNvPr id="47133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81F9F06-F5BC-49E2-B653-56C8F481E9F3}" type="slidenum">
              <a:rPr lang="en-GB" altLang="en-US" smtClean="0">
                <a:latin typeface="+mn-lt"/>
              </a:rPr>
              <a:pPr/>
              <a:t>37</a:t>
            </a:fld>
            <a:endParaRPr lang="en-GB" alt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6355087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67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89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89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7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68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6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900" decel="100000" fill="hold"/>
                                        <p:tgtEl>
                                          <p:spTgt spid="36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4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5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1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2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8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9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5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6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360"/>
                            </p:stCondLst>
                            <p:childTnLst>
                              <p:par>
                                <p:cTn id="109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90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1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90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1360"/>
                            </p:stCondLst>
                            <p:childTnLst>
                              <p:par>
                                <p:cTn id="11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69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6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900" decel="100000" fill="hold"/>
                                        <p:tgtEl>
                                          <p:spTgt spid="36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6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7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3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4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0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1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7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8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4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5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1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2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/>
      <p:bldP spid="2" grpId="0"/>
      <p:bldP spid="3" grpId="0"/>
      <p:bldP spid="4" grpId="0"/>
      <p:bldP spid="5" grpId="0"/>
      <p:bldP spid="10" grpId="0"/>
      <p:bldP spid="13" grpId="0"/>
      <p:bldP spid="15" grpId="0"/>
      <p:bldP spid="16" grpId="0"/>
      <p:bldP spid="36894" grpId="0" animBg="1"/>
      <p:bldP spid="36895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36907" grpId="0" animBg="1"/>
      <p:bldP spid="36908" grpId="0"/>
      <p:bldP spid="2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904" y="15231"/>
            <a:ext cx="7531068" cy="6337675"/>
          </a:xfrm>
          <a:prstGeom prst="rect">
            <a:avLst/>
          </a:prstGeom>
        </p:spPr>
      </p:pic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6696236" y="3068960"/>
            <a:ext cx="1422736" cy="900100"/>
          </a:xfrm>
          <a:prstGeom prst="rect">
            <a:avLst/>
          </a:prstGeom>
          <a:solidFill>
            <a:srgbClr val="33CC33">
              <a:alpha val="3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prstDash val="lgDash"/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6689991" y="3969060"/>
            <a:ext cx="1428981" cy="2232248"/>
          </a:xfrm>
          <a:prstGeom prst="rect">
            <a:avLst/>
          </a:prstGeom>
          <a:solidFill>
            <a:srgbClr val="33CC33">
              <a:alpha val="3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prstDash val="lgDash"/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099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4" grpId="0" animBg="1"/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A2D17-AE25-4B7F-B57B-59214BF4DB9F}" type="slidenum">
              <a:rPr lang="en-AU" smtClean="0">
                <a:solidFill>
                  <a:srgbClr val="262626"/>
                </a:solidFill>
              </a:rPr>
              <a:pPr>
                <a:defRPr/>
              </a:pPr>
              <a:t>39</a:t>
            </a:fld>
            <a:endParaRPr lang="en-AU" dirty="0">
              <a:solidFill>
                <a:srgbClr val="262626"/>
              </a:solidFill>
            </a:endParaRPr>
          </a:p>
        </p:txBody>
      </p:sp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08" y="152636"/>
            <a:ext cx="8917829" cy="572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629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A2D17-AE25-4B7F-B57B-59214BF4DB9F}" type="slidenum">
              <a:rPr lang="en-AU" smtClean="0">
                <a:solidFill>
                  <a:srgbClr val="262626"/>
                </a:solidFill>
              </a:rPr>
              <a:pPr>
                <a:defRPr/>
              </a:pPr>
              <a:t>4</a:t>
            </a:fld>
            <a:endParaRPr lang="en-AU" dirty="0">
              <a:solidFill>
                <a:srgbClr val="262626"/>
              </a:solidFill>
            </a:endParaRPr>
          </a:p>
        </p:txBody>
      </p:sp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594" y="83956"/>
            <a:ext cx="6156722" cy="618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prstDash val="lgDash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0805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A2D17-AE25-4B7F-B57B-59214BF4DB9F}" type="slidenum">
              <a:rPr lang="en-AU" smtClean="0">
                <a:solidFill>
                  <a:srgbClr val="262626"/>
                </a:solidFill>
              </a:rPr>
              <a:pPr>
                <a:defRPr/>
              </a:pPr>
              <a:t>40</a:t>
            </a:fld>
            <a:endParaRPr lang="en-AU" dirty="0">
              <a:solidFill>
                <a:srgbClr val="262626"/>
              </a:solidFill>
            </a:endParaRPr>
          </a:p>
        </p:txBody>
      </p:sp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24"/>
          <a:stretch>
            <a:fillRect/>
          </a:stretch>
        </p:blipFill>
        <p:spPr bwMode="auto">
          <a:xfrm>
            <a:off x="215776" y="191312"/>
            <a:ext cx="8748712" cy="6118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prstDash val="lgDash"/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71872" y="1016000"/>
            <a:ext cx="4413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itchFamily="66" charset="0"/>
              </a:rPr>
              <a:t>Ai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433897" y="1016000"/>
            <a:ext cx="1527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Lights (12)</a:t>
            </a:r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7807709" y="1016000"/>
            <a:ext cx="33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3</a:t>
            </a:r>
          </a:p>
        </p:txBody>
      </p:sp>
      <p:sp>
        <p:nvSpPr>
          <p:cNvPr id="12" name="TextBox 7"/>
          <p:cNvSpPr txBox="1">
            <a:spLocks noChangeArrowheads="1"/>
          </p:cNvSpPr>
          <p:nvPr/>
        </p:nvSpPr>
        <p:spPr bwMode="auto">
          <a:xfrm>
            <a:off x="505209" y="2357438"/>
            <a:ext cx="415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990099"/>
                </a:solidFill>
                <a:latin typeface="Comic Sans MS" pitchFamily="66" charset="0"/>
              </a:rPr>
              <a:t>Bi</a:t>
            </a:r>
          </a:p>
        </p:txBody>
      </p:sp>
      <p:sp>
        <p:nvSpPr>
          <p:cNvPr id="13" name="TextBox 8"/>
          <p:cNvSpPr txBox="1">
            <a:spLocks noChangeArrowheads="1"/>
          </p:cNvSpPr>
          <p:nvPr/>
        </p:nvSpPr>
        <p:spPr bwMode="auto">
          <a:xfrm>
            <a:off x="1316422" y="2357438"/>
            <a:ext cx="18018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 dirty="0">
                <a:solidFill>
                  <a:srgbClr val="990099"/>
                </a:solidFill>
                <a:latin typeface="Comic Sans MS" pitchFamily="66" charset="0"/>
              </a:rPr>
              <a:t>10A s/o (13)</a:t>
            </a:r>
          </a:p>
        </p:txBody>
      </p:sp>
      <p:sp>
        <p:nvSpPr>
          <p:cNvPr id="14" name="TextBox 8"/>
          <p:cNvSpPr txBox="1">
            <a:spLocks noChangeArrowheads="1"/>
          </p:cNvSpPr>
          <p:nvPr/>
        </p:nvSpPr>
        <p:spPr bwMode="auto">
          <a:xfrm>
            <a:off x="7652134" y="2355850"/>
            <a:ext cx="495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990099"/>
                </a:solidFill>
                <a:latin typeface="Comic Sans MS" pitchFamily="66" charset="0"/>
              </a:rPr>
              <a:t>10</a:t>
            </a:r>
          </a:p>
        </p:txBody>
      </p:sp>
      <p:sp>
        <p:nvSpPr>
          <p:cNvPr id="15" name="TextBox 8"/>
          <p:cNvSpPr txBox="1">
            <a:spLocks noChangeArrowheads="1"/>
          </p:cNvSpPr>
          <p:nvPr/>
        </p:nvSpPr>
        <p:spPr bwMode="auto">
          <a:xfrm>
            <a:off x="7294143" y="4329113"/>
            <a:ext cx="9541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 dirty="0">
                <a:solidFill>
                  <a:srgbClr val="0000FF"/>
                </a:solidFill>
                <a:latin typeface="Comic Sans MS" pitchFamily="66" charset="0"/>
              </a:rPr>
              <a:t>16.5A</a:t>
            </a:r>
          </a:p>
        </p:txBody>
      </p:sp>
      <p:sp>
        <p:nvSpPr>
          <p:cNvPr id="16" name="TextBox 7"/>
          <p:cNvSpPr txBox="1">
            <a:spLocks noChangeArrowheads="1"/>
          </p:cNvSpPr>
          <p:nvPr/>
        </p:nvSpPr>
        <p:spPr bwMode="auto">
          <a:xfrm>
            <a:off x="446472" y="1708150"/>
            <a:ext cx="5127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Aii</a:t>
            </a:r>
          </a:p>
        </p:txBody>
      </p:sp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1344997" y="1708150"/>
            <a:ext cx="1997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O/D Lights (1)</a:t>
            </a:r>
          </a:p>
        </p:txBody>
      </p:sp>
      <p:sp>
        <p:nvSpPr>
          <p:cNvPr id="18" name="TextBox 8"/>
          <p:cNvSpPr txBox="1">
            <a:spLocks noChangeArrowheads="1"/>
          </p:cNvSpPr>
          <p:nvPr/>
        </p:nvSpPr>
        <p:spPr bwMode="auto">
          <a:xfrm>
            <a:off x="7541009" y="1673225"/>
            <a:ext cx="6080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3.5</a:t>
            </a:r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4461259" y="1549400"/>
            <a:ext cx="17668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FF3300"/>
                </a:solidFill>
                <a:latin typeface="Comic Sans MS" pitchFamily="66" charset="0"/>
              </a:rPr>
              <a:t>1100 x 0.75</a:t>
            </a:r>
          </a:p>
        </p:txBody>
      </p:sp>
      <p:sp>
        <p:nvSpPr>
          <p:cNvPr id="21" name="Line 20"/>
          <p:cNvSpPr>
            <a:spLocks noChangeShapeType="1"/>
          </p:cNvSpPr>
          <p:nvPr/>
        </p:nvSpPr>
        <p:spPr bwMode="auto">
          <a:xfrm>
            <a:off x="4523172" y="1909763"/>
            <a:ext cx="684212" cy="0"/>
          </a:xfrm>
          <a:prstGeom prst="line">
            <a:avLst/>
          </a:prstGeom>
          <a:noFill/>
          <a:ln w="317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4631122" y="1874838"/>
            <a:ext cx="603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prstDash val="lgDash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b="1">
                <a:solidFill>
                  <a:srgbClr val="FF3300"/>
                </a:solidFill>
                <a:latin typeface="Comic Sans MS" pitchFamily="66" charset="0"/>
              </a:rPr>
              <a:t>230</a:t>
            </a:r>
          </a:p>
        </p:txBody>
      </p:sp>
    </p:spTree>
    <p:extLst>
      <p:ext uri="{BB962C8B-B14F-4D97-AF65-F5344CB8AC3E}">
        <p14:creationId xmlns:p14="http://schemas.microsoft.com/office/powerpoint/2010/main" val="632477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"/>
                            </p:stCondLst>
                            <p:childTnLst>
                              <p:par>
                                <p:cTn id="46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00"/>
                            </p:stCondLst>
                            <p:childTnLst>
                              <p:par>
                                <p:cTn id="5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4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5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1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2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1" grpId="0" animBg="1"/>
      <p:bldP spid="2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904" y="15231"/>
            <a:ext cx="7531068" cy="6337675"/>
          </a:xfrm>
          <a:prstGeom prst="rect">
            <a:avLst/>
          </a:prstGeom>
        </p:spPr>
      </p:pic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6696236" y="3068960"/>
            <a:ext cx="1422736" cy="900100"/>
          </a:xfrm>
          <a:prstGeom prst="rect">
            <a:avLst/>
          </a:prstGeom>
          <a:solidFill>
            <a:srgbClr val="33CC33">
              <a:alpha val="3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prstDash val="lgDash"/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6696000" y="3967550"/>
            <a:ext cx="1422972" cy="2385356"/>
          </a:xfrm>
          <a:prstGeom prst="rect">
            <a:avLst/>
          </a:prstGeom>
          <a:solidFill>
            <a:srgbClr val="33CC33">
              <a:alpha val="3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prstDash val="lgDash"/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>
              <a:solidFill>
                <a:srgbClr val="000000"/>
              </a:solidFill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935596" y="4257092"/>
            <a:ext cx="7183376" cy="288131"/>
          </a:xfrm>
          <a:prstGeom prst="rect">
            <a:avLst/>
          </a:prstGeom>
          <a:solidFill>
            <a:srgbClr val="33CC33">
              <a:alpha val="3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prstDash val="lgDash"/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881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4" grpId="0" animBg="1"/>
      <p:bldP spid="5" grpId="0" animBg="1"/>
      <p:bldP spid="1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2543"/>
            <a:ext cx="8343900" cy="414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prstDash val="lgDash"/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2447764" y="3248720"/>
            <a:ext cx="6084676" cy="360040"/>
          </a:xfrm>
          <a:prstGeom prst="roundRect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473116"/>
            <a:ext cx="8343900" cy="1414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95536" y="5951021"/>
            <a:ext cx="8343900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1600" b="1" i="1" dirty="0">
                <a:solidFill>
                  <a:srgbClr val="FF0000"/>
                </a:solidFill>
                <a:latin typeface="Comic Sans MS" pitchFamily="66" charset="0"/>
              </a:rPr>
              <a:t>Volt drop limitations and Fault Loop Impedance tripping times more often than not make conductors smaller than 2.5mm</a:t>
            </a:r>
            <a:r>
              <a:rPr lang="en-AU" altLang="en-US" sz="1600" b="1" i="1" baseline="30000" dirty="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en-AU" altLang="en-US" sz="1600" b="1" i="1" dirty="0">
                <a:solidFill>
                  <a:srgbClr val="FF0000"/>
                </a:solidFill>
                <a:latin typeface="Comic Sans MS" pitchFamily="66" charset="0"/>
              </a:rPr>
              <a:t> impractical for socket outlets</a:t>
            </a:r>
          </a:p>
        </p:txBody>
      </p:sp>
    </p:spTree>
    <p:extLst>
      <p:ext uri="{BB962C8B-B14F-4D97-AF65-F5344CB8AC3E}">
        <p14:creationId xmlns:p14="http://schemas.microsoft.com/office/powerpoint/2010/main" val="4014519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" grpId="0" animBg="1"/>
      <p:bldP spid="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492" y="80628"/>
            <a:ext cx="8604955" cy="629551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A2D17-AE25-4B7F-B57B-59214BF4DB9F}" type="slidenum">
              <a:rPr lang="en-AU" smtClean="0">
                <a:solidFill>
                  <a:srgbClr val="262626"/>
                </a:solidFill>
              </a:rPr>
              <a:pPr>
                <a:defRPr/>
              </a:pPr>
              <a:t>43</a:t>
            </a:fld>
            <a:endParaRPr lang="en-AU" dirty="0">
              <a:solidFill>
                <a:srgbClr val="262626"/>
              </a:solidFill>
            </a:endParaRPr>
          </a:p>
        </p:txBody>
      </p:sp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5" name="TextBox 223"/>
          <p:cNvSpPr txBox="1">
            <a:spLocks noChangeArrowheads="1"/>
          </p:cNvSpPr>
          <p:nvPr/>
        </p:nvSpPr>
        <p:spPr bwMode="auto">
          <a:xfrm>
            <a:off x="2698904" y="4406334"/>
            <a:ext cx="62427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b="1" dirty="0">
                <a:solidFill>
                  <a:srgbClr val="FF0000"/>
                </a:solidFill>
                <a:latin typeface="Comic Sans MS" pitchFamily="66" charset="0"/>
              </a:rPr>
              <a:t>2 points per m = 6 x 2 = 12 points </a:t>
            </a:r>
            <a:r>
              <a:rPr lang="en-AU" altLang="en-US" sz="1600" b="1" i="1" dirty="0">
                <a:solidFill>
                  <a:srgbClr val="0000FF"/>
                </a:solidFill>
                <a:latin typeface="Comic Sans MS" pitchFamily="66" charset="0"/>
              </a:rPr>
              <a:t>(Ai </a:t>
            </a:r>
            <a:r>
              <a:rPr lang="en-AU" altLang="en-US" sz="1600" b="1" i="1">
                <a:solidFill>
                  <a:srgbClr val="0000FF"/>
                </a:solidFill>
                <a:latin typeface="Comic Sans MS" pitchFamily="66" charset="0"/>
              </a:rPr>
              <a:t>footnote 4)</a:t>
            </a:r>
            <a:endParaRPr lang="en-AU" altLang="en-US" sz="1600" b="1" i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696772" y="4050360"/>
            <a:ext cx="792088" cy="725306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7" name="TextBox 223"/>
          <p:cNvSpPr txBox="1">
            <a:spLocks noChangeArrowheads="1"/>
          </p:cNvSpPr>
          <p:nvPr/>
        </p:nvSpPr>
        <p:spPr bwMode="auto">
          <a:xfrm>
            <a:off x="359532" y="3753036"/>
            <a:ext cx="22322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b="1" dirty="0">
                <a:solidFill>
                  <a:srgbClr val="FF0000"/>
                </a:solidFill>
                <a:latin typeface="Comic Sans MS" pitchFamily="66" charset="0"/>
              </a:rPr>
              <a:t>30 points total</a:t>
            </a:r>
            <a:endParaRPr lang="en-AU" altLang="en-US" sz="1600" b="1" i="1" dirty="0">
              <a:solidFill>
                <a:srgbClr val="0000FF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838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5" grpId="0"/>
      <p:bldP spid="3" grpId="0" animBg="1"/>
      <p:bldP spid="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2"/>
          <p:cNvSpPr>
            <a:spLocks noChangeAspect="1" noChangeArrowheads="1"/>
          </p:cNvSpPr>
          <p:nvPr/>
        </p:nvSpPr>
        <p:spPr bwMode="auto">
          <a:xfrm>
            <a:off x="8442325" y="6670675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800">
                <a:latin typeface="Arial" charset="0"/>
              </a:rPr>
              <a:t>L</a:t>
            </a:r>
          </a:p>
        </p:txBody>
      </p:sp>
      <p:pic>
        <p:nvPicPr>
          <p:cNvPr id="53251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290513"/>
            <a:ext cx="8820150" cy="591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prstDash val="lgDash"/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00075" y="1196975"/>
            <a:ext cx="4413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Ai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470025" y="1196975"/>
            <a:ext cx="1539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Lights (30)</a:t>
            </a:r>
          </a:p>
        </p:txBody>
      </p:sp>
      <p:sp>
        <p:nvSpPr>
          <p:cNvPr id="2" name="TextBox 8"/>
          <p:cNvSpPr txBox="1">
            <a:spLocks noChangeArrowheads="1"/>
          </p:cNvSpPr>
          <p:nvPr/>
        </p:nvSpPr>
        <p:spPr bwMode="auto">
          <a:xfrm>
            <a:off x="7724775" y="1195388"/>
            <a:ext cx="33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5</a:t>
            </a:r>
          </a:p>
        </p:txBody>
      </p:sp>
      <p:sp>
        <p:nvSpPr>
          <p:cNvPr id="3" name="TextBox 7"/>
          <p:cNvSpPr txBox="1">
            <a:spLocks noChangeArrowheads="1"/>
          </p:cNvSpPr>
          <p:nvPr/>
        </p:nvSpPr>
        <p:spPr bwMode="auto">
          <a:xfrm>
            <a:off x="576263" y="1881188"/>
            <a:ext cx="415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990099"/>
                </a:solidFill>
                <a:latin typeface="Comic Sans MS" pitchFamily="66" charset="0"/>
              </a:rPr>
              <a:t>Bi</a:t>
            </a:r>
          </a:p>
        </p:txBody>
      </p:sp>
      <p:sp>
        <p:nvSpPr>
          <p:cNvPr id="4" name="TextBox 8"/>
          <p:cNvSpPr txBox="1">
            <a:spLocks noChangeArrowheads="1"/>
          </p:cNvSpPr>
          <p:nvPr/>
        </p:nvSpPr>
        <p:spPr bwMode="auto">
          <a:xfrm>
            <a:off x="1287463" y="1916113"/>
            <a:ext cx="18018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990099"/>
                </a:solidFill>
                <a:latin typeface="Comic Sans MS" pitchFamily="66" charset="0"/>
              </a:rPr>
              <a:t>10A s/o (22)</a:t>
            </a:r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7604125" y="1987550"/>
            <a:ext cx="498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990099"/>
                </a:solidFill>
                <a:latin typeface="Comic Sans MS" pitchFamily="66" charset="0"/>
              </a:rPr>
              <a:t>15</a:t>
            </a: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4081463" y="1912938"/>
            <a:ext cx="1035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990099"/>
                </a:solidFill>
                <a:latin typeface="Comic Sans MS" pitchFamily="66" charset="0"/>
              </a:rPr>
              <a:t>10 + 5</a:t>
            </a:r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600075" y="2636838"/>
            <a:ext cx="3413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0000FF"/>
                </a:solidFill>
                <a:latin typeface="Comic Sans MS" pitchFamily="66" charset="0"/>
              </a:rPr>
              <a:t>C</a:t>
            </a:r>
          </a:p>
        </p:txBody>
      </p:sp>
      <p:sp>
        <p:nvSpPr>
          <p:cNvPr id="13" name="TextBox 8"/>
          <p:cNvSpPr txBox="1">
            <a:spLocks noChangeArrowheads="1"/>
          </p:cNvSpPr>
          <p:nvPr/>
        </p:nvSpPr>
        <p:spPr bwMode="auto">
          <a:xfrm>
            <a:off x="1571625" y="2600325"/>
            <a:ext cx="8969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0000FF"/>
                </a:solidFill>
                <a:latin typeface="Comic Sans MS" pitchFamily="66" charset="0"/>
              </a:rPr>
              <a:t>Range</a:t>
            </a:r>
          </a:p>
        </p:txBody>
      </p:sp>
      <p:sp>
        <p:nvSpPr>
          <p:cNvPr id="15" name="TextBox 8"/>
          <p:cNvSpPr txBox="1">
            <a:spLocks noChangeArrowheads="1"/>
          </p:cNvSpPr>
          <p:nvPr/>
        </p:nvSpPr>
        <p:spPr bwMode="auto">
          <a:xfrm>
            <a:off x="7469188" y="2636838"/>
            <a:ext cx="765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0000FF"/>
                </a:solidFill>
                <a:latin typeface="Comic Sans MS" pitchFamily="66" charset="0"/>
              </a:rPr>
              <a:t>13.1</a:t>
            </a:r>
          </a:p>
        </p:txBody>
      </p:sp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4059238" y="2419350"/>
            <a:ext cx="1611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0000FF"/>
                </a:solidFill>
                <a:latin typeface="Comic Sans MS" pitchFamily="66" charset="0"/>
              </a:rPr>
              <a:t>6000 x 0.5</a:t>
            </a:r>
          </a:p>
        </p:txBody>
      </p:sp>
      <p:sp>
        <p:nvSpPr>
          <p:cNvPr id="42003" name="Line 19"/>
          <p:cNvSpPr>
            <a:spLocks noChangeShapeType="1"/>
          </p:cNvSpPr>
          <p:nvPr/>
        </p:nvSpPr>
        <p:spPr bwMode="auto">
          <a:xfrm>
            <a:off x="4140200" y="2816225"/>
            <a:ext cx="684213" cy="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42004" name="Text Box 20"/>
          <p:cNvSpPr txBox="1">
            <a:spLocks noChangeArrowheads="1"/>
          </p:cNvSpPr>
          <p:nvPr/>
        </p:nvSpPr>
        <p:spPr bwMode="auto">
          <a:xfrm>
            <a:off x="4271963" y="2816225"/>
            <a:ext cx="603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prstDash val="lgDash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b="1">
                <a:solidFill>
                  <a:srgbClr val="0000FF"/>
                </a:solidFill>
                <a:latin typeface="Comic Sans MS" pitchFamily="66" charset="0"/>
              </a:rPr>
              <a:t>230</a:t>
            </a:r>
          </a:p>
        </p:txBody>
      </p:sp>
      <p:sp>
        <p:nvSpPr>
          <p:cNvPr id="17" name="TextBox 7"/>
          <p:cNvSpPr txBox="1">
            <a:spLocks noChangeArrowheads="1"/>
          </p:cNvSpPr>
          <p:nvPr/>
        </p:nvSpPr>
        <p:spPr bwMode="auto">
          <a:xfrm>
            <a:off x="601663" y="4003675"/>
            <a:ext cx="3381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990099"/>
                </a:solidFill>
                <a:latin typeface="Comic Sans MS" pitchFamily="66" charset="0"/>
              </a:rPr>
              <a:t>F</a:t>
            </a:r>
          </a:p>
        </p:txBody>
      </p:sp>
      <p:sp>
        <p:nvSpPr>
          <p:cNvPr id="18" name="TextBox 8"/>
          <p:cNvSpPr txBox="1">
            <a:spLocks noChangeArrowheads="1"/>
          </p:cNvSpPr>
          <p:nvPr/>
        </p:nvSpPr>
        <p:spPr bwMode="auto">
          <a:xfrm>
            <a:off x="1665288" y="4040188"/>
            <a:ext cx="1047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990099"/>
                </a:solidFill>
                <a:latin typeface="Comic Sans MS" pitchFamily="66" charset="0"/>
              </a:rPr>
              <a:t>H.W.S</a:t>
            </a:r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7546975" y="4076700"/>
            <a:ext cx="7667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990099"/>
                </a:solidFill>
                <a:latin typeface="Comic Sans MS" pitchFamily="66" charset="0"/>
              </a:rPr>
              <a:t>19.2</a:t>
            </a:r>
          </a:p>
        </p:txBody>
      </p:sp>
      <p:sp>
        <p:nvSpPr>
          <p:cNvPr id="20" name="TextBox 7"/>
          <p:cNvSpPr txBox="1">
            <a:spLocks noChangeArrowheads="1"/>
          </p:cNvSpPr>
          <p:nvPr/>
        </p:nvSpPr>
        <p:spPr bwMode="auto">
          <a:xfrm>
            <a:off x="585788" y="3386138"/>
            <a:ext cx="3444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FF3300"/>
                </a:solidFill>
                <a:latin typeface="Comic Sans MS" pitchFamily="66" charset="0"/>
              </a:rPr>
              <a:t>C</a:t>
            </a:r>
          </a:p>
        </p:txBody>
      </p:sp>
      <p:sp>
        <p:nvSpPr>
          <p:cNvPr id="21" name="TextBox 8"/>
          <p:cNvSpPr txBox="1">
            <a:spLocks noChangeArrowheads="1"/>
          </p:cNvSpPr>
          <p:nvPr/>
        </p:nvSpPr>
        <p:spPr bwMode="auto">
          <a:xfrm>
            <a:off x="1562100" y="3349625"/>
            <a:ext cx="892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FF3300"/>
                </a:solidFill>
                <a:latin typeface="Comic Sans MS" pitchFamily="66" charset="0"/>
              </a:rPr>
              <a:t>Dryer</a:t>
            </a:r>
          </a:p>
        </p:txBody>
      </p:sp>
      <p:sp>
        <p:nvSpPr>
          <p:cNvPr id="22" name="TextBox 8"/>
          <p:cNvSpPr txBox="1">
            <a:spLocks noChangeArrowheads="1"/>
          </p:cNvSpPr>
          <p:nvPr/>
        </p:nvSpPr>
        <p:spPr bwMode="auto">
          <a:xfrm>
            <a:off x="7559675" y="3319463"/>
            <a:ext cx="6080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FF3300"/>
                </a:solidFill>
                <a:latin typeface="Comic Sans MS" pitchFamily="66" charset="0"/>
              </a:rPr>
              <a:t>7.5</a:t>
            </a:r>
          </a:p>
        </p:txBody>
      </p:sp>
      <p:sp>
        <p:nvSpPr>
          <p:cNvPr id="23" name="TextBox 8"/>
          <p:cNvSpPr txBox="1">
            <a:spLocks noChangeArrowheads="1"/>
          </p:cNvSpPr>
          <p:nvPr/>
        </p:nvSpPr>
        <p:spPr bwMode="auto">
          <a:xfrm>
            <a:off x="4229100" y="3355975"/>
            <a:ext cx="12969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FF3300"/>
                </a:solidFill>
                <a:latin typeface="Comic Sans MS" pitchFamily="66" charset="0"/>
              </a:rPr>
              <a:t>15 x 0.5</a:t>
            </a:r>
          </a:p>
        </p:txBody>
      </p:sp>
      <p:sp>
        <p:nvSpPr>
          <p:cNvPr id="24" name="TextBox 8"/>
          <p:cNvSpPr txBox="1">
            <a:spLocks noChangeArrowheads="1"/>
          </p:cNvSpPr>
          <p:nvPr/>
        </p:nvSpPr>
        <p:spPr bwMode="auto">
          <a:xfrm>
            <a:off x="7539038" y="5481638"/>
            <a:ext cx="955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0000FF"/>
                </a:solidFill>
                <a:latin typeface="Comic Sans MS" pitchFamily="66" charset="0"/>
              </a:rPr>
              <a:t>59.8A</a:t>
            </a:r>
          </a:p>
        </p:txBody>
      </p:sp>
      <p:sp>
        <p:nvSpPr>
          <p:cNvPr id="25" name="TextBox 8"/>
          <p:cNvSpPr txBox="1">
            <a:spLocks noChangeArrowheads="1"/>
          </p:cNvSpPr>
          <p:nvPr/>
        </p:nvSpPr>
        <p:spPr bwMode="auto">
          <a:xfrm>
            <a:off x="4195763" y="1196975"/>
            <a:ext cx="876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3 + 2</a:t>
            </a:r>
          </a:p>
        </p:txBody>
      </p:sp>
      <p:sp>
        <p:nvSpPr>
          <p:cNvPr id="26" name="TextBox 8"/>
          <p:cNvSpPr txBox="1">
            <a:spLocks noChangeArrowheads="1"/>
          </p:cNvSpPr>
          <p:nvPr/>
        </p:nvSpPr>
        <p:spPr bwMode="auto">
          <a:xfrm>
            <a:off x="4176713" y="3933825"/>
            <a:ext cx="806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990099"/>
                </a:solidFill>
                <a:latin typeface="Comic Sans MS" pitchFamily="66" charset="0"/>
              </a:rPr>
              <a:t>4400</a:t>
            </a:r>
          </a:p>
        </p:txBody>
      </p:sp>
      <p:sp>
        <p:nvSpPr>
          <p:cNvPr id="42019" name="Line 35"/>
          <p:cNvSpPr>
            <a:spLocks noChangeShapeType="1"/>
          </p:cNvSpPr>
          <p:nvPr/>
        </p:nvSpPr>
        <p:spPr bwMode="auto">
          <a:xfrm>
            <a:off x="4248150" y="4330700"/>
            <a:ext cx="684213" cy="0"/>
          </a:xfrm>
          <a:prstGeom prst="line">
            <a:avLst/>
          </a:prstGeom>
          <a:noFill/>
          <a:ln w="31750">
            <a:solidFill>
              <a:srgbClr val="99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42020" name="Text Box 36"/>
          <p:cNvSpPr txBox="1">
            <a:spLocks noChangeArrowheads="1"/>
          </p:cNvSpPr>
          <p:nvPr/>
        </p:nvSpPr>
        <p:spPr bwMode="auto">
          <a:xfrm>
            <a:off x="4379913" y="4330700"/>
            <a:ext cx="603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prstDash val="lgDash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b="1">
                <a:solidFill>
                  <a:srgbClr val="990099"/>
                </a:solidFill>
                <a:latin typeface="Comic Sans MS" pitchFamily="66" charset="0"/>
              </a:rPr>
              <a:t>230</a:t>
            </a:r>
          </a:p>
        </p:txBody>
      </p:sp>
      <p:sp>
        <p:nvSpPr>
          <p:cNvPr id="53279" name="Slide Number Placeholder 522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86908F3-8DD4-44FE-84A9-CE08CD3454BA}" type="slidenum">
              <a:rPr lang="en-GB" altLang="en-US" smtClean="0">
                <a:latin typeface="+mn-lt"/>
              </a:rPr>
              <a:pPr/>
              <a:t>44</a:t>
            </a:fld>
            <a:endParaRPr lang="en-GB" alt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686470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360"/>
                            </p:stCondLst>
                            <p:childTnLst>
                              <p:par>
                                <p:cTn id="81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00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00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360"/>
                            </p:stCondLst>
                            <p:childTnLst>
                              <p:par>
                                <p:cTn id="8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20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2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900" decel="100000" fill="hold"/>
                                        <p:tgtEl>
                                          <p:spTgt spid="42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2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8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9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5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6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2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3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9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0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6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7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3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4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0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1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7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8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151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0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01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15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420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2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900" decel="100000" fill="hold"/>
                                        <p:tgtEl>
                                          <p:spTgt spid="42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2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8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9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5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6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/>
      <p:bldP spid="2" grpId="0"/>
      <p:bldP spid="3" grpId="0"/>
      <p:bldP spid="4" grpId="0"/>
      <p:bldP spid="5" grpId="0"/>
      <p:bldP spid="7" grpId="0"/>
      <p:bldP spid="10" grpId="0"/>
      <p:bldP spid="13" grpId="0"/>
      <p:bldP spid="15" grpId="0"/>
      <p:bldP spid="16" grpId="0"/>
      <p:bldP spid="42003" grpId="0" animBg="1"/>
      <p:bldP spid="42004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42019" grpId="0" animBg="1"/>
      <p:bldP spid="4202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A2D17-AE25-4B7F-B57B-59214BF4DB9F}" type="slidenum">
              <a:rPr lang="en-AU" smtClean="0">
                <a:solidFill>
                  <a:srgbClr val="262626"/>
                </a:solidFill>
              </a:rPr>
              <a:pPr>
                <a:defRPr/>
              </a:pPr>
              <a:t>45</a:t>
            </a:fld>
            <a:endParaRPr lang="en-AU" dirty="0">
              <a:solidFill>
                <a:srgbClr val="262626"/>
              </a:solidFill>
            </a:endParaRPr>
          </a:p>
        </p:txBody>
      </p:sp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2270"/>
            <a:ext cx="8816100" cy="6091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091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0"/>
            <a:ext cx="7920963" cy="6365992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A2D17-AE25-4B7F-B57B-59214BF4DB9F}" type="slidenum">
              <a:rPr lang="en-AU" smtClean="0">
                <a:solidFill>
                  <a:srgbClr val="262626"/>
                </a:solidFill>
              </a:rPr>
              <a:pPr>
                <a:defRPr/>
              </a:pPr>
              <a:t>46</a:t>
            </a:fld>
            <a:endParaRPr lang="en-AU" dirty="0">
              <a:solidFill>
                <a:srgbClr val="262626"/>
              </a:solidFill>
            </a:endParaRPr>
          </a:p>
        </p:txBody>
      </p:sp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890588" y="728700"/>
            <a:ext cx="4413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Ai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547664" y="728700"/>
            <a:ext cx="1539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itchFamily="66" charset="0"/>
              </a:rPr>
              <a:t>Lights (16)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443788" y="742987"/>
            <a:ext cx="342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3</a:t>
            </a:r>
          </a:p>
        </p:txBody>
      </p:sp>
      <p:sp>
        <p:nvSpPr>
          <p:cNvPr id="12" name="TextBox 7"/>
          <p:cNvSpPr txBox="1">
            <a:spLocks noChangeArrowheads="1"/>
          </p:cNvSpPr>
          <p:nvPr/>
        </p:nvSpPr>
        <p:spPr bwMode="auto">
          <a:xfrm>
            <a:off x="866775" y="1232756"/>
            <a:ext cx="415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990099"/>
                </a:solidFill>
                <a:latin typeface="Comic Sans MS" pitchFamily="66" charset="0"/>
              </a:rPr>
              <a:t>Bi</a:t>
            </a:r>
          </a:p>
        </p:txBody>
      </p:sp>
      <p:sp>
        <p:nvSpPr>
          <p:cNvPr id="13" name="TextBox 8"/>
          <p:cNvSpPr txBox="1">
            <a:spLocks noChangeArrowheads="1"/>
          </p:cNvSpPr>
          <p:nvPr/>
        </p:nvSpPr>
        <p:spPr bwMode="auto">
          <a:xfrm>
            <a:off x="1577975" y="1267681"/>
            <a:ext cx="18018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990099"/>
                </a:solidFill>
                <a:latin typeface="Comic Sans MS" pitchFamily="66" charset="0"/>
              </a:rPr>
              <a:t>10A s/o (32)</a:t>
            </a:r>
          </a:p>
        </p:txBody>
      </p:sp>
      <p:sp>
        <p:nvSpPr>
          <p:cNvPr id="14" name="TextBox 8"/>
          <p:cNvSpPr txBox="1">
            <a:spLocks noChangeArrowheads="1"/>
          </p:cNvSpPr>
          <p:nvPr/>
        </p:nvSpPr>
        <p:spPr bwMode="auto">
          <a:xfrm>
            <a:off x="7354888" y="1299431"/>
            <a:ext cx="498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990099"/>
                </a:solidFill>
                <a:latin typeface="Comic Sans MS" pitchFamily="66" charset="0"/>
              </a:rPr>
              <a:t>15</a:t>
            </a:r>
          </a:p>
        </p:txBody>
      </p:sp>
      <p:sp>
        <p:nvSpPr>
          <p:cNvPr id="15" name="TextBox 8"/>
          <p:cNvSpPr txBox="1">
            <a:spLocks noChangeArrowheads="1"/>
          </p:cNvSpPr>
          <p:nvPr/>
        </p:nvSpPr>
        <p:spPr bwMode="auto">
          <a:xfrm>
            <a:off x="4371975" y="1272444"/>
            <a:ext cx="1035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990099"/>
                </a:solidFill>
                <a:latin typeface="Comic Sans MS" pitchFamily="66" charset="0"/>
              </a:rPr>
              <a:t>10 + 5</a:t>
            </a:r>
          </a:p>
        </p:txBody>
      </p:sp>
      <p:sp>
        <p:nvSpPr>
          <p:cNvPr id="16" name="TextBox 7"/>
          <p:cNvSpPr txBox="1">
            <a:spLocks noChangeArrowheads="1"/>
          </p:cNvSpPr>
          <p:nvPr/>
        </p:nvSpPr>
        <p:spPr bwMode="auto">
          <a:xfrm>
            <a:off x="890588" y="1909787"/>
            <a:ext cx="3413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0000FF"/>
                </a:solidFill>
                <a:latin typeface="Comic Sans MS" pitchFamily="66" charset="0"/>
              </a:rPr>
              <a:t>C</a:t>
            </a:r>
          </a:p>
        </p:txBody>
      </p:sp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1604963" y="1873275"/>
            <a:ext cx="14112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0000FF"/>
                </a:solidFill>
                <a:latin typeface="Comic Sans MS" pitchFamily="66" charset="0"/>
              </a:rPr>
              <a:t>CT / oven</a:t>
            </a:r>
          </a:p>
        </p:txBody>
      </p:sp>
      <p:sp>
        <p:nvSpPr>
          <p:cNvPr id="18" name="TextBox 8"/>
          <p:cNvSpPr txBox="1">
            <a:spLocks noChangeArrowheads="1"/>
          </p:cNvSpPr>
          <p:nvPr/>
        </p:nvSpPr>
        <p:spPr bwMode="auto">
          <a:xfrm>
            <a:off x="7256463" y="1809775"/>
            <a:ext cx="765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0000FF"/>
                </a:solidFill>
                <a:latin typeface="Comic Sans MS" pitchFamily="66" charset="0"/>
              </a:rPr>
              <a:t>19.6</a:t>
            </a:r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4351338" y="1628800"/>
            <a:ext cx="16097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0000FF"/>
                </a:solidFill>
                <a:latin typeface="Comic Sans MS" pitchFamily="66" charset="0"/>
              </a:rPr>
              <a:t>9000 x 0.5</a:t>
            </a:r>
          </a:p>
        </p:txBody>
      </p:sp>
      <p:sp>
        <p:nvSpPr>
          <p:cNvPr id="21" name="Line 19"/>
          <p:cNvSpPr>
            <a:spLocks noChangeShapeType="1"/>
          </p:cNvSpPr>
          <p:nvPr/>
        </p:nvSpPr>
        <p:spPr bwMode="auto">
          <a:xfrm>
            <a:off x="4430713" y="2025675"/>
            <a:ext cx="684212" cy="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22" name="Text Box 20"/>
          <p:cNvSpPr txBox="1">
            <a:spLocks noChangeArrowheads="1"/>
          </p:cNvSpPr>
          <p:nvPr/>
        </p:nvSpPr>
        <p:spPr bwMode="auto">
          <a:xfrm>
            <a:off x="4464050" y="1989162"/>
            <a:ext cx="6556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prstDash val="lgDash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0000FF"/>
                </a:solidFill>
                <a:latin typeface="Comic Sans MS" pitchFamily="66" charset="0"/>
              </a:rPr>
              <a:t>230</a:t>
            </a:r>
          </a:p>
        </p:txBody>
      </p:sp>
      <p:sp>
        <p:nvSpPr>
          <p:cNvPr id="23" name="TextBox 7"/>
          <p:cNvSpPr txBox="1">
            <a:spLocks noChangeArrowheads="1"/>
          </p:cNvSpPr>
          <p:nvPr/>
        </p:nvSpPr>
        <p:spPr bwMode="auto">
          <a:xfrm>
            <a:off x="892175" y="2344564"/>
            <a:ext cx="3381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990099"/>
                </a:solidFill>
                <a:latin typeface="Comic Sans MS" pitchFamily="66" charset="0"/>
              </a:rPr>
              <a:t>F</a:t>
            </a:r>
          </a:p>
        </p:txBody>
      </p:sp>
      <p:sp>
        <p:nvSpPr>
          <p:cNvPr id="24" name="TextBox 8"/>
          <p:cNvSpPr txBox="1">
            <a:spLocks noChangeArrowheads="1"/>
          </p:cNvSpPr>
          <p:nvPr/>
        </p:nvSpPr>
        <p:spPr bwMode="auto">
          <a:xfrm>
            <a:off x="1691680" y="2381077"/>
            <a:ext cx="1047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 dirty="0">
                <a:solidFill>
                  <a:srgbClr val="990099"/>
                </a:solidFill>
                <a:latin typeface="Comic Sans MS" pitchFamily="66" charset="0"/>
              </a:rPr>
              <a:t>H.W.S</a:t>
            </a:r>
          </a:p>
        </p:txBody>
      </p:sp>
      <p:sp>
        <p:nvSpPr>
          <p:cNvPr id="25" name="TextBox 8"/>
          <p:cNvSpPr txBox="1">
            <a:spLocks noChangeArrowheads="1"/>
          </p:cNvSpPr>
          <p:nvPr/>
        </p:nvSpPr>
        <p:spPr bwMode="auto">
          <a:xfrm>
            <a:off x="7269163" y="2312814"/>
            <a:ext cx="7667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990099"/>
                </a:solidFill>
                <a:latin typeface="Comic Sans MS" pitchFamily="66" charset="0"/>
              </a:rPr>
              <a:t>19.2</a:t>
            </a:r>
          </a:p>
        </p:txBody>
      </p:sp>
      <p:sp>
        <p:nvSpPr>
          <p:cNvPr id="26" name="TextBox 8"/>
          <p:cNvSpPr txBox="1">
            <a:spLocks noChangeArrowheads="1"/>
          </p:cNvSpPr>
          <p:nvPr/>
        </p:nvSpPr>
        <p:spPr bwMode="auto">
          <a:xfrm>
            <a:off x="7272300" y="5657242"/>
            <a:ext cx="9540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0000FF"/>
                </a:solidFill>
                <a:latin typeface="Comic Sans MS" pitchFamily="66" charset="0"/>
              </a:rPr>
              <a:t>56.8A</a:t>
            </a:r>
          </a:p>
        </p:txBody>
      </p:sp>
      <p:sp>
        <p:nvSpPr>
          <p:cNvPr id="27" name="TextBox 8"/>
          <p:cNvSpPr txBox="1">
            <a:spLocks noChangeArrowheads="1"/>
          </p:cNvSpPr>
          <p:nvPr/>
        </p:nvSpPr>
        <p:spPr bwMode="auto">
          <a:xfrm>
            <a:off x="5097698" y="2204864"/>
            <a:ext cx="806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990099"/>
                </a:solidFill>
                <a:latin typeface="Comic Sans MS" pitchFamily="66" charset="0"/>
              </a:rPr>
              <a:t>4400</a:t>
            </a:r>
          </a:p>
        </p:txBody>
      </p:sp>
      <p:sp>
        <p:nvSpPr>
          <p:cNvPr id="28" name="Line 35"/>
          <p:cNvSpPr>
            <a:spLocks noChangeShapeType="1"/>
          </p:cNvSpPr>
          <p:nvPr/>
        </p:nvSpPr>
        <p:spPr bwMode="auto">
          <a:xfrm>
            <a:off x="5169136" y="2573164"/>
            <a:ext cx="684212" cy="0"/>
          </a:xfrm>
          <a:prstGeom prst="line">
            <a:avLst/>
          </a:prstGeom>
          <a:noFill/>
          <a:ln w="31750">
            <a:solidFill>
              <a:srgbClr val="99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29" name="Text Box 36"/>
          <p:cNvSpPr txBox="1">
            <a:spLocks noChangeArrowheads="1"/>
          </p:cNvSpPr>
          <p:nvPr/>
        </p:nvSpPr>
        <p:spPr bwMode="auto">
          <a:xfrm>
            <a:off x="5211998" y="2573164"/>
            <a:ext cx="6556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prstDash val="lgDash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990099"/>
                </a:solidFill>
                <a:latin typeface="Comic Sans MS" pitchFamily="66" charset="0"/>
              </a:rPr>
              <a:t>230</a:t>
            </a:r>
          </a:p>
        </p:txBody>
      </p:sp>
    </p:spTree>
    <p:extLst>
      <p:ext uri="{BB962C8B-B14F-4D97-AF65-F5344CB8AC3E}">
        <p14:creationId xmlns:p14="http://schemas.microsoft.com/office/powerpoint/2010/main" val="1193563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60"/>
                            </p:stCondLst>
                            <p:childTnLst>
                              <p:par>
                                <p:cTn id="74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360"/>
                            </p:stCondLst>
                            <p:childTnLst>
                              <p:par>
                                <p:cTn id="8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1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2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8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9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5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6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2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3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"/>
                            </p:stCondLst>
                            <p:childTnLst>
                              <p:par>
                                <p:cTn id="116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200"/>
                            </p:stCondLst>
                            <p:childTnLst>
                              <p:par>
                                <p:cTn id="12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9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3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4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0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1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1" grpId="0" animBg="1"/>
      <p:bldP spid="22" grpId="0"/>
      <p:bldP spid="23" grpId="0"/>
      <p:bldP spid="24" grpId="0"/>
      <p:bldP spid="25" grpId="0"/>
      <p:bldP spid="26" grpId="0"/>
      <p:bldP spid="27" grpId="0"/>
      <p:bldP spid="28" grpId="0" animBg="1"/>
      <p:bldP spid="2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A2D17-AE25-4B7F-B57B-59214BF4DB9F}" type="slidenum">
              <a:rPr lang="en-AU" smtClean="0">
                <a:solidFill>
                  <a:srgbClr val="262626"/>
                </a:solidFill>
              </a:rPr>
              <a:pPr>
                <a:defRPr/>
              </a:pPr>
              <a:t>47</a:t>
            </a:fld>
            <a:endParaRPr lang="en-AU" dirty="0">
              <a:solidFill>
                <a:srgbClr val="262626"/>
              </a:solidFill>
            </a:endParaRPr>
          </a:p>
        </p:txBody>
      </p:sp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25" y="224644"/>
            <a:ext cx="8330681" cy="607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632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5296" y="132438"/>
            <a:ext cx="8882164" cy="6325512"/>
          </a:xfrm>
          <a:prstGeom prst="rect">
            <a:avLst/>
          </a:prstGeom>
        </p:spPr>
      </p:pic>
      <p:sp>
        <p:nvSpPr>
          <p:cNvPr id="6" name="Oval 2"/>
          <p:cNvSpPr>
            <a:spLocks noChangeAspect="1" noChangeArrowheads="1"/>
          </p:cNvSpPr>
          <p:nvPr/>
        </p:nvSpPr>
        <p:spPr bwMode="auto">
          <a:xfrm>
            <a:off x="8892480" y="6598493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800">
                <a:latin typeface="Arial" charset="0"/>
              </a:rPr>
              <a:t>L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56624" y="839887"/>
            <a:ext cx="41710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b="1">
                <a:solidFill>
                  <a:srgbClr val="00B050"/>
                </a:solidFill>
                <a:latin typeface="Comic Sans MS" pitchFamily="66" charset="0"/>
              </a:rPr>
              <a:t>Ai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418124" y="836712"/>
            <a:ext cx="85151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b="1" dirty="0">
                <a:solidFill>
                  <a:srgbClr val="00B050"/>
                </a:solidFill>
                <a:latin typeface="Comic Sans MS" pitchFamily="66" charset="0"/>
              </a:rPr>
              <a:t>Lights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155939" y="796925"/>
            <a:ext cx="12827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b="1">
                <a:solidFill>
                  <a:srgbClr val="00B050"/>
                </a:solidFill>
                <a:latin typeface="Comic Sans MS" pitchFamily="66" charset="0"/>
              </a:rPr>
              <a:t>6 x 2.6 =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103534" y="800100"/>
            <a:ext cx="7072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b="1">
                <a:solidFill>
                  <a:srgbClr val="FF0000"/>
                </a:solidFill>
                <a:latin typeface="Comic Sans MS" pitchFamily="66" charset="0"/>
              </a:rPr>
              <a:t>15.6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7180228" y="1402976"/>
            <a:ext cx="4667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b="1">
                <a:solidFill>
                  <a:srgbClr val="990099"/>
                </a:solidFill>
                <a:latin typeface="Comic Sans MS" pitchFamily="66" charset="0"/>
              </a:rPr>
              <a:t>10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78946" y="2127250"/>
            <a:ext cx="3946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b="1">
                <a:solidFill>
                  <a:srgbClr val="C00000"/>
                </a:solidFill>
                <a:latin typeface="Comic Sans MS" pitchFamily="66" charset="0"/>
              </a:rPr>
              <a:t>Bi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562554" y="3357563"/>
            <a:ext cx="11865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b="1" dirty="0">
                <a:solidFill>
                  <a:srgbClr val="00B050"/>
                </a:solidFill>
                <a:latin typeface="Comic Sans MS" pitchFamily="66" charset="0"/>
              </a:rPr>
              <a:t>20A s/o 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278361" y="3357563"/>
            <a:ext cx="23936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b="1">
                <a:solidFill>
                  <a:srgbClr val="00B050"/>
                </a:solidFill>
                <a:latin typeface="Comic Sans MS" pitchFamily="66" charset="0"/>
              </a:rPr>
              <a:t>20+(3 x 20 x 0.75)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6243603" y="3360738"/>
            <a:ext cx="4667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b="1">
                <a:solidFill>
                  <a:srgbClr val="FF0000"/>
                </a:solidFill>
                <a:latin typeface="Comic Sans MS" pitchFamily="66" charset="0"/>
              </a:rPr>
              <a:t>65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7184990" y="3395663"/>
            <a:ext cx="4667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b="1">
                <a:solidFill>
                  <a:srgbClr val="990099"/>
                </a:solidFill>
                <a:latin typeface="Comic Sans MS" pitchFamily="66" charset="0"/>
              </a:rPr>
              <a:t>65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8158128" y="3395663"/>
            <a:ext cx="4667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b="1">
                <a:solidFill>
                  <a:srgbClr val="0000FF"/>
                </a:solidFill>
                <a:latin typeface="Comic Sans MS" pitchFamily="66" charset="0"/>
              </a:rPr>
              <a:t>65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547417" y="3970015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b="1">
                <a:solidFill>
                  <a:srgbClr val="C00000"/>
                </a:solidFill>
                <a:latin typeface="Comic Sans MS" pitchFamily="66" charset="0"/>
              </a:rPr>
              <a:t>D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1536956" y="4004940"/>
            <a:ext cx="10631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b="1" dirty="0">
                <a:solidFill>
                  <a:srgbClr val="C00000"/>
                </a:solidFill>
                <a:latin typeface="Comic Sans MS" pitchFamily="66" charset="0"/>
              </a:rPr>
              <a:t>Motors 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3313944" y="3789040"/>
            <a:ext cx="225734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b="1">
                <a:solidFill>
                  <a:srgbClr val="C00000"/>
                </a:solidFill>
                <a:latin typeface="Comic Sans MS" pitchFamily="66" charset="0"/>
              </a:rPr>
              <a:t>32+(32 x 0.75) + </a:t>
            </a:r>
          </a:p>
          <a:p>
            <a:pPr eaLnBrk="1" hangingPunct="1"/>
            <a:r>
              <a:rPr lang="en-AU" altLang="en-US" b="1">
                <a:solidFill>
                  <a:srgbClr val="C00000"/>
                </a:solidFill>
                <a:latin typeface="Comic Sans MS" pitchFamily="66" charset="0"/>
              </a:rPr>
              <a:t>(32 x 2 x 0.5) = 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6208678" y="3970015"/>
            <a:ext cx="4667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b="1">
                <a:solidFill>
                  <a:srgbClr val="FF0000"/>
                </a:solidFill>
                <a:latin typeface="Comic Sans MS" pitchFamily="66" charset="0"/>
              </a:rPr>
              <a:t>88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7169115" y="3970015"/>
            <a:ext cx="4667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b="1">
                <a:solidFill>
                  <a:srgbClr val="990099"/>
                </a:solidFill>
                <a:latin typeface="Comic Sans MS" pitchFamily="66" charset="0"/>
              </a:rPr>
              <a:t>88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5975852" y="5805264"/>
            <a:ext cx="84830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b="1" dirty="0">
                <a:solidFill>
                  <a:srgbClr val="FF0000"/>
                </a:solidFill>
                <a:latin typeface="Comic Sans MS" pitchFamily="66" charset="0"/>
              </a:rPr>
              <a:t>235.8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7036302" y="5805264"/>
            <a:ext cx="84830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b="1" dirty="0">
                <a:solidFill>
                  <a:srgbClr val="990099"/>
                </a:solidFill>
                <a:latin typeface="Comic Sans MS" pitchFamily="66" charset="0"/>
              </a:rPr>
              <a:t>235.5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7992380" y="5813730"/>
            <a:ext cx="84830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b="1" dirty="0">
                <a:solidFill>
                  <a:srgbClr val="0000FF"/>
                </a:solidFill>
                <a:latin typeface="Comic Sans MS" pitchFamily="66" charset="0"/>
              </a:rPr>
              <a:t>246.3</a:t>
            </a:r>
          </a:p>
        </p:txBody>
      </p:sp>
      <p:sp>
        <p:nvSpPr>
          <p:cNvPr id="41" name="TextBox 8"/>
          <p:cNvSpPr txBox="1">
            <a:spLocks noChangeArrowheads="1"/>
          </p:cNvSpPr>
          <p:nvPr/>
        </p:nvSpPr>
        <p:spPr bwMode="auto">
          <a:xfrm>
            <a:off x="3032449" y="1439488"/>
            <a:ext cx="170591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b="1">
                <a:solidFill>
                  <a:srgbClr val="00B050"/>
                </a:solidFill>
                <a:latin typeface="Comic Sans MS" pitchFamily="66" charset="0"/>
              </a:rPr>
              <a:t>30 x 0.333 =</a:t>
            </a:r>
          </a:p>
        </p:txBody>
      </p:sp>
      <p:sp>
        <p:nvSpPr>
          <p:cNvPr id="42" name="TextBox 17"/>
          <p:cNvSpPr txBox="1">
            <a:spLocks noChangeArrowheads="1"/>
          </p:cNvSpPr>
          <p:nvPr/>
        </p:nvSpPr>
        <p:spPr bwMode="auto">
          <a:xfrm>
            <a:off x="3867959" y="1880828"/>
            <a:ext cx="21002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b="1">
                <a:solidFill>
                  <a:srgbClr val="C00000"/>
                </a:solidFill>
                <a:latin typeface="Comic Sans MS" pitchFamily="66" charset="0"/>
              </a:rPr>
              <a:t>1000+(750 x 15)</a:t>
            </a:r>
          </a:p>
        </p:txBody>
      </p:sp>
      <p:cxnSp>
        <p:nvCxnSpPr>
          <p:cNvPr id="43" name="Straight Connector 22"/>
          <p:cNvCxnSpPr>
            <a:cxnSpLocks noChangeShapeType="1"/>
          </p:cNvCxnSpPr>
          <p:nvPr/>
        </p:nvCxnSpPr>
        <p:spPr bwMode="auto">
          <a:xfrm flipV="1">
            <a:off x="3879068" y="2236130"/>
            <a:ext cx="2097088" cy="4763"/>
          </a:xfrm>
          <a:prstGeom prst="line">
            <a:avLst/>
          </a:prstGeom>
          <a:noFill/>
          <a:ln w="254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" name="TextBox 23"/>
          <p:cNvSpPr txBox="1">
            <a:spLocks noChangeArrowheads="1"/>
          </p:cNvSpPr>
          <p:nvPr/>
        </p:nvSpPr>
        <p:spPr bwMode="auto">
          <a:xfrm>
            <a:off x="4571295" y="2191978"/>
            <a:ext cx="6078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b="1">
                <a:solidFill>
                  <a:srgbClr val="C00000"/>
                </a:solidFill>
                <a:latin typeface="Comic Sans MS" pitchFamily="66" charset="0"/>
              </a:rPr>
              <a:t>230</a:t>
            </a:r>
          </a:p>
        </p:txBody>
      </p:sp>
      <p:sp>
        <p:nvSpPr>
          <p:cNvPr id="46" name="TextBox 35"/>
          <p:cNvSpPr txBox="1">
            <a:spLocks noChangeArrowheads="1"/>
          </p:cNvSpPr>
          <p:nvPr/>
        </p:nvSpPr>
        <p:spPr bwMode="auto">
          <a:xfrm>
            <a:off x="7049684" y="2055453"/>
            <a:ext cx="7072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b="1">
                <a:solidFill>
                  <a:srgbClr val="990099"/>
                </a:solidFill>
                <a:latin typeface="Comic Sans MS" pitchFamily="66" charset="0"/>
              </a:rPr>
              <a:t>53.3</a:t>
            </a:r>
          </a:p>
        </p:txBody>
      </p:sp>
      <p:sp>
        <p:nvSpPr>
          <p:cNvPr id="47" name="TextBox 36"/>
          <p:cNvSpPr txBox="1">
            <a:spLocks noChangeArrowheads="1"/>
          </p:cNvSpPr>
          <p:nvPr/>
        </p:nvSpPr>
        <p:spPr bwMode="auto">
          <a:xfrm>
            <a:off x="7978371" y="2090378"/>
            <a:ext cx="7072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b="1">
                <a:solidFill>
                  <a:srgbClr val="0000FF"/>
                </a:solidFill>
                <a:latin typeface="Comic Sans MS" pitchFamily="66" charset="0"/>
              </a:rPr>
              <a:t>53.3</a:t>
            </a:r>
          </a:p>
        </p:txBody>
      </p:sp>
      <p:sp>
        <p:nvSpPr>
          <p:cNvPr id="48" name="TextBox 25"/>
          <p:cNvSpPr txBox="1">
            <a:spLocks noChangeArrowheads="1"/>
          </p:cNvSpPr>
          <p:nvPr/>
        </p:nvSpPr>
        <p:spPr bwMode="auto">
          <a:xfrm>
            <a:off x="1266554" y="2131140"/>
            <a:ext cx="10871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b="1" dirty="0">
                <a:solidFill>
                  <a:srgbClr val="C00000"/>
                </a:solidFill>
                <a:latin typeface="Comic Sans MS" pitchFamily="66" charset="0"/>
              </a:rPr>
              <a:t>10A s/o</a:t>
            </a:r>
          </a:p>
        </p:txBody>
      </p:sp>
      <p:sp>
        <p:nvSpPr>
          <p:cNvPr id="49" name="TextBox 31"/>
          <p:cNvSpPr txBox="1">
            <a:spLocks noChangeArrowheads="1"/>
          </p:cNvSpPr>
          <p:nvPr/>
        </p:nvSpPr>
        <p:spPr bwMode="auto">
          <a:xfrm>
            <a:off x="521188" y="3359150"/>
            <a:ext cx="5229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b="1">
                <a:solidFill>
                  <a:srgbClr val="00B050"/>
                </a:solidFill>
                <a:latin typeface="Comic Sans MS" pitchFamily="66" charset="0"/>
              </a:rPr>
              <a:t>Biii</a:t>
            </a:r>
          </a:p>
        </p:txBody>
      </p:sp>
      <p:sp>
        <p:nvSpPr>
          <p:cNvPr id="60" name="TextBox 42"/>
          <p:cNvSpPr txBox="1">
            <a:spLocks noChangeArrowheads="1"/>
          </p:cNvSpPr>
          <p:nvPr/>
        </p:nvSpPr>
        <p:spPr bwMode="auto">
          <a:xfrm>
            <a:off x="8147015" y="3976365"/>
            <a:ext cx="4667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b="1">
                <a:solidFill>
                  <a:srgbClr val="0000FF"/>
                </a:solidFill>
                <a:latin typeface="Comic Sans MS" pitchFamily="66" charset="0"/>
              </a:rPr>
              <a:t>88</a:t>
            </a:r>
          </a:p>
        </p:txBody>
      </p:sp>
      <p:sp>
        <p:nvSpPr>
          <p:cNvPr id="64" name="TextBox 17"/>
          <p:cNvSpPr txBox="1">
            <a:spLocks noChangeArrowheads="1"/>
          </p:cNvSpPr>
          <p:nvPr/>
        </p:nvSpPr>
        <p:spPr bwMode="auto">
          <a:xfrm>
            <a:off x="3908953" y="2528900"/>
            <a:ext cx="19591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b="1">
                <a:solidFill>
                  <a:srgbClr val="C00000"/>
                </a:solidFill>
                <a:latin typeface="Comic Sans MS" pitchFamily="66" charset="0"/>
              </a:rPr>
              <a:t>1000+(750 x 7)</a:t>
            </a:r>
          </a:p>
        </p:txBody>
      </p:sp>
      <p:cxnSp>
        <p:nvCxnSpPr>
          <p:cNvPr id="65" name="Straight Connector 22"/>
          <p:cNvCxnSpPr>
            <a:cxnSpLocks noChangeShapeType="1"/>
          </p:cNvCxnSpPr>
          <p:nvPr/>
        </p:nvCxnSpPr>
        <p:spPr bwMode="auto">
          <a:xfrm>
            <a:off x="3993199" y="2924187"/>
            <a:ext cx="1844675" cy="0"/>
          </a:xfrm>
          <a:prstGeom prst="line">
            <a:avLst/>
          </a:prstGeom>
          <a:noFill/>
          <a:ln w="254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6" name="TextBox 23"/>
          <p:cNvSpPr txBox="1">
            <a:spLocks noChangeArrowheads="1"/>
          </p:cNvSpPr>
          <p:nvPr/>
        </p:nvSpPr>
        <p:spPr bwMode="auto">
          <a:xfrm>
            <a:off x="4541757" y="2911487"/>
            <a:ext cx="6078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b="1">
                <a:solidFill>
                  <a:srgbClr val="C00000"/>
                </a:solidFill>
                <a:latin typeface="Comic Sans MS" pitchFamily="66" charset="0"/>
              </a:rPr>
              <a:t>230</a:t>
            </a:r>
          </a:p>
        </p:txBody>
      </p:sp>
      <p:sp>
        <p:nvSpPr>
          <p:cNvPr id="67" name="TextBox 34"/>
          <p:cNvSpPr txBox="1">
            <a:spLocks noChangeArrowheads="1"/>
          </p:cNvSpPr>
          <p:nvPr/>
        </p:nvSpPr>
        <p:spPr bwMode="auto">
          <a:xfrm>
            <a:off x="6124171" y="2708769"/>
            <a:ext cx="7072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b="1">
                <a:solidFill>
                  <a:srgbClr val="FF0000"/>
                </a:solidFill>
                <a:latin typeface="Comic Sans MS" pitchFamily="66" charset="0"/>
              </a:rPr>
              <a:t>27.2</a:t>
            </a:r>
          </a:p>
        </p:txBody>
      </p:sp>
      <p:sp>
        <p:nvSpPr>
          <p:cNvPr id="70" name="TextBox 7"/>
          <p:cNvSpPr txBox="1">
            <a:spLocks noChangeArrowheads="1"/>
          </p:cNvSpPr>
          <p:nvPr/>
        </p:nvSpPr>
        <p:spPr bwMode="auto">
          <a:xfrm>
            <a:off x="537939" y="4571328"/>
            <a:ext cx="3417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b="1">
                <a:solidFill>
                  <a:srgbClr val="00B050"/>
                </a:solidFill>
                <a:latin typeface="Comic Sans MS" pitchFamily="66" charset="0"/>
              </a:rPr>
              <a:t>G</a:t>
            </a:r>
          </a:p>
        </p:txBody>
      </p:sp>
      <p:sp>
        <p:nvSpPr>
          <p:cNvPr id="71" name="TextBox 8"/>
          <p:cNvSpPr txBox="1">
            <a:spLocks noChangeArrowheads="1"/>
          </p:cNvSpPr>
          <p:nvPr/>
        </p:nvSpPr>
        <p:spPr bwMode="auto">
          <a:xfrm>
            <a:off x="1646189" y="4607840"/>
            <a:ext cx="9621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b="1" dirty="0">
                <a:solidFill>
                  <a:srgbClr val="00B050"/>
                </a:solidFill>
                <a:latin typeface="Comic Sans MS" pitchFamily="66" charset="0"/>
              </a:rPr>
              <a:t>H.W.S</a:t>
            </a:r>
          </a:p>
        </p:txBody>
      </p:sp>
      <p:sp>
        <p:nvSpPr>
          <p:cNvPr id="72" name="TextBox 8"/>
          <p:cNvSpPr txBox="1">
            <a:spLocks noChangeArrowheads="1"/>
          </p:cNvSpPr>
          <p:nvPr/>
        </p:nvSpPr>
        <p:spPr bwMode="auto">
          <a:xfrm>
            <a:off x="7114771" y="4545124"/>
            <a:ext cx="7072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b="1" dirty="0">
                <a:solidFill>
                  <a:srgbClr val="990099"/>
                </a:solidFill>
                <a:latin typeface="Comic Sans MS" pitchFamily="66" charset="0"/>
              </a:rPr>
              <a:t>19.2</a:t>
            </a:r>
          </a:p>
        </p:txBody>
      </p:sp>
      <p:sp>
        <p:nvSpPr>
          <p:cNvPr id="73" name="TextBox 8"/>
          <p:cNvSpPr txBox="1">
            <a:spLocks noChangeArrowheads="1"/>
          </p:cNvSpPr>
          <p:nvPr/>
        </p:nvSpPr>
        <p:spPr bwMode="auto">
          <a:xfrm>
            <a:off x="4143563" y="4438973"/>
            <a:ext cx="7489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b="1">
                <a:solidFill>
                  <a:srgbClr val="00B050"/>
                </a:solidFill>
                <a:latin typeface="Comic Sans MS" pitchFamily="66" charset="0"/>
              </a:rPr>
              <a:t>4400</a:t>
            </a:r>
          </a:p>
        </p:txBody>
      </p:sp>
      <p:sp>
        <p:nvSpPr>
          <p:cNvPr id="74" name="Line 35"/>
          <p:cNvSpPr>
            <a:spLocks noChangeShapeType="1"/>
          </p:cNvSpPr>
          <p:nvPr/>
        </p:nvSpPr>
        <p:spPr bwMode="auto">
          <a:xfrm>
            <a:off x="4186238" y="4797152"/>
            <a:ext cx="684212" cy="0"/>
          </a:xfrm>
          <a:prstGeom prst="line">
            <a:avLst/>
          </a:prstGeom>
          <a:noFill/>
          <a:ln w="3175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75" name="Text Box 36"/>
          <p:cNvSpPr txBox="1">
            <a:spLocks noChangeArrowheads="1"/>
          </p:cNvSpPr>
          <p:nvPr/>
        </p:nvSpPr>
        <p:spPr bwMode="auto">
          <a:xfrm>
            <a:off x="4318000" y="4790480"/>
            <a:ext cx="603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prstDash val="lgDash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b="1" dirty="0">
                <a:solidFill>
                  <a:srgbClr val="00B050"/>
                </a:solidFill>
                <a:latin typeface="Comic Sans MS" pitchFamily="66" charset="0"/>
              </a:rPr>
              <a:t>230</a:t>
            </a:r>
          </a:p>
        </p:txBody>
      </p:sp>
      <p:sp>
        <p:nvSpPr>
          <p:cNvPr id="76" name="TextBox 7"/>
          <p:cNvSpPr txBox="1">
            <a:spLocks noChangeArrowheads="1"/>
          </p:cNvSpPr>
          <p:nvPr/>
        </p:nvSpPr>
        <p:spPr bwMode="auto">
          <a:xfrm>
            <a:off x="573557" y="5260950"/>
            <a:ext cx="3625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b="1" dirty="0">
                <a:solidFill>
                  <a:srgbClr val="C00000"/>
                </a:solidFill>
                <a:latin typeface="Comic Sans MS" pitchFamily="66" charset="0"/>
              </a:rPr>
              <a:t>H</a:t>
            </a:r>
          </a:p>
        </p:txBody>
      </p:sp>
      <p:sp>
        <p:nvSpPr>
          <p:cNvPr id="77" name="TextBox 8"/>
          <p:cNvSpPr txBox="1">
            <a:spLocks noChangeArrowheads="1"/>
          </p:cNvSpPr>
          <p:nvPr/>
        </p:nvSpPr>
        <p:spPr bwMode="auto">
          <a:xfrm>
            <a:off x="1676990" y="5264125"/>
            <a:ext cx="9941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b="1" dirty="0">
                <a:solidFill>
                  <a:srgbClr val="C00000"/>
                </a:solidFill>
                <a:latin typeface="Comic Sans MS" pitchFamily="66" charset="0"/>
              </a:rPr>
              <a:t>Welder</a:t>
            </a:r>
          </a:p>
        </p:txBody>
      </p:sp>
      <p:sp>
        <p:nvSpPr>
          <p:cNvPr id="78" name="TextBox 8"/>
          <p:cNvSpPr txBox="1">
            <a:spLocks noChangeArrowheads="1"/>
          </p:cNvSpPr>
          <p:nvPr/>
        </p:nvSpPr>
        <p:spPr bwMode="auto">
          <a:xfrm>
            <a:off x="6244397" y="5229200"/>
            <a:ext cx="4667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b="1">
                <a:solidFill>
                  <a:srgbClr val="FF0000"/>
                </a:solidFill>
                <a:latin typeface="Comic Sans MS" pitchFamily="66" charset="0"/>
              </a:rPr>
              <a:t>40</a:t>
            </a:r>
          </a:p>
        </p:txBody>
      </p:sp>
      <p:sp>
        <p:nvSpPr>
          <p:cNvPr id="79" name="TextBox 8"/>
          <p:cNvSpPr txBox="1">
            <a:spLocks noChangeArrowheads="1"/>
          </p:cNvSpPr>
          <p:nvPr/>
        </p:nvSpPr>
        <p:spPr bwMode="auto">
          <a:xfrm>
            <a:off x="4099865" y="5264125"/>
            <a:ext cx="5934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b="1">
                <a:solidFill>
                  <a:srgbClr val="C00000"/>
                </a:solidFill>
                <a:latin typeface="Comic Sans MS" pitchFamily="66" charset="0"/>
              </a:rPr>
              <a:t>FCL</a:t>
            </a:r>
          </a:p>
        </p:txBody>
      </p:sp>
      <p:sp>
        <p:nvSpPr>
          <p:cNvPr id="81" name="TextBox 8"/>
          <p:cNvSpPr txBox="1">
            <a:spLocks noChangeArrowheads="1"/>
          </p:cNvSpPr>
          <p:nvPr/>
        </p:nvSpPr>
        <p:spPr bwMode="auto">
          <a:xfrm>
            <a:off x="8188290" y="5229200"/>
            <a:ext cx="4667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b="1" dirty="0">
                <a:solidFill>
                  <a:srgbClr val="0000FF"/>
                </a:solidFill>
                <a:latin typeface="Comic Sans MS" pitchFamily="66" charset="0"/>
              </a:rPr>
              <a:t>40</a:t>
            </a:r>
          </a:p>
        </p:txBody>
      </p:sp>
      <p:sp>
        <p:nvSpPr>
          <p:cNvPr id="57393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0785588-6D7B-4B19-AC6B-BBA52DE8D4CB}" type="slidenum">
              <a:rPr lang="en-GB" altLang="en-US" smtClean="0">
                <a:latin typeface="+mn-lt"/>
              </a:rPr>
              <a:pPr/>
              <a:t>48</a:t>
            </a:fld>
            <a:endParaRPr lang="en-GB" altLang="en-US">
              <a:latin typeface="+mn-lt"/>
            </a:endParaRPr>
          </a:p>
        </p:txBody>
      </p:sp>
      <p:sp>
        <p:nvSpPr>
          <p:cNvPr id="50" name="TextBox 23"/>
          <p:cNvSpPr txBox="1">
            <a:spLocks noChangeArrowheads="1"/>
          </p:cNvSpPr>
          <p:nvPr/>
        </p:nvSpPr>
        <p:spPr bwMode="auto">
          <a:xfrm>
            <a:off x="2921806" y="2006240"/>
            <a:ext cx="7683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b="1" dirty="0">
                <a:solidFill>
                  <a:srgbClr val="C00000"/>
                </a:solidFill>
                <a:latin typeface="Comic Sans MS" pitchFamily="66" charset="0"/>
              </a:rPr>
              <a:t>16/Ø</a:t>
            </a:r>
          </a:p>
        </p:txBody>
      </p:sp>
      <p:sp>
        <p:nvSpPr>
          <p:cNvPr id="51" name="TextBox 23"/>
          <p:cNvSpPr txBox="1">
            <a:spLocks noChangeArrowheads="1"/>
          </p:cNvSpPr>
          <p:nvPr/>
        </p:nvSpPr>
        <p:spPr bwMode="auto">
          <a:xfrm>
            <a:off x="2937511" y="2632087"/>
            <a:ext cx="6286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b="1">
                <a:solidFill>
                  <a:srgbClr val="C00000"/>
                </a:solidFill>
                <a:latin typeface="Comic Sans MS" pitchFamily="66" charset="0"/>
              </a:rPr>
              <a:t>8/Ø</a:t>
            </a:r>
          </a:p>
        </p:txBody>
      </p:sp>
    </p:spTree>
    <p:extLst>
      <p:ext uri="{BB962C8B-B14F-4D97-AF65-F5344CB8AC3E}">
        <p14:creationId xmlns:p14="http://schemas.microsoft.com/office/powerpoint/2010/main" val="261491495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12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withGroup">
                            <p:stCondLst>
                              <p:cond delay="120"/>
                            </p:stCondLst>
                            <p:childTnLst>
                              <p:par>
                                <p:cTn id="5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60"/>
                            </p:stCondLst>
                            <p:childTnLst>
                              <p:par>
                                <p:cTn id="7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6" dur="8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7" dur="80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80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720"/>
                            </p:stCondLst>
                            <p:childTnLst>
                              <p:par>
                                <p:cTn id="80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9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9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6" dur="8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7" dur="80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80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3" dur="80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4" dur="80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80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520"/>
                            </p:stCondLst>
                            <p:childTnLst>
                              <p:par>
                                <p:cTn id="1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9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0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680"/>
                            </p:stCondLst>
                            <p:childTnLst>
                              <p:par>
                                <p:cTn id="123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900" decel="100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1" dur="80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2" dur="80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80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withGroup">
                            <p:stCondLst>
                              <p:cond delay="200"/>
                            </p:stCondLst>
                            <p:childTnLst>
                              <p:par>
                                <p:cTn id="14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7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8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4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5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9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 nodeType="clickPar">
                      <p:stCondLst>
                        <p:cond delay="indefinite"/>
                      </p:stCondLst>
                      <p:childTnLst>
                        <p:par>
                          <p:cTn id="1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5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6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7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 nodeType="withGroup">
                            <p:stCondLst>
                              <p:cond delay="80"/>
                            </p:stCondLst>
                            <p:childTnLst>
                              <p:par>
                                <p:cTn id="18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1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2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3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 nodeType="clickPar">
                      <p:stCondLst>
                        <p:cond delay="indefinite"/>
                      </p:stCondLst>
                      <p:childTnLst>
                        <p:par>
                          <p:cTn id="1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8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9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0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 nodeType="clickPar">
                      <p:stCondLst>
                        <p:cond delay="indefinite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9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 nodeType="clickPar">
                      <p:stCondLst>
                        <p:cond delay="indefinite"/>
                      </p:stCondLst>
                      <p:childTnLst>
                        <p:par>
                          <p:cTn id="2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9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 nodeType="clickPar">
                      <p:stCondLst>
                        <p:cond delay="indefinite"/>
                      </p:stCondLst>
                      <p:childTnLst>
                        <p:par>
                          <p:cTn id="2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9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 nodeType="clickPar">
                      <p:stCondLst>
                        <p:cond delay="indefinite"/>
                      </p:stCondLst>
                      <p:childTnLst>
                        <p:par>
                          <p:cTn id="2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9" dur="80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0" dur="80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1" dur="80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 nodeType="withGroup">
                            <p:stCondLst>
                              <p:cond delay="80"/>
                            </p:stCondLst>
                            <p:childTnLst>
                              <p:par>
                                <p:cTn id="23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5" dur="80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6" dur="80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7" dur="80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 nodeType="clickPar">
                      <p:stCondLst>
                        <p:cond delay="indefinite"/>
                      </p:stCondLst>
                      <p:childTnLst>
                        <p:par>
                          <p:cTn id="2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2" dur="80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3" dur="80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4" dur="80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246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25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900" decel="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 nodeType="clickPar">
                      <p:stCondLst>
                        <p:cond delay="indefinite"/>
                      </p:stCondLst>
                      <p:childTnLst>
                        <p:par>
                          <p:cTn id="2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3" dur="80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4" dur="80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5" dur="80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 nodeType="clickPar">
                      <p:stCondLst>
                        <p:cond delay="indefinite"/>
                      </p:stCondLst>
                      <p:childTnLst>
                        <p:par>
                          <p:cTn id="2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0" dur="80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1" dur="80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2" dur="80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 nodeType="withGroup">
                            <p:stCondLst>
                              <p:cond delay="80"/>
                            </p:stCondLst>
                            <p:childTnLst>
                              <p:par>
                                <p:cTn id="27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6" dur="80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7" dur="80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8" dur="80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 nodeType="clickPar">
                      <p:stCondLst>
                        <p:cond delay="indefinite"/>
                      </p:stCondLst>
                      <p:childTnLst>
                        <p:par>
                          <p:cTn id="2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3" dur="80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4" dur="80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5" dur="80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 nodeType="clickPar">
                      <p:stCondLst>
                        <p:cond delay="indefinite"/>
                      </p:stCondLst>
                      <p:childTnLst>
                        <p:par>
                          <p:cTn id="2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0" dur="80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1" dur="80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2" dur="80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 nodeType="clickPar">
                      <p:stCondLst>
                        <p:cond delay="indefinite"/>
                      </p:stCondLst>
                      <p:childTnLst>
                        <p:par>
                          <p:cTn id="2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7" dur="80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8" dur="80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9" dur="80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 nodeType="clickPar">
                      <p:stCondLst>
                        <p:cond delay="indefinite"/>
                      </p:stCondLst>
                      <p:childTnLst>
                        <p:par>
                          <p:cTn id="3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9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 nodeType="clickPar">
                      <p:stCondLst>
                        <p:cond delay="indefinite"/>
                      </p:stCondLst>
                      <p:childTnLst>
                        <p:par>
                          <p:cTn id="3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9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6" fill="hold" nodeType="clickPar">
                      <p:stCondLst>
                        <p:cond delay="indefinite"/>
                      </p:stCondLst>
                      <p:childTnLst>
                        <p:par>
                          <p:cTn id="3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4500"/>
                            </p:stCondLst>
                            <p:childTnLst>
                              <p:par>
                                <p:cTn id="3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  <p:bldP spid="10" grpId="0"/>
      <p:bldP spid="16" grpId="0"/>
      <p:bldP spid="19" grpId="0"/>
      <p:bldP spid="20" grpId="0"/>
      <p:bldP spid="21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8" grpId="0"/>
      <p:bldP spid="39" grpId="0"/>
      <p:bldP spid="40" grpId="0"/>
      <p:bldP spid="41" grpId="0"/>
      <p:bldP spid="42" grpId="0"/>
      <p:bldP spid="44" grpId="0"/>
      <p:bldP spid="46" grpId="0"/>
      <p:bldP spid="47" grpId="0"/>
      <p:bldP spid="48" grpId="0"/>
      <p:bldP spid="49" grpId="0"/>
      <p:bldP spid="60" grpId="0"/>
      <p:bldP spid="64" grpId="0"/>
      <p:bldP spid="66" grpId="0"/>
      <p:bldP spid="67" grpId="0"/>
      <p:bldP spid="70" grpId="0"/>
      <p:bldP spid="71" grpId="0"/>
      <p:bldP spid="72" grpId="0"/>
      <p:bldP spid="73" grpId="0"/>
      <p:bldP spid="74" grpId="0" animBg="1"/>
      <p:bldP spid="75" grpId="0"/>
      <p:bldP spid="76" grpId="0"/>
      <p:bldP spid="77" grpId="0"/>
      <p:bldP spid="78" grpId="0"/>
      <p:bldP spid="79" grpId="0"/>
      <p:bldP spid="81" grpId="0"/>
      <p:bldP spid="50" grpId="0"/>
      <p:bldP spid="51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A2D17-AE25-4B7F-B57B-59214BF4DB9F}" type="slidenum">
              <a:rPr lang="en-AU" smtClean="0">
                <a:solidFill>
                  <a:srgbClr val="262626"/>
                </a:solidFill>
              </a:rPr>
              <a:pPr>
                <a:defRPr/>
              </a:pPr>
              <a:t>49</a:t>
            </a:fld>
            <a:endParaRPr lang="en-AU" dirty="0">
              <a:solidFill>
                <a:srgbClr val="262626"/>
              </a:solidFill>
            </a:endParaRPr>
          </a:p>
        </p:txBody>
      </p:sp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778" y="9939"/>
            <a:ext cx="8439301" cy="6250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736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097" y="548681"/>
            <a:ext cx="7811315" cy="5904655"/>
          </a:xfrm>
          <a:prstGeom prst="rect">
            <a:avLst/>
          </a:prstGeom>
        </p:spPr>
      </p:pic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903913" y="1376772"/>
            <a:ext cx="1944687" cy="5123570"/>
          </a:xfrm>
          <a:prstGeom prst="rect">
            <a:avLst/>
          </a:prstGeom>
          <a:solidFill>
            <a:srgbClr val="CCFFCC">
              <a:alpha val="30980"/>
            </a:srgbClr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782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A2D17-AE25-4B7F-B57B-59214BF4DB9F}" type="slidenum">
              <a:rPr lang="en-AU" smtClean="0">
                <a:solidFill>
                  <a:srgbClr val="262626"/>
                </a:solidFill>
              </a:rPr>
              <a:pPr>
                <a:defRPr/>
              </a:pPr>
              <a:t>50</a:t>
            </a:fld>
            <a:endParaRPr lang="en-AU" dirty="0">
              <a:solidFill>
                <a:srgbClr val="262626"/>
              </a:solidFill>
            </a:endParaRPr>
          </a:p>
        </p:txBody>
      </p:sp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6" name="Rectangle 5"/>
          <p:cNvSpPr/>
          <p:nvPr/>
        </p:nvSpPr>
        <p:spPr>
          <a:xfrm>
            <a:off x="179512" y="1088740"/>
            <a:ext cx="2484277" cy="28120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AU"/>
          </a:p>
        </p:txBody>
      </p:sp>
      <p:sp>
        <p:nvSpPr>
          <p:cNvPr id="7" name="Rectangle 6"/>
          <p:cNvSpPr/>
          <p:nvPr/>
        </p:nvSpPr>
        <p:spPr>
          <a:xfrm>
            <a:off x="181637" y="3140968"/>
            <a:ext cx="2590163" cy="28120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AU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52438"/>
            <a:ext cx="8928100" cy="524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prstDash val="lgDash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2954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6" grpId="0" animBg="1"/>
      <p:bldP spid="7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A2D17-AE25-4B7F-B57B-59214BF4DB9F}" type="slidenum">
              <a:rPr lang="en-AU" smtClean="0">
                <a:solidFill>
                  <a:srgbClr val="262626"/>
                </a:solidFill>
              </a:rPr>
              <a:pPr>
                <a:defRPr/>
              </a:pPr>
              <a:t>51</a:t>
            </a:fld>
            <a:endParaRPr lang="en-AU" dirty="0">
              <a:solidFill>
                <a:srgbClr val="262626"/>
              </a:solidFill>
            </a:endParaRPr>
          </a:p>
        </p:txBody>
      </p:sp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4644"/>
            <a:ext cx="9098948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147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8" y="3505556"/>
            <a:ext cx="9226911" cy="215569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368" y="465389"/>
            <a:ext cx="9034058" cy="2783591"/>
          </a:xfrm>
          <a:prstGeom prst="rect">
            <a:avLst/>
          </a:prstGeom>
        </p:spPr>
      </p:pic>
      <p:sp>
        <p:nvSpPr>
          <p:cNvPr id="6" name="Oval 2"/>
          <p:cNvSpPr>
            <a:spLocks noChangeAspect="1" noChangeArrowheads="1"/>
          </p:cNvSpPr>
          <p:nvPr/>
        </p:nvSpPr>
        <p:spPr bwMode="auto">
          <a:xfrm>
            <a:off x="8892480" y="6633356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800">
                <a:latin typeface="Arial" charset="0"/>
              </a:rPr>
              <a:t>L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195736" y="1622425"/>
            <a:ext cx="8397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L + P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407855" y="1663700"/>
            <a:ext cx="6556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330</a:t>
            </a:r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5889848" y="1663700"/>
            <a:ext cx="495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70</a:t>
            </a:r>
          </a:p>
        </p:txBody>
      </p:sp>
      <p:sp>
        <p:nvSpPr>
          <p:cNvPr id="13" name="TextBox 8"/>
          <p:cNvSpPr txBox="1">
            <a:spLocks noChangeArrowheads="1"/>
          </p:cNvSpPr>
          <p:nvPr/>
        </p:nvSpPr>
        <p:spPr bwMode="auto">
          <a:xfrm>
            <a:off x="7200900" y="1663700"/>
            <a:ext cx="9699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23100</a:t>
            </a:r>
          </a:p>
        </p:txBody>
      </p:sp>
      <p:sp>
        <p:nvSpPr>
          <p:cNvPr id="15" name="TextBox 8"/>
          <p:cNvSpPr txBox="1">
            <a:spLocks noChangeArrowheads="1"/>
          </p:cNvSpPr>
          <p:nvPr/>
        </p:nvSpPr>
        <p:spPr bwMode="auto">
          <a:xfrm>
            <a:off x="2270348" y="2160588"/>
            <a:ext cx="6572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A/C</a:t>
            </a:r>
          </a:p>
        </p:txBody>
      </p:sp>
      <p:sp>
        <p:nvSpPr>
          <p:cNvPr id="16" name="TextBox 9"/>
          <p:cNvSpPr txBox="1">
            <a:spLocks noChangeArrowheads="1"/>
          </p:cNvSpPr>
          <p:nvPr/>
        </p:nvSpPr>
        <p:spPr bwMode="auto">
          <a:xfrm>
            <a:off x="4391980" y="2201863"/>
            <a:ext cx="6556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330</a:t>
            </a:r>
          </a:p>
        </p:txBody>
      </p:sp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5873973" y="2201863"/>
            <a:ext cx="495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30</a:t>
            </a:r>
          </a:p>
        </p:txBody>
      </p:sp>
      <p:sp>
        <p:nvSpPr>
          <p:cNvPr id="18" name="TextBox 8"/>
          <p:cNvSpPr txBox="1">
            <a:spLocks noChangeArrowheads="1"/>
          </p:cNvSpPr>
          <p:nvPr/>
        </p:nvSpPr>
        <p:spPr bwMode="auto">
          <a:xfrm>
            <a:off x="7356475" y="2241550"/>
            <a:ext cx="812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9900</a:t>
            </a:r>
          </a:p>
        </p:txBody>
      </p:sp>
      <p:sp>
        <p:nvSpPr>
          <p:cNvPr id="36" name="TextBox 8"/>
          <p:cNvSpPr txBox="1">
            <a:spLocks noChangeArrowheads="1"/>
          </p:cNvSpPr>
          <p:nvPr/>
        </p:nvSpPr>
        <p:spPr bwMode="auto">
          <a:xfrm>
            <a:off x="7280275" y="2776538"/>
            <a:ext cx="971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33000</a:t>
            </a: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2125811" y="4142590"/>
            <a:ext cx="444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prstDash val="lgDash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b="1" dirty="0">
                <a:solidFill>
                  <a:srgbClr val="FF0000"/>
                </a:solidFill>
                <a:latin typeface="Comic Sans MS" pitchFamily="66" charset="0"/>
              </a:rPr>
              <a:t> S</a:t>
            </a:r>
          </a:p>
        </p:txBody>
      </p:sp>
      <p:sp>
        <p:nvSpPr>
          <p:cNvPr id="38" name="Line 28"/>
          <p:cNvSpPr>
            <a:spLocks noChangeShapeType="1"/>
          </p:cNvSpPr>
          <p:nvPr/>
        </p:nvSpPr>
        <p:spPr bwMode="auto">
          <a:xfrm flipV="1">
            <a:off x="1965474" y="4502307"/>
            <a:ext cx="825500" cy="1588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39" name="Text Box 29"/>
          <p:cNvSpPr txBox="1">
            <a:spLocks noChangeArrowheads="1"/>
          </p:cNvSpPr>
          <p:nvPr/>
        </p:nvSpPr>
        <p:spPr bwMode="auto">
          <a:xfrm>
            <a:off x="1825774" y="4492782"/>
            <a:ext cx="11414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prstDash val="lgDash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b="1">
                <a:solidFill>
                  <a:srgbClr val="FF0000"/>
                </a:solidFill>
                <a:latin typeface="Comic Sans MS" pitchFamily="66" charset="0"/>
              </a:rPr>
              <a:t>√3 x V</a:t>
            </a:r>
            <a:r>
              <a:rPr lang="en-AU" altLang="en-US" b="1" baseline="-25000">
                <a:solidFill>
                  <a:srgbClr val="FF0000"/>
                </a:solidFill>
                <a:latin typeface="Comic Sans MS" pitchFamily="66" charset="0"/>
              </a:rPr>
              <a:t>L</a:t>
            </a:r>
            <a:r>
              <a:rPr lang="en-AU" altLang="en-US" b="1">
                <a:solidFill>
                  <a:srgbClr val="FF0000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40" name="Text Box 30"/>
          <p:cNvSpPr txBox="1">
            <a:spLocks noChangeArrowheads="1"/>
          </p:cNvSpPr>
          <p:nvPr/>
        </p:nvSpPr>
        <p:spPr bwMode="auto">
          <a:xfrm>
            <a:off x="3016399" y="4178594"/>
            <a:ext cx="15287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prstDash val="lgDash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b="1" dirty="0">
                <a:solidFill>
                  <a:srgbClr val="FF0000"/>
                </a:solidFill>
                <a:latin typeface="Comic Sans MS" pitchFamily="66" charset="0"/>
              </a:rPr>
              <a:t> =    33000</a:t>
            </a:r>
          </a:p>
        </p:txBody>
      </p:sp>
      <p:sp>
        <p:nvSpPr>
          <p:cNvPr id="41" name="Line 31"/>
          <p:cNvSpPr>
            <a:spLocks noChangeShapeType="1"/>
          </p:cNvSpPr>
          <p:nvPr/>
        </p:nvSpPr>
        <p:spPr bwMode="auto">
          <a:xfrm>
            <a:off x="3546624" y="4503895"/>
            <a:ext cx="1116012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42" name="Text Box 32"/>
          <p:cNvSpPr txBox="1">
            <a:spLocks noChangeArrowheads="1"/>
          </p:cNvSpPr>
          <p:nvPr/>
        </p:nvSpPr>
        <p:spPr bwMode="auto">
          <a:xfrm>
            <a:off x="3373586" y="4492782"/>
            <a:ext cx="1222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prstDash val="lgDash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b="1">
                <a:solidFill>
                  <a:srgbClr val="FF0000"/>
                </a:solidFill>
                <a:latin typeface="Comic Sans MS" pitchFamily="66" charset="0"/>
              </a:rPr>
              <a:t>√3 x 400</a:t>
            </a:r>
          </a:p>
        </p:txBody>
      </p:sp>
      <p:sp>
        <p:nvSpPr>
          <p:cNvPr id="43" name="Text Box 33"/>
          <p:cNvSpPr txBox="1">
            <a:spLocks noChangeArrowheads="1"/>
          </p:cNvSpPr>
          <p:nvPr/>
        </p:nvSpPr>
        <p:spPr bwMode="auto">
          <a:xfrm>
            <a:off x="4621435" y="4262347"/>
            <a:ext cx="2505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prstDash val="lgDash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b="1" dirty="0">
                <a:solidFill>
                  <a:srgbClr val="FF0000"/>
                </a:solidFill>
                <a:latin typeface="Comic Sans MS" pitchFamily="66" charset="0"/>
              </a:rPr>
              <a:t> =  47.7A per phase</a:t>
            </a:r>
          </a:p>
        </p:txBody>
      </p:sp>
      <p:sp>
        <p:nvSpPr>
          <p:cNvPr id="61480" name="Slide Number Placeholder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5678D9B-EFEA-4F45-BB3D-01A891A27E7A}" type="slidenum">
              <a:rPr lang="en-GB" altLang="en-US" smtClean="0">
                <a:latin typeface="+mn-lt"/>
              </a:rPr>
              <a:pPr/>
              <a:t>52</a:t>
            </a:fld>
            <a:endParaRPr lang="en-GB" alt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7938078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5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6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7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9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9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9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/>
      <p:bldP spid="10" grpId="0"/>
      <p:bldP spid="13" grpId="0"/>
      <p:bldP spid="15" grpId="0"/>
      <p:bldP spid="16" grpId="0"/>
      <p:bldP spid="17" grpId="0"/>
      <p:bldP spid="18" grpId="0"/>
      <p:bldP spid="36" grpId="0"/>
      <p:bldP spid="37" grpId="0"/>
      <p:bldP spid="38" grpId="0" animBg="1"/>
      <p:bldP spid="39" grpId="0"/>
      <p:bldP spid="40" grpId="0"/>
      <p:bldP spid="41" grpId="0" animBg="1"/>
      <p:bldP spid="42" grpId="0"/>
      <p:bldP spid="43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2"/>
          <p:cNvSpPr>
            <a:spLocks noChangeAspect="1" noChangeArrowheads="1"/>
          </p:cNvSpPr>
          <p:nvPr/>
        </p:nvSpPr>
        <p:spPr bwMode="auto">
          <a:xfrm>
            <a:off x="8892480" y="6633356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800">
                <a:latin typeface="Arial" charset="0"/>
              </a:rPr>
              <a:t>L</a:t>
            </a:r>
          </a:p>
        </p:txBody>
      </p:sp>
      <p:sp>
        <p:nvSpPr>
          <p:cNvPr id="20" name="TextBox 8"/>
          <p:cNvSpPr txBox="1">
            <a:spLocks noChangeArrowheads="1"/>
          </p:cNvSpPr>
          <p:nvPr/>
        </p:nvSpPr>
        <p:spPr bwMode="auto">
          <a:xfrm>
            <a:off x="2015716" y="651421"/>
            <a:ext cx="8397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990099"/>
                </a:solidFill>
                <a:latin typeface="Comic Sans MS" pitchFamily="66" charset="0"/>
              </a:rPr>
              <a:t>L + P</a:t>
            </a:r>
          </a:p>
        </p:txBody>
      </p:sp>
      <p:sp>
        <p:nvSpPr>
          <p:cNvPr id="21" name="TextBox 9"/>
          <p:cNvSpPr txBox="1">
            <a:spLocks noChangeArrowheads="1"/>
          </p:cNvSpPr>
          <p:nvPr/>
        </p:nvSpPr>
        <p:spPr bwMode="auto">
          <a:xfrm>
            <a:off x="4359151" y="692696"/>
            <a:ext cx="6556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990099"/>
                </a:solidFill>
                <a:latin typeface="Comic Sans MS" pitchFamily="66" charset="0"/>
              </a:rPr>
              <a:t>300</a:t>
            </a:r>
          </a:p>
        </p:txBody>
      </p:sp>
      <p:sp>
        <p:nvSpPr>
          <p:cNvPr id="22" name="TextBox 8"/>
          <p:cNvSpPr txBox="1">
            <a:spLocks noChangeArrowheads="1"/>
          </p:cNvSpPr>
          <p:nvPr/>
        </p:nvSpPr>
        <p:spPr bwMode="auto">
          <a:xfrm>
            <a:off x="5771794" y="692696"/>
            <a:ext cx="495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990099"/>
                </a:solidFill>
                <a:latin typeface="Comic Sans MS" pitchFamily="66" charset="0"/>
              </a:rPr>
              <a:t>50</a:t>
            </a:r>
          </a:p>
        </p:txBody>
      </p:sp>
      <p:sp>
        <p:nvSpPr>
          <p:cNvPr id="23" name="TextBox 8"/>
          <p:cNvSpPr txBox="1">
            <a:spLocks noChangeArrowheads="1"/>
          </p:cNvSpPr>
          <p:nvPr/>
        </p:nvSpPr>
        <p:spPr bwMode="auto">
          <a:xfrm>
            <a:off x="7038619" y="697459"/>
            <a:ext cx="9620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990099"/>
                </a:solidFill>
                <a:latin typeface="Comic Sans MS" pitchFamily="66" charset="0"/>
              </a:rPr>
              <a:t>15000</a:t>
            </a:r>
          </a:p>
        </p:txBody>
      </p:sp>
      <p:sp>
        <p:nvSpPr>
          <p:cNvPr id="24" name="TextBox 8"/>
          <p:cNvSpPr txBox="1">
            <a:spLocks noChangeArrowheads="1"/>
          </p:cNvSpPr>
          <p:nvPr/>
        </p:nvSpPr>
        <p:spPr bwMode="auto">
          <a:xfrm>
            <a:off x="2085566" y="1261021"/>
            <a:ext cx="6572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990099"/>
                </a:solidFill>
                <a:latin typeface="Comic Sans MS" pitchFamily="66" charset="0"/>
              </a:rPr>
              <a:t>A/C</a:t>
            </a:r>
          </a:p>
        </p:txBody>
      </p:sp>
      <p:sp>
        <p:nvSpPr>
          <p:cNvPr id="25" name="TextBox 9"/>
          <p:cNvSpPr txBox="1">
            <a:spLocks noChangeArrowheads="1"/>
          </p:cNvSpPr>
          <p:nvPr/>
        </p:nvSpPr>
        <p:spPr bwMode="auto">
          <a:xfrm>
            <a:off x="4355976" y="1268959"/>
            <a:ext cx="6556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990099"/>
                </a:solidFill>
                <a:latin typeface="Comic Sans MS" pitchFamily="66" charset="0"/>
              </a:rPr>
              <a:t>300</a:t>
            </a:r>
          </a:p>
        </p:txBody>
      </p:sp>
      <p:sp>
        <p:nvSpPr>
          <p:cNvPr id="26" name="TextBox 8"/>
          <p:cNvSpPr txBox="1">
            <a:spLocks noChangeArrowheads="1"/>
          </p:cNvSpPr>
          <p:nvPr/>
        </p:nvSpPr>
        <p:spPr bwMode="auto">
          <a:xfrm>
            <a:off x="5751156" y="1268959"/>
            <a:ext cx="495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990099"/>
                </a:solidFill>
                <a:latin typeface="Comic Sans MS" pitchFamily="66" charset="0"/>
              </a:rPr>
              <a:t>25</a:t>
            </a:r>
          </a:p>
        </p:txBody>
      </p:sp>
      <p:sp>
        <p:nvSpPr>
          <p:cNvPr id="27" name="TextBox 8"/>
          <p:cNvSpPr txBox="1">
            <a:spLocks noChangeArrowheads="1"/>
          </p:cNvSpPr>
          <p:nvPr/>
        </p:nvSpPr>
        <p:spPr bwMode="auto">
          <a:xfrm>
            <a:off x="7113231" y="1308646"/>
            <a:ext cx="812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990099"/>
                </a:solidFill>
                <a:latin typeface="Comic Sans MS" pitchFamily="66" charset="0"/>
              </a:rPr>
              <a:t>7500</a:t>
            </a:r>
          </a:p>
        </p:txBody>
      </p:sp>
      <p:sp>
        <p:nvSpPr>
          <p:cNvPr id="44" name="TextBox 8"/>
          <p:cNvSpPr txBox="1">
            <a:spLocks noChangeArrowheads="1"/>
          </p:cNvSpPr>
          <p:nvPr/>
        </p:nvSpPr>
        <p:spPr bwMode="auto">
          <a:xfrm>
            <a:off x="7065606" y="1768934"/>
            <a:ext cx="9699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 dirty="0">
                <a:solidFill>
                  <a:srgbClr val="990099"/>
                </a:solidFill>
                <a:latin typeface="Comic Sans MS" pitchFamily="66" charset="0"/>
              </a:rPr>
              <a:t>22500</a:t>
            </a:r>
          </a:p>
        </p:txBody>
      </p:sp>
      <p:sp>
        <p:nvSpPr>
          <p:cNvPr id="61480" name="Slide Number Placeholder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5678D9B-EFEA-4F45-BB3D-01A891A27E7A}" type="slidenum">
              <a:rPr lang="en-GB" altLang="en-US" smtClean="0">
                <a:latin typeface="+mn-lt"/>
              </a:rPr>
              <a:pPr/>
              <a:t>53</a:t>
            </a:fld>
            <a:endParaRPr lang="en-GB" altLang="en-US" dirty="0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2597" y="476672"/>
            <a:ext cx="8845806" cy="1800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597" y="2641996"/>
            <a:ext cx="8911604" cy="2191159"/>
          </a:xfrm>
          <a:prstGeom prst="rect">
            <a:avLst/>
          </a:prstGeom>
        </p:spPr>
      </p:pic>
      <p:sp>
        <p:nvSpPr>
          <p:cNvPr id="29" name="Text Box 27"/>
          <p:cNvSpPr txBox="1">
            <a:spLocks noChangeArrowheads="1"/>
          </p:cNvSpPr>
          <p:nvPr/>
        </p:nvSpPr>
        <p:spPr bwMode="auto">
          <a:xfrm>
            <a:off x="2027475" y="3277617"/>
            <a:ext cx="4429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prstDash val="lgDash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b="1">
                <a:solidFill>
                  <a:srgbClr val="990099"/>
                </a:solidFill>
                <a:latin typeface="Comic Sans MS" pitchFamily="66" charset="0"/>
              </a:rPr>
              <a:t> S</a:t>
            </a:r>
          </a:p>
        </p:txBody>
      </p:sp>
      <p:sp>
        <p:nvSpPr>
          <p:cNvPr id="30" name="Line 28"/>
          <p:cNvSpPr>
            <a:spLocks noChangeShapeType="1"/>
          </p:cNvSpPr>
          <p:nvPr/>
        </p:nvSpPr>
        <p:spPr bwMode="auto">
          <a:xfrm flipV="1">
            <a:off x="1867137" y="3642742"/>
            <a:ext cx="825500" cy="1588"/>
          </a:xfrm>
          <a:prstGeom prst="line">
            <a:avLst/>
          </a:prstGeom>
          <a:noFill/>
          <a:ln w="31750">
            <a:solidFill>
              <a:srgbClr val="99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31" name="Text Box 29"/>
          <p:cNvSpPr txBox="1">
            <a:spLocks noChangeArrowheads="1"/>
          </p:cNvSpPr>
          <p:nvPr/>
        </p:nvSpPr>
        <p:spPr bwMode="auto">
          <a:xfrm>
            <a:off x="1748075" y="3644330"/>
            <a:ext cx="1139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prstDash val="lgDash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b="1">
                <a:solidFill>
                  <a:srgbClr val="990099"/>
                </a:solidFill>
                <a:latin typeface="Comic Sans MS" pitchFamily="66" charset="0"/>
              </a:rPr>
              <a:t>√3 x V</a:t>
            </a:r>
            <a:r>
              <a:rPr lang="en-AU" altLang="en-US" b="1" baseline="-25000">
                <a:solidFill>
                  <a:srgbClr val="990099"/>
                </a:solidFill>
                <a:latin typeface="Comic Sans MS" pitchFamily="66" charset="0"/>
              </a:rPr>
              <a:t>L</a:t>
            </a:r>
            <a:r>
              <a:rPr lang="en-AU" altLang="en-US" b="1">
                <a:solidFill>
                  <a:srgbClr val="990099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32" name="Text Box 30"/>
          <p:cNvSpPr txBox="1">
            <a:spLocks noChangeArrowheads="1"/>
          </p:cNvSpPr>
          <p:nvPr/>
        </p:nvSpPr>
        <p:spPr bwMode="auto">
          <a:xfrm>
            <a:off x="2918062" y="3320480"/>
            <a:ext cx="15287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prstDash val="lgDash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b="1">
                <a:solidFill>
                  <a:srgbClr val="990099"/>
                </a:solidFill>
                <a:latin typeface="Comic Sans MS" pitchFamily="66" charset="0"/>
              </a:rPr>
              <a:t> =    22500</a:t>
            </a:r>
          </a:p>
        </p:txBody>
      </p:sp>
      <p:sp>
        <p:nvSpPr>
          <p:cNvPr id="33" name="Line 31"/>
          <p:cNvSpPr>
            <a:spLocks noChangeShapeType="1"/>
          </p:cNvSpPr>
          <p:nvPr/>
        </p:nvSpPr>
        <p:spPr bwMode="auto">
          <a:xfrm>
            <a:off x="3448287" y="3644330"/>
            <a:ext cx="1116013" cy="0"/>
          </a:xfrm>
          <a:prstGeom prst="line">
            <a:avLst/>
          </a:prstGeom>
          <a:noFill/>
          <a:ln w="31750">
            <a:solidFill>
              <a:srgbClr val="99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34" name="Text Box 32"/>
          <p:cNvSpPr txBox="1">
            <a:spLocks noChangeArrowheads="1"/>
          </p:cNvSpPr>
          <p:nvPr/>
        </p:nvSpPr>
        <p:spPr bwMode="auto">
          <a:xfrm>
            <a:off x="3305412" y="3644330"/>
            <a:ext cx="1222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prstDash val="lgDash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b="1">
                <a:solidFill>
                  <a:srgbClr val="990099"/>
                </a:solidFill>
                <a:latin typeface="Comic Sans MS" pitchFamily="66" charset="0"/>
              </a:rPr>
              <a:t>√3 x 400</a:t>
            </a:r>
          </a:p>
        </p:txBody>
      </p:sp>
      <p:sp>
        <p:nvSpPr>
          <p:cNvPr id="35" name="Text Box 33"/>
          <p:cNvSpPr txBox="1">
            <a:spLocks noChangeArrowheads="1"/>
          </p:cNvSpPr>
          <p:nvPr/>
        </p:nvSpPr>
        <p:spPr bwMode="auto">
          <a:xfrm>
            <a:off x="4355976" y="3356992"/>
            <a:ext cx="25042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prstDash val="lgDash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b="1" dirty="0">
                <a:solidFill>
                  <a:srgbClr val="990099"/>
                </a:solidFill>
                <a:latin typeface="Comic Sans MS" pitchFamily="66" charset="0"/>
              </a:rPr>
              <a:t> =  32.5A per phase</a:t>
            </a:r>
          </a:p>
        </p:txBody>
      </p:sp>
    </p:spTree>
    <p:extLst>
      <p:ext uri="{BB962C8B-B14F-4D97-AF65-F5344CB8AC3E}">
        <p14:creationId xmlns:p14="http://schemas.microsoft.com/office/powerpoint/2010/main" val="231312313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5" dur="8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6" dur="80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80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7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9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9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9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44" grpId="0"/>
      <p:bldP spid="29" grpId="0"/>
      <p:bldP spid="30" grpId="0" animBg="1"/>
      <p:bldP spid="31" grpId="0"/>
      <p:bldP spid="32" grpId="0"/>
      <p:bldP spid="33" grpId="0" animBg="1"/>
      <p:bldP spid="34" grpId="0"/>
      <p:bldP spid="35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79712" y="3032956"/>
            <a:ext cx="5256584" cy="599883"/>
          </a:xfrm>
        </p:spPr>
        <p:txBody>
          <a:bodyPr/>
          <a:lstStyle/>
          <a:p>
            <a:r>
              <a:rPr lang="en-AU" dirty="0"/>
              <a:t>END OF LESSON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FE6728-1A49-4830-8DBE-E767DF5E9F02}" type="slidenum">
              <a:rPr lang="en-GB" smtClean="0"/>
              <a:pPr>
                <a:defRPr/>
              </a:pPr>
              <a:t>54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2158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945" y="332506"/>
            <a:ext cx="8233495" cy="5966450"/>
          </a:xfrm>
          <a:prstGeom prst="rect">
            <a:avLst/>
          </a:prstGeom>
        </p:spPr>
      </p:pic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6120172" y="326759"/>
            <a:ext cx="2268252" cy="5658525"/>
          </a:xfrm>
          <a:prstGeom prst="rect">
            <a:avLst/>
          </a:prstGeom>
          <a:solidFill>
            <a:srgbClr val="CCFFCC">
              <a:alpha val="30980"/>
            </a:srgbClr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57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548" y="116632"/>
            <a:ext cx="8149790" cy="6319385"/>
          </a:xfrm>
          <a:prstGeom prst="rect">
            <a:avLst/>
          </a:prstGeom>
        </p:spPr>
      </p:pic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6084169" y="485740"/>
            <a:ext cx="2196244" cy="5581167"/>
          </a:xfrm>
          <a:prstGeom prst="rect">
            <a:avLst/>
          </a:prstGeom>
          <a:solidFill>
            <a:srgbClr val="CCFFCC">
              <a:alpha val="30980"/>
            </a:srgbClr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783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24644"/>
            <a:ext cx="8594968" cy="5580620"/>
          </a:xfrm>
          <a:prstGeom prst="rect">
            <a:avLst/>
          </a:prstGeom>
        </p:spPr>
      </p:pic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79512" y="1268759"/>
            <a:ext cx="8532948" cy="3024337"/>
          </a:xfrm>
          <a:prstGeom prst="rect">
            <a:avLst/>
          </a:prstGeom>
          <a:solidFill>
            <a:srgbClr val="CCFFCC">
              <a:alpha val="30980"/>
            </a:srgbClr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79512" y="4309053"/>
            <a:ext cx="8532948" cy="1359769"/>
          </a:xfrm>
          <a:prstGeom prst="rect">
            <a:avLst/>
          </a:prstGeom>
          <a:solidFill>
            <a:srgbClr val="CCFFCC">
              <a:alpha val="30980"/>
            </a:srgbClr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746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4" grpId="0" animBg="1"/>
      <p:bldP spid="4" grpId="1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584684"/>
            <a:ext cx="8631619" cy="2592288"/>
          </a:xfrm>
          <a:prstGeom prst="rect">
            <a:avLst/>
          </a:prstGeom>
        </p:spPr>
      </p:pic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79512" y="908721"/>
            <a:ext cx="8532948" cy="1512168"/>
          </a:xfrm>
          <a:prstGeom prst="rect">
            <a:avLst/>
          </a:prstGeom>
          <a:solidFill>
            <a:srgbClr val="CCFFCC">
              <a:alpha val="30980"/>
            </a:srgbClr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86512" y="2384884"/>
            <a:ext cx="8532948" cy="765107"/>
          </a:xfrm>
          <a:prstGeom prst="rect">
            <a:avLst/>
          </a:prstGeom>
          <a:solidFill>
            <a:srgbClr val="CCFFCC">
              <a:alpha val="30980"/>
            </a:srgbClr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787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4" grpId="0" animBg="1"/>
      <p:bldP spid="4" grpId="1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8&quot; unique_id=&quot;10422&quot;&gt;&lt;/object&gt;&lt;object type=&quot;2&quot; unique_id=&quot;10423&quot;&gt;&lt;object type=&quot;3&quot; unique_id=&quot;10424&quot;&gt;&lt;property id=&quot;20148&quot; value=&quot;5&quot;/&gt;&lt;property id=&quot;20300&quot; value=&quot;Slide 1&quot;/&gt;&lt;property id=&quot;20307&quot; value=&quot;372&quot;/&gt;&lt;/object&gt;&lt;object type=&quot;3&quot; unique_id=&quot;10425&quot;&gt;&lt;property id=&quot;20148&quot; value=&quot;5&quot;/&gt;&lt;property id=&quot;20300&quot; value=&quot;Slide 2&quot;/&gt;&lt;property id=&quot;20307&quot; value=&quot;293&quot;/&gt;&lt;/object&gt;&lt;object type=&quot;3&quot; unique_id=&quot;10426&quot;&gt;&lt;property id=&quot;20148&quot; value=&quot;5&quot;/&gt;&lt;property id=&quot;20300&quot; value=&quot;Slide 3&quot;/&gt;&lt;property id=&quot;20307&quot; value=&quot;374&quot;/&gt;&lt;/object&gt;&lt;object type=&quot;3&quot; unique_id=&quot;10427&quot;&gt;&lt;property id=&quot;20148&quot; value=&quot;5&quot;/&gt;&lt;property id=&quot;20300&quot; value=&quot;Slide 4&quot;/&gt;&lt;property id=&quot;20307&quot; value=&quot;295&quot;/&gt;&lt;/object&gt;&lt;object type=&quot;3&quot; unique_id=&quot;10428&quot;&gt;&lt;property id=&quot;20148&quot; value=&quot;5&quot;/&gt;&lt;property id=&quot;20300&quot; value=&quot;Slide 5&quot;/&gt;&lt;property id=&quot;20307&quot; value=&quot;296&quot;/&gt;&lt;/object&gt;&lt;object type=&quot;3&quot; unique_id=&quot;10429&quot;&gt;&lt;property id=&quot;20148&quot; value=&quot;5&quot;/&gt;&lt;property id=&quot;20300&quot; value=&quot;Slide 6&quot;/&gt;&lt;property id=&quot;20307&quot; value=&quot;297&quot;/&gt;&lt;/object&gt;&lt;object type=&quot;3&quot; unique_id=&quot;10430&quot;&gt;&lt;property id=&quot;20148&quot; value=&quot;5&quot;/&gt;&lt;property id=&quot;20300&quot; value=&quot;Slide 7&quot;/&gt;&lt;property id=&quot;20307&quot; value=&quot;298&quot;/&gt;&lt;/object&gt;&lt;object type=&quot;3&quot; unique_id=&quot;10431&quot;&gt;&lt;property id=&quot;20148&quot; value=&quot;5&quot;/&gt;&lt;property id=&quot;20300&quot; value=&quot;Slide 8&quot;/&gt;&lt;property id=&quot;20307&quot; value=&quot;299&quot;/&gt;&lt;/object&gt;&lt;object type=&quot;3&quot; unique_id=&quot;10432&quot;&gt;&lt;property id=&quot;20148&quot; value=&quot;5&quot;/&gt;&lt;property id=&quot;20300&quot; value=&quot;Slide 9&quot;/&gt;&lt;property id=&quot;20307&quot; value=&quot;300&quot;/&gt;&lt;/object&gt;&lt;object type=&quot;3&quot; unique_id=&quot;10433&quot;&gt;&lt;property id=&quot;20148&quot; value=&quot;5&quot;/&gt;&lt;property id=&quot;20300&quot; value=&quot;Slide 10&quot;/&gt;&lt;property id=&quot;20307&quot; value=&quot;369&quot;/&gt;&lt;/object&gt;&lt;object type=&quot;3&quot; unique_id=&quot;10434&quot;&gt;&lt;property id=&quot;20148&quot; value=&quot;5&quot;/&gt;&lt;property id=&quot;20300&quot; value=&quot;Slide 11&quot;/&gt;&lt;property id=&quot;20307&quot; value=&quot;370&quot;/&gt;&lt;/object&gt;&lt;object type=&quot;3&quot; unique_id=&quot;10435&quot;&gt;&lt;property id=&quot;20148&quot; value=&quot;5&quot;/&gt;&lt;property id=&quot;20300&quot; value=&quot;Slide 12&quot;/&gt;&lt;property id=&quot;20307&quot; value=&quot;303&quot;/&gt;&lt;/object&gt;&lt;object type=&quot;3&quot; unique_id=&quot;10436&quot;&gt;&lt;property id=&quot;20148&quot; value=&quot;5&quot;/&gt;&lt;property id=&quot;20300&quot; value=&quot;Slide 13&quot;/&gt;&lt;property id=&quot;20307&quot; value=&quot;304&quot;/&gt;&lt;/object&gt;&lt;object type=&quot;3&quot; unique_id=&quot;10437&quot;&gt;&lt;property id=&quot;20148&quot; value=&quot;5&quot;/&gt;&lt;property id=&quot;20300&quot; value=&quot;Slide 14&quot;/&gt;&lt;property id=&quot;20307&quot; value=&quot;305&quot;/&gt;&lt;/object&gt;&lt;object type=&quot;3&quot; unique_id=&quot;10438&quot;&gt;&lt;property id=&quot;20148&quot; value=&quot;5&quot;/&gt;&lt;property id=&quot;20300&quot; value=&quot;Slide 15&quot;/&gt;&lt;property id=&quot;20307&quot; value=&quot;306&quot;/&gt;&lt;/object&gt;&lt;object type=&quot;3&quot; unique_id=&quot;10439&quot;&gt;&lt;property id=&quot;20148&quot; value=&quot;5&quot;/&gt;&lt;property id=&quot;20300&quot; value=&quot;Slide 16&quot;/&gt;&lt;property id=&quot;20307&quot; value=&quot;307&quot;/&gt;&lt;/object&gt;&lt;object type=&quot;3&quot; unique_id=&quot;10440&quot;&gt;&lt;property id=&quot;20148&quot; value=&quot;5&quot;/&gt;&lt;property id=&quot;20300&quot; value=&quot;Slide 17&quot;/&gt;&lt;property id=&quot;20307&quot; value=&quot;308&quot;/&gt;&lt;/object&gt;&lt;object type=&quot;3&quot; unique_id=&quot;10441&quot;&gt;&lt;property id=&quot;20148&quot; value=&quot;5&quot;/&gt;&lt;property id=&quot;20300&quot; value=&quot;Slide 18&quot;/&gt;&lt;property id=&quot;20307&quot; value=&quot;309&quot;/&gt;&lt;/object&gt;&lt;object type=&quot;3&quot; unique_id=&quot;10442&quot;&gt;&lt;property id=&quot;20148&quot; value=&quot;5&quot;/&gt;&lt;property id=&quot;20300&quot; value=&quot;Slide 19&quot;/&gt;&lt;property id=&quot;20307&quot; value=&quot;310&quot;/&gt;&lt;/object&gt;&lt;object type=&quot;3&quot; unique_id=&quot;10443&quot;&gt;&lt;property id=&quot;20148&quot; value=&quot;5&quot;/&gt;&lt;property id=&quot;20300&quot; value=&quot;Slide 20&quot;/&gt;&lt;property id=&quot;20307&quot; value=&quot;311&quot;/&gt;&lt;/object&gt;&lt;object type=&quot;3&quot; unique_id=&quot;10444&quot;&gt;&lt;property id=&quot;20148&quot; value=&quot;5&quot;/&gt;&lt;property id=&quot;20300&quot; value=&quot;Slide 21&quot;/&gt;&lt;property id=&quot;20307&quot; value=&quot;312&quot;/&gt;&lt;/object&gt;&lt;object type=&quot;3&quot; unique_id=&quot;10445&quot;&gt;&lt;property id=&quot;20148&quot; value=&quot;5&quot;/&gt;&lt;property id=&quot;20300&quot; value=&quot;Slide 22&quot;/&gt;&lt;property id=&quot;20307&quot; value=&quot;313&quot;/&gt;&lt;/object&gt;&lt;object type=&quot;3&quot; unique_id=&quot;10446&quot;&gt;&lt;property id=&quot;20148&quot; value=&quot;5&quot;/&gt;&lt;property id=&quot;20300&quot; value=&quot;Slide 23&quot;/&gt;&lt;property id=&quot;20307&quot; value=&quot;314&quot;/&gt;&lt;/object&gt;&lt;object type=&quot;3&quot; unique_id=&quot;10447&quot;&gt;&lt;property id=&quot;20148&quot; value=&quot;5&quot;/&gt;&lt;property id=&quot;20300&quot; value=&quot;Slide 24&quot;/&gt;&lt;property id=&quot;20307&quot; value=&quot;315&quot;/&gt;&lt;/object&gt;&lt;object type=&quot;3&quot; unique_id=&quot;10448&quot;&gt;&lt;property id=&quot;20148&quot; value=&quot;5&quot;/&gt;&lt;property id=&quot;20300&quot; value=&quot;Slide 25&quot;/&gt;&lt;property id=&quot;20307&quot; value=&quot;316&quot;/&gt;&lt;/object&gt;&lt;object type=&quot;3&quot; unique_id=&quot;10449&quot;&gt;&lt;property id=&quot;20148&quot; value=&quot;5&quot;/&gt;&lt;property id=&quot;20300&quot; value=&quot;Slide 26&quot;/&gt;&lt;property id=&quot;20307&quot; value=&quot;317&quot;/&gt;&lt;/object&gt;&lt;object type=&quot;3&quot; unique_id=&quot;10450&quot;&gt;&lt;property id=&quot;20148&quot; value=&quot;5&quot;/&gt;&lt;property id=&quot;20300&quot; value=&quot;Slide 27&quot;/&gt;&lt;property id=&quot;20307&quot; value=&quot;379&quot;/&gt;&lt;/object&gt;&lt;object type=&quot;3&quot; unique_id=&quot;10451&quot;&gt;&lt;property id=&quot;20148&quot; value=&quot;5&quot;/&gt;&lt;property id=&quot;20300&quot; value=&quot;Slide 28&quot;/&gt;&lt;property id=&quot;20307&quot; value=&quot;318&quot;/&gt;&lt;/object&gt;&lt;object type=&quot;3&quot; unique_id=&quot;10452&quot;&gt;&lt;property id=&quot;20148&quot; value=&quot;5&quot;/&gt;&lt;property id=&quot;20300&quot; value=&quot;Slide 29&quot;/&gt;&lt;property id=&quot;20307&quot; value=&quot;319&quot;/&gt;&lt;/object&gt;&lt;object type=&quot;3&quot; unique_id=&quot;10453&quot;&gt;&lt;property id=&quot;20148&quot; value=&quot;5&quot;/&gt;&lt;property id=&quot;20300&quot; value=&quot;Slide 30&quot;/&gt;&lt;property id=&quot;20307&quot; value=&quot;320&quot;/&gt;&lt;/object&gt;&lt;object type=&quot;3&quot; unique_id=&quot;10454&quot;&gt;&lt;property id=&quot;20148&quot; value=&quot;5&quot;/&gt;&lt;property id=&quot;20300&quot; value=&quot;Slide 31&quot;/&gt;&lt;property id=&quot;20307&quot; value=&quot;321&quot;/&gt;&lt;/object&gt;&lt;object type=&quot;3&quot; unique_id=&quot;10455&quot;&gt;&lt;property id=&quot;20148&quot; value=&quot;5&quot;/&gt;&lt;property id=&quot;20300&quot; value=&quot;Slide 32&quot;/&gt;&lt;property id=&quot;20307&quot; value=&quot;322&quot;/&gt;&lt;/object&gt;&lt;object type=&quot;3&quot; unique_id=&quot;10456&quot;&gt;&lt;property id=&quot;20148&quot; value=&quot;5&quot;/&gt;&lt;property id=&quot;20300&quot; value=&quot;Slide 33&quot;/&gt;&lt;property id=&quot;20307&quot; value=&quot;323&quot;/&gt;&lt;/object&gt;&lt;object type=&quot;3&quot; unique_id=&quot;10457&quot;&gt;&lt;property id=&quot;20148&quot; value=&quot;5&quot;/&gt;&lt;property id=&quot;20300&quot; value=&quot;Slide 34&quot;/&gt;&lt;property id=&quot;20307&quot; value=&quot;324&quot;/&gt;&lt;/object&gt;&lt;object type=&quot;3&quot; unique_id=&quot;10458&quot;&gt;&lt;property id=&quot;20148&quot; value=&quot;5&quot;/&gt;&lt;property id=&quot;20300&quot; value=&quot;Slide 35&quot;/&gt;&lt;property id=&quot;20307&quot; value=&quot;375&quot;/&gt;&lt;/object&gt;&lt;object type=&quot;3&quot; unique_id=&quot;10459&quot;&gt;&lt;property id=&quot;20148&quot; value=&quot;5&quot;/&gt;&lt;property id=&quot;20300&quot; value=&quot;Slide 36&quot;/&gt;&lt;property id=&quot;20307&quot; value=&quot;325&quot;/&gt;&lt;/object&gt;&lt;object type=&quot;3&quot; unique_id=&quot;10460&quot;&gt;&lt;property id=&quot;20148&quot; value=&quot;5&quot;/&gt;&lt;property id=&quot;20300&quot; value=&quot;Slide 37&quot;/&gt;&lt;property id=&quot;20307&quot; value=&quot;326&quot;/&gt;&lt;/object&gt;&lt;object type=&quot;3&quot; unique_id=&quot;10461&quot;&gt;&lt;property id=&quot;20148&quot; value=&quot;5&quot;/&gt;&lt;property id=&quot;20300&quot; value=&quot;Slide 38&quot;/&gt;&lt;property id=&quot;20307&quot; value=&quot;327&quot;/&gt;&lt;/object&gt;&lt;object type=&quot;3&quot; unique_id=&quot;10462&quot;&gt;&lt;property id=&quot;20148&quot; value=&quot;5&quot;/&gt;&lt;property id=&quot;20300&quot; value=&quot;Slide 39&quot;/&gt;&lt;property id=&quot;20307&quot; value=&quot;328&quot;/&gt;&lt;/object&gt;&lt;object type=&quot;3&quot; unique_id=&quot;10463&quot;&gt;&lt;property id=&quot;20148&quot; value=&quot;5&quot;/&gt;&lt;property id=&quot;20300&quot; value=&quot;Slide 40&quot;/&gt;&lt;property id=&quot;20307&quot; value=&quot;329&quot;/&gt;&lt;/object&gt;&lt;object type=&quot;3&quot; unique_id=&quot;10464&quot;&gt;&lt;property id=&quot;20148&quot; value=&quot;5&quot;/&gt;&lt;property id=&quot;20300&quot; value=&quot;Slide 41&quot;/&gt;&lt;property id=&quot;20307&quot; value=&quot;330&quot;/&gt;&lt;/object&gt;&lt;object type=&quot;3&quot; unique_id=&quot;10465&quot;&gt;&lt;property id=&quot;20148&quot; value=&quot;5&quot;/&gt;&lt;property id=&quot;20300&quot; value=&quot;Slide 42&quot;/&gt;&lt;property id=&quot;20307&quot; value=&quot;331&quot;/&gt;&lt;/object&gt;&lt;object type=&quot;3&quot; unique_id=&quot;10466&quot;&gt;&lt;property id=&quot;20148&quot; value=&quot;5&quot;/&gt;&lt;property id=&quot;20300&quot; value=&quot;Slide 43&quot;/&gt;&lt;property id=&quot;20307&quot; value=&quot;332&quot;/&gt;&lt;/object&gt;&lt;object type=&quot;3&quot; unique_id=&quot;10467&quot;&gt;&lt;property id=&quot;20148&quot; value=&quot;5&quot;/&gt;&lt;property id=&quot;20300&quot; value=&quot;Slide 44&quot;/&gt;&lt;property id=&quot;20307&quot; value=&quot;333&quot;/&gt;&lt;/object&gt;&lt;object type=&quot;3&quot; unique_id=&quot;10468&quot;&gt;&lt;property id=&quot;20148&quot; value=&quot;5&quot;/&gt;&lt;property id=&quot;20300&quot; value=&quot;Slide 45&quot;/&gt;&lt;property id=&quot;20307&quot; value=&quot;334&quot;/&gt;&lt;/object&gt;&lt;object type=&quot;3&quot; unique_id=&quot;10469&quot;&gt;&lt;property id=&quot;20148&quot; value=&quot;5&quot;/&gt;&lt;property id=&quot;20300&quot; value=&quot;Slide 46&quot;/&gt;&lt;property id=&quot;20307&quot; value=&quot;335&quot;/&gt;&lt;/object&gt;&lt;object type=&quot;3&quot; unique_id=&quot;10470&quot;&gt;&lt;property id=&quot;20148&quot; value=&quot;5&quot;/&gt;&lt;property id=&quot;20300&quot; value=&quot;Slide 47&quot;/&gt;&lt;property id=&quot;20307&quot; value=&quot;336&quot;/&gt;&lt;/object&gt;&lt;object type=&quot;3&quot; unique_id=&quot;10471&quot;&gt;&lt;property id=&quot;20148&quot; value=&quot;5&quot;/&gt;&lt;property id=&quot;20300&quot; value=&quot;Slide 48&quot;/&gt;&lt;property id=&quot;20307&quot; value=&quot;337&quot;/&gt;&lt;/object&gt;&lt;object type=&quot;3&quot; unique_id=&quot;10472&quot;&gt;&lt;property id=&quot;20148&quot; value=&quot;5&quot;/&gt;&lt;property id=&quot;20300&quot; value=&quot;Slide 49&quot;/&gt;&lt;property id=&quot;20307&quot; value=&quot;338&quot;/&gt;&lt;/object&gt;&lt;object type=&quot;3&quot; unique_id=&quot;10473&quot;&gt;&lt;property id=&quot;20148&quot; value=&quot;5&quot;/&gt;&lt;property id=&quot;20300&quot; value=&quot;Slide 50&quot;/&gt;&lt;property id=&quot;20307&quot; value=&quot;339&quot;/&gt;&lt;/object&gt;&lt;object type=&quot;3&quot; unique_id=&quot;10474&quot;&gt;&lt;property id=&quot;20148&quot; value=&quot;5&quot;/&gt;&lt;property id=&quot;20300&quot; value=&quot;Slide 51&quot;/&gt;&lt;property id=&quot;20307&quot; value=&quot;340&quot;/&gt;&lt;/object&gt;&lt;object type=&quot;3&quot; unique_id=&quot;10475&quot;&gt;&lt;property id=&quot;20148&quot; value=&quot;5&quot;/&gt;&lt;property id=&quot;20300&quot; value=&quot;Slide 52&quot;/&gt;&lt;property id=&quot;20307&quot; value=&quot;341&quot;/&gt;&lt;/object&gt;&lt;object type=&quot;3&quot; unique_id=&quot;10476&quot;&gt;&lt;property id=&quot;20148&quot; value=&quot;5&quot;/&gt;&lt;property id=&quot;20300&quot; value=&quot;Slide 53&quot;/&gt;&lt;property id=&quot;20307&quot; value=&quot;342&quot;/&gt;&lt;/object&gt;&lt;object type=&quot;3&quot; unique_id=&quot;10477&quot;&gt;&lt;property id=&quot;20148&quot; value=&quot;5&quot;/&gt;&lt;property id=&quot;20300&quot; value=&quot;Slide 54&quot;/&gt;&lt;property id=&quot;20307&quot; value=&quot;343&quot;/&gt;&lt;/object&gt;&lt;object type=&quot;3&quot; unique_id=&quot;10478&quot;&gt;&lt;property id=&quot;20148&quot; value=&quot;5&quot;/&gt;&lt;property id=&quot;20300&quot; value=&quot;Slide 55&quot;/&gt;&lt;property id=&quot;20307&quot; value=&quot;344&quot;/&gt;&lt;/object&gt;&lt;object type=&quot;3&quot; unique_id=&quot;10479&quot;&gt;&lt;property id=&quot;20148&quot; value=&quot;5&quot;/&gt;&lt;property id=&quot;20300&quot; value=&quot;Slide 56&quot;/&gt;&lt;property id=&quot;20307&quot; value=&quot;345&quot;/&gt;&lt;/object&gt;&lt;object type=&quot;3&quot; unique_id=&quot;10480&quot;&gt;&lt;property id=&quot;20148&quot; value=&quot;5&quot;/&gt;&lt;property id=&quot;20300&quot; value=&quot;Slide 57&quot;/&gt;&lt;property id=&quot;20307&quot; value=&quot;346&quot;/&gt;&lt;/object&gt;&lt;object type=&quot;3&quot; unique_id=&quot;10481&quot;&gt;&lt;property id=&quot;20148&quot; value=&quot;5&quot;/&gt;&lt;property id=&quot;20300&quot; value=&quot;Slide 58&quot;/&gt;&lt;property id=&quot;20307&quot; value=&quot;376&quot;/&gt;&lt;/object&gt;&lt;object type=&quot;3&quot; unique_id=&quot;10482&quot;&gt;&lt;property id=&quot;20148&quot; value=&quot;5&quot;/&gt;&lt;property id=&quot;20300&quot; value=&quot;Slide 59&quot;/&gt;&lt;property id=&quot;20307&quot; value=&quot;347&quot;/&gt;&lt;/object&gt;&lt;object type=&quot;3&quot; unique_id=&quot;10483&quot;&gt;&lt;property id=&quot;20148&quot; value=&quot;5&quot;/&gt;&lt;property id=&quot;20300&quot; value=&quot;Slide 60&quot;/&gt;&lt;property id=&quot;20307&quot; value=&quot;348&quot;/&gt;&lt;/object&gt;&lt;object type=&quot;3&quot; unique_id=&quot;10484&quot;&gt;&lt;property id=&quot;20148&quot; value=&quot;5&quot;/&gt;&lt;property id=&quot;20300&quot; value=&quot;Slide 61&quot;/&gt;&lt;property id=&quot;20307&quot; value=&quot;349&quot;/&gt;&lt;/object&gt;&lt;object type=&quot;3&quot; unique_id=&quot;10485&quot;&gt;&lt;property id=&quot;20148&quot; value=&quot;5&quot;/&gt;&lt;property id=&quot;20300&quot; value=&quot;Slide 62&quot;/&gt;&lt;property id=&quot;20307&quot; value=&quot;350&quot;/&gt;&lt;/object&gt;&lt;object type=&quot;3&quot; unique_id=&quot;10486&quot;&gt;&lt;property id=&quot;20148&quot; value=&quot;5&quot;/&gt;&lt;property id=&quot;20300&quot; value=&quot;Slide 63&quot;/&gt;&lt;property id=&quot;20307&quot; value=&quot;351&quot;/&gt;&lt;/object&gt;&lt;object type=&quot;3&quot; unique_id=&quot;10487&quot;&gt;&lt;property id=&quot;20148&quot; value=&quot;5&quot;/&gt;&lt;property id=&quot;20300&quot; value=&quot;Slide 66&quot;/&gt;&lt;property id=&quot;20307&quot; value=&quot;359&quot;/&gt;&lt;/object&gt;&lt;object type=&quot;3&quot; unique_id=&quot;10488&quot;&gt;&lt;property id=&quot;20148&quot; value=&quot;5&quot;/&gt;&lt;property id=&quot;20300&quot; value=&quot;Slide 67&quot;/&gt;&lt;property id=&quot;20307&quot; value=&quot;361&quot;/&gt;&lt;/object&gt;&lt;object type=&quot;3&quot; unique_id=&quot;10489&quot;&gt;&lt;property id=&quot;20148&quot; value=&quot;5&quot;/&gt;&lt;property id=&quot;20300&quot; value=&quot;Slide 68&quot;/&gt;&lt;property id=&quot;20307&quot; value=&quot;360&quot;/&gt;&lt;/object&gt;&lt;object type=&quot;3&quot; unique_id=&quot;10490&quot;&gt;&lt;property id=&quot;20148&quot; value=&quot;5&quot;/&gt;&lt;property id=&quot;20300&quot; value=&quot;Slide 69&quot;/&gt;&lt;property id=&quot;20307&quot; value=&quot;362&quot;/&gt;&lt;/object&gt;&lt;object type=&quot;3&quot; unique_id=&quot;10491&quot;&gt;&lt;property id=&quot;20148&quot; value=&quot;5&quot;/&gt;&lt;property id=&quot;20300&quot; value=&quot;Slide 70&quot;/&gt;&lt;property id=&quot;20307&quot; value=&quot;364&quot;/&gt;&lt;/object&gt;&lt;object type=&quot;3&quot; unique_id=&quot;10492&quot;&gt;&lt;property id=&quot;20148&quot; value=&quot;5&quot;/&gt;&lt;property id=&quot;20300&quot; value=&quot;Slide 71&quot;/&gt;&lt;property id=&quot;20307&quot; value=&quot;365&quot;/&gt;&lt;/object&gt;&lt;object type=&quot;3&quot; unique_id=&quot;10493&quot;&gt;&lt;property id=&quot;20148&quot; value=&quot;5&quot;/&gt;&lt;property id=&quot;20300&quot; value=&quot;Slide 72&quot;/&gt;&lt;property id=&quot;20307&quot; value=&quot;352&quot;/&gt;&lt;/object&gt;&lt;object type=&quot;3&quot; unique_id=&quot;10494&quot;&gt;&lt;property id=&quot;20148&quot; value=&quot;5&quot;/&gt;&lt;property id=&quot;20300&quot; value=&quot;Slide 73&quot;/&gt;&lt;property id=&quot;20307&quot; value=&quot;377&quot;/&gt;&lt;/object&gt;&lt;object type=&quot;3&quot; unique_id=&quot;10495&quot;&gt;&lt;property id=&quot;20148&quot; value=&quot;5&quot;/&gt;&lt;property id=&quot;20300&quot; value=&quot;Slide 74&quot;/&gt;&lt;property id=&quot;20307&quot; value=&quot;353&quot;/&gt;&lt;/object&gt;&lt;object type=&quot;3&quot; unique_id=&quot;10496&quot;&gt;&lt;property id=&quot;20148&quot; value=&quot;5&quot;/&gt;&lt;property id=&quot;20300&quot; value=&quot;Slide 75&quot;/&gt;&lt;property id=&quot;20307&quot; value=&quot;354&quot;/&gt;&lt;/object&gt;&lt;object type=&quot;3&quot; unique_id=&quot;10497&quot;&gt;&lt;property id=&quot;20148&quot; value=&quot;5&quot;/&gt;&lt;property id=&quot;20300&quot; value=&quot;Slide 76&quot;/&gt;&lt;property id=&quot;20307&quot; value=&quot;355&quot;/&gt;&lt;/object&gt;&lt;object type=&quot;3&quot; unique_id=&quot;10498&quot;&gt;&lt;property id=&quot;20148&quot; value=&quot;5&quot;/&gt;&lt;property id=&quot;20300&quot; value=&quot;Slide 77&quot;/&gt;&lt;property id=&quot;20307&quot; value=&quot;368&quot;/&gt;&lt;/object&gt;&lt;object type=&quot;3&quot; unique_id=&quot;10499&quot;&gt;&lt;property id=&quot;20148&quot; value=&quot;5&quot;/&gt;&lt;property id=&quot;20300&quot; value=&quot;Slide 78&quot;/&gt;&lt;property id=&quot;20307&quot; value=&quot;367&quot;/&gt;&lt;/object&gt;&lt;object type=&quot;3&quot; unique_id=&quot;10500&quot;&gt;&lt;property id=&quot;20148&quot; value=&quot;5&quot;/&gt;&lt;property id=&quot;20300&quot; value=&quot;Slide 79&quot;/&gt;&lt;property id=&quot;20307&quot; value=&quot;356&quot;/&gt;&lt;/object&gt;&lt;object type=&quot;3&quot; unique_id=&quot;10501&quot;&gt;&lt;property id=&quot;20148&quot; value=&quot;5&quot;/&gt;&lt;property id=&quot;20300&quot; value=&quot;Slide 80&quot;/&gt;&lt;property id=&quot;20307&quot; value=&quot;357&quot;/&gt;&lt;/object&gt;&lt;object type=&quot;3&quot; unique_id=&quot;10502&quot;&gt;&lt;property id=&quot;20148&quot; value=&quot;5&quot;/&gt;&lt;property id=&quot;20300&quot; value=&quot;Slide 81&quot;/&gt;&lt;property id=&quot;20307&quot; value=&quot;358&quot;/&gt;&lt;/object&gt;&lt;object type=&quot;3&quot; unique_id=&quot;10503&quot;&gt;&lt;property id=&quot;20148&quot; value=&quot;5&quot;/&gt;&lt;property id=&quot;20300&quot; value=&quot;Slide 82&quot;/&gt;&lt;property id=&quot;20307&quot; value=&quot;363&quot;/&gt;&lt;/object&gt;&lt;object type=&quot;3&quot; unique_id=&quot;10504&quot;&gt;&lt;property id=&quot;20148&quot; value=&quot;5&quot;/&gt;&lt;property id=&quot;20300&quot; value=&quot;Slide 83&quot;/&gt;&lt;property id=&quot;20307&quot; value=&quot;378&quot;/&gt;&lt;/object&gt;&lt;object type=&quot;3&quot; unique_id=&quot;10505&quot;&gt;&lt;property id=&quot;20148&quot; value=&quot;5&quot;/&gt;&lt;property id=&quot;20300&quot; value=&quot;Slide 84&quot;/&gt;&lt;property id=&quot;20307&quot; value=&quot;373&quot;/&gt;&lt;/object&gt;&lt;object type=&quot;3&quot; unique_id=&quot;10926&quot;&gt;&lt;property id=&quot;20148&quot; value=&quot;5&quot;/&gt;&lt;property id=&quot;20300&quot; value=&quot;Slide 64&quot;/&gt;&lt;property id=&quot;20307&quot; value=&quot;380&quot;/&gt;&lt;/object&gt;&lt;object type=&quot;3&quot; unique_id=&quot;10927&quot;&gt;&lt;property id=&quot;20148&quot; value=&quot;5&quot;/&gt;&lt;property id=&quot;20300&quot; value=&quot;Slide 65&quot;/&gt;&lt;property id=&quot;20307&quot; value=&quot;381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3_powerpoint-template-simple (1)">
  <a:themeElements>
    <a:clrScheme name="Custom 1">
      <a:dk1>
        <a:sysClr val="windowText" lastClr="000000"/>
      </a:dk1>
      <a:lt1>
        <a:sysClr val="window" lastClr="FFFFFF"/>
      </a:lt1>
      <a:dk2>
        <a:srgbClr val="262626"/>
      </a:dk2>
      <a:lt2>
        <a:srgbClr val="000000"/>
      </a:lt2>
      <a:accent1>
        <a:srgbClr val="4596CA"/>
      </a:accent1>
      <a:accent2>
        <a:srgbClr val="6AB3E3"/>
      </a:accent2>
      <a:accent3>
        <a:srgbClr val="8C84D6"/>
      </a:accent3>
      <a:accent4>
        <a:srgbClr val="F79475"/>
      </a:accent4>
      <a:accent5>
        <a:srgbClr val="262626"/>
      </a:accent5>
      <a:accent6>
        <a:srgbClr val="58595B"/>
      </a:accent6>
      <a:hlink>
        <a:srgbClr val="808080"/>
      </a:hlink>
      <a:folHlink>
        <a:srgbClr val="58595B"/>
      </a:folHlink>
    </a:clrScheme>
    <a:fontScheme name="TAFE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6E6E6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rgbClr val="7030A0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B870BA68-FAC2-4947-9809-F0E3290765B9}" vid="{E12651EF-3267-B546-BB53-1A3A152033E5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10350</TotalTime>
  <Words>1154</Words>
  <Application>Microsoft Office PowerPoint</Application>
  <PresentationFormat>On-screen Show (4:3)</PresentationFormat>
  <Paragraphs>527</Paragraphs>
  <Slides>54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0" baseType="lpstr">
      <vt:lpstr>Arial</vt:lpstr>
      <vt:lpstr>Calibri</vt:lpstr>
      <vt:lpstr>Comic Sans MS</vt:lpstr>
      <vt:lpstr>Times New Roman</vt:lpstr>
      <vt:lpstr>Wingdings</vt:lpstr>
      <vt:lpstr>3_powerpoint-template-simple (1)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END OF LESSON</vt:lpstr>
    </vt:vector>
  </TitlesOfParts>
  <Company>DET NSW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Graeme Batten;Michael Dielman</dc:creator>
  <cp:lastModifiedBy>Kevin Kean</cp:lastModifiedBy>
  <cp:revision>334</cp:revision>
  <cp:lastPrinted>2018-08-31T01:26:38Z</cp:lastPrinted>
  <dcterms:created xsi:type="dcterms:W3CDTF">2005-06-29T04:42:32Z</dcterms:created>
  <dcterms:modified xsi:type="dcterms:W3CDTF">2021-08-11T07:26:01Z</dcterms:modified>
</cp:coreProperties>
</file>