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9" r:id="rId1"/>
  </p:sldMasterIdLst>
  <p:notesMasterIdLst>
    <p:notesMasterId r:id="rId114"/>
  </p:notesMasterIdLst>
  <p:handoutMasterIdLst>
    <p:handoutMasterId r:id="rId115"/>
  </p:handoutMasterIdLst>
  <p:sldIdLst>
    <p:sldId id="383" r:id="rId2"/>
    <p:sldId id="384" r:id="rId3"/>
    <p:sldId id="792" r:id="rId4"/>
    <p:sldId id="830" r:id="rId5"/>
    <p:sldId id="990" r:id="rId6"/>
    <p:sldId id="991" r:id="rId7"/>
    <p:sldId id="995" r:id="rId8"/>
    <p:sldId id="993" r:id="rId9"/>
    <p:sldId id="994" r:id="rId10"/>
    <p:sldId id="992" r:id="rId11"/>
    <p:sldId id="997" r:id="rId12"/>
    <p:sldId id="998" r:id="rId13"/>
    <p:sldId id="996" r:id="rId14"/>
    <p:sldId id="999" r:id="rId15"/>
    <p:sldId id="1000" r:id="rId16"/>
    <p:sldId id="1017" r:id="rId17"/>
    <p:sldId id="899" r:id="rId18"/>
    <p:sldId id="1001" r:id="rId19"/>
    <p:sldId id="1002" r:id="rId20"/>
    <p:sldId id="1006" r:id="rId21"/>
    <p:sldId id="1007" r:id="rId22"/>
    <p:sldId id="1008" r:id="rId23"/>
    <p:sldId id="1101" r:id="rId24"/>
    <p:sldId id="1009" r:id="rId25"/>
    <p:sldId id="1011" r:id="rId26"/>
    <p:sldId id="1019" r:id="rId27"/>
    <p:sldId id="1010" r:id="rId28"/>
    <p:sldId id="1014" r:id="rId29"/>
    <p:sldId id="1013" r:id="rId30"/>
    <p:sldId id="1012" r:id="rId31"/>
    <p:sldId id="1020" r:id="rId32"/>
    <p:sldId id="1015" r:id="rId33"/>
    <p:sldId id="1016" r:id="rId34"/>
    <p:sldId id="1021" r:id="rId35"/>
    <p:sldId id="1022" r:id="rId36"/>
    <p:sldId id="1035" r:id="rId37"/>
    <p:sldId id="1023" r:id="rId38"/>
    <p:sldId id="1024" r:id="rId39"/>
    <p:sldId id="1026" r:id="rId40"/>
    <p:sldId id="1036" r:id="rId41"/>
    <p:sldId id="1027" r:id="rId42"/>
    <p:sldId id="1037" r:id="rId43"/>
    <p:sldId id="1028" r:id="rId44"/>
    <p:sldId id="1029" r:id="rId45"/>
    <p:sldId id="1030" r:id="rId46"/>
    <p:sldId id="1031" r:id="rId47"/>
    <p:sldId id="1038" r:id="rId48"/>
    <p:sldId id="1032" r:id="rId49"/>
    <p:sldId id="1039" r:id="rId50"/>
    <p:sldId id="1033" r:id="rId51"/>
    <p:sldId id="1034" r:id="rId52"/>
    <p:sldId id="1044" r:id="rId53"/>
    <p:sldId id="1051" r:id="rId54"/>
    <p:sldId id="1040" r:id="rId55"/>
    <p:sldId id="1052" r:id="rId56"/>
    <p:sldId id="1045" r:id="rId57"/>
    <p:sldId id="1041" r:id="rId58"/>
    <p:sldId id="1042" r:id="rId59"/>
    <p:sldId id="1046" r:id="rId60"/>
    <p:sldId id="1102" r:id="rId61"/>
    <p:sldId id="1053" r:id="rId62"/>
    <p:sldId id="1047" r:id="rId63"/>
    <p:sldId id="1054" r:id="rId64"/>
    <p:sldId id="1048" r:id="rId65"/>
    <p:sldId id="1049" r:id="rId66"/>
    <p:sldId id="1055" r:id="rId67"/>
    <p:sldId id="1061" r:id="rId68"/>
    <p:sldId id="1056" r:id="rId69"/>
    <p:sldId id="1057" r:id="rId70"/>
    <p:sldId id="1058" r:id="rId71"/>
    <p:sldId id="1059" r:id="rId72"/>
    <p:sldId id="1065" r:id="rId73"/>
    <p:sldId id="1060" r:id="rId74"/>
    <p:sldId id="1003" r:id="rId75"/>
    <p:sldId id="1062" r:id="rId76"/>
    <p:sldId id="1063" r:id="rId77"/>
    <p:sldId id="1074" r:id="rId78"/>
    <p:sldId id="1064" r:id="rId79"/>
    <p:sldId id="1066" r:id="rId80"/>
    <p:sldId id="1067" r:id="rId81"/>
    <p:sldId id="1068" r:id="rId82"/>
    <p:sldId id="1075" r:id="rId83"/>
    <p:sldId id="1069" r:id="rId84"/>
    <p:sldId id="1071" r:id="rId85"/>
    <p:sldId id="1070" r:id="rId86"/>
    <p:sldId id="1072" r:id="rId87"/>
    <p:sldId id="1088" r:id="rId88"/>
    <p:sldId id="1090" r:id="rId89"/>
    <p:sldId id="1089" r:id="rId90"/>
    <p:sldId id="1073" r:id="rId91"/>
    <p:sldId id="1077" r:id="rId92"/>
    <p:sldId id="1078" r:id="rId93"/>
    <p:sldId id="1079" r:id="rId94"/>
    <p:sldId id="1091" r:id="rId95"/>
    <p:sldId id="1080" r:id="rId96"/>
    <p:sldId id="1092" r:id="rId97"/>
    <p:sldId id="1081" r:id="rId98"/>
    <p:sldId id="1082" r:id="rId99"/>
    <p:sldId id="1084" r:id="rId100"/>
    <p:sldId id="1093" r:id="rId101"/>
    <p:sldId id="1083" r:id="rId102"/>
    <p:sldId id="1085" r:id="rId103"/>
    <p:sldId id="1086" r:id="rId104"/>
    <p:sldId id="1087" r:id="rId105"/>
    <p:sldId id="1094" r:id="rId106"/>
    <p:sldId id="1095" r:id="rId107"/>
    <p:sldId id="1096" r:id="rId108"/>
    <p:sldId id="1097" r:id="rId109"/>
    <p:sldId id="1098" r:id="rId110"/>
    <p:sldId id="1099" r:id="rId111"/>
    <p:sldId id="1100" r:id="rId112"/>
    <p:sldId id="989" r:id="rId113"/>
  </p:sldIdLst>
  <p:sldSz cx="9144000" cy="6858000" type="screen4x3"/>
  <p:notesSz cx="6858000" cy="9144000"/>
  <p:custDataLst>
    <p:tags r:id="rId116"/>
  </p:custDataLst>
  <p:defaultTextStyle>
    <a:defPPr>
      <a:defRPr lang="en-GB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0000FF"/>
    <a:srgbClr val="990099"/>
    <a:srgbClr val="FF3300"/>
    <a:srgbClr val="00FF99"/>
    <a:srgbClr val="99CCFF"/>
    <a:srgbClr val="00FF00"/>
    <a:srgbClr val="92D050"/>
    <a:srgbClr val="00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886" autoAdjust="0"/>
    <p:restoredTop sz="95054" autoAdjust="0"/>
  </p:normalViewPr>
  <p:slideViewPr>
    <p:cSldViewPr>
      <p:cViewPr varScale="1">
        <p:scale>
          <a:sx n="114" d="100"/>
          <a:sy n="114" d="100"/>
        </p:scale>
        <p:origin x="1740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10644"/>
    </p:cViewPr>
  </p:sorterViewPr>
  <p:notesViewPr>
    <p:cSldViewPr>
      <p:cViewPr varScale="1">
        <p:scale>
          <a:sx n="53" d="100"/>
          <a:sy n="53" d="100"/>
        </p:scale>
        <p:origin x="-2610" y="-102"/>
      </p:cViewPr>
      <p:guideLst>
        <p:guide orient="horz" pos="2880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presProps" Target="presProps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microsoft.com/office/2016/11/relationships/changesInfo" Target="changesInfos/changesInfo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tags" Target="tags/tag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notesMaster" Target="notesMasters/notesMaster1.xml"/><Relationship Id="rId119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evin Kean" userId="db72d52c-5e0a-4c5e-85b5-438b18026850" providerId="ADAL" clId="{209FE245-2820-460E-A711-85DDD214F6C6}"/>
    <pc:docChg chg="delSld">
      <pc:chgData name="Kevin Kean" userId="db72d52c-5e0a-4c5e-85b5-438b18026850" providerId="ADAL" clId="{209FE245-2820-460E-A711-85DDD214F6C6}" dt="2021-08-18T01:53:22.403" v="1" actId="47"/>
      <pc:docMkLst>
        <pc:docMk/>
      </pc:docMkLst>
      <pc:sldChg chg="del">
        <pc:chgData name="Kevin Kean" userId="db72d52c-5e0a-4c5e-85b5-438b18026850" providerId="ADAL" clId="{209FE245-2820-460E-A711-85DDD214F6C6}" dt="2021-08-18T01:52:46.548" v="0" actId="47"/>
        <pc:sldMkLst>
          <pc:docMk/>
          <pc:sldMk cId="3656754974" sldId="382"/>
        </pc:sldMkLst>
      </pc:sldChg>
      <pc:sldChg chg="del">
        <pc:chgData name="Kevin Kean" userId="db72d52c-5e0a-4c5e-85b5-438b18026850" providerId="ADAL" clId="{209FE245-2820-460E-A711-85DDD214F6C6}" dt="2021-08-18T01:53:22.403" v="1" actId="47"/>
        <pc:sldMkLst>
          <pc:docMk/>
          <pc:sldMk cId="3108686540" sldId="525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42979F5A-D40D-46B5-98AD-D810DC98A049}" type="datetimeFigureOut">
              <a:rPr lang="en-US"/>
              <a:pPr>
                <a:defRPr/>
              </a:pPr>
              <a:t>8/18/2021</a:t>
            </a:fld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93710161-053F-458C-B1E6-BD814CC56B57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2278120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01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4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87B31674-D037-43C5-8EB3-19F580CA1C7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842693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B31674-D037-43C5-8EB3-19F580CA1C7E}" type="slidenum">
              <a:rPr lang="en-GB" smtClean="0"/>
              <a:pPr>
                <a:defRPr/>
              </a:pPr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18674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B31674-D037-43C5-8EB3-19F580CA1C7E}" type="slidenum">
              <a:rPr lang="en-GB" smtClean="0"/>
              <a:pPr>
                <a:defRPr/>
              </a:pPr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93007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B31674-D037-43C5-8EB3-19F580CA1C7E}" type="slidenum">
              <a:rPr lang="en-GB" smtClean="0"/>
              <a:pPr>
                <a:defRPr/>
              </a:pPr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897517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B31674-D037-43C5-8EB3-19F580CA1C7E}" type="slidenum">
              <a:rPr lang="en-GB" smtClean="0"/>
              <a:pPr>
                <a:defRPr/>
              </a:pPr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509748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B31674-D037-43C5-8EB3-19F580CA1C7E}" type="slidenum">
              <a:rPr lang="en-GB" smtClean="0"/>
              <a:pPr>
                <a:defRPr/>
              </a:pPr>
              <a:t>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660395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B31674-D037-43C5-8EB3-19F580CA1C7E}" type="slidenum">
              <a:rPr lang="en-GB" smtClean="0"/>
              <a:pPr>
                <a:defRPr/>
              </a:pPr>
              <a:t>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79280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B31674-D037-43C5-8EB3-19F580CA1C7E}" type="slidenum">
              <a:rPr lang="en-GB" smtClean="0"/>
              <a:pPr>
                <a:defRPr/>
              </a:pPr>
              <a:t>28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079229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_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-1588" y="1588"/>
            <a:ext cx="9144001" cy="6858000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eaLnBrk="0" hangingPunct="0">
              <a:defRPr/>
            </a:pPr>
            <a:endParaRPr lang="en-US" sz="2399" dirty="0">
              <a:solidFill>
                <a:prstClr val="black"/>
              </a:solidFill>
            </a:endParaRPr>
          </a:p>
        </p:txBody>
      </p:sp>
      <p:pic>
        <p:nvPicPr>
          <p:cNvPr id="3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5727700"/>
            <a:ext cx="1905000" cy="54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reeform: Shape 8"/>
          <p:cNvSpPr/>
          <p:nvPr userDrawn="1"/>
        </p:nvSpPr>
        <p:spPr>
          <a:xfrm>
            <a:off x="3803650" y="439738"/>
            <a:ext cx="4840288" cy="4922837"/>
          </a:xfrm>
          <a:custGeom>
            <a:avLst/>
            <a:gdLst>
              <a:gd name="connsiteX0" fmla="*/ 687891 w 4510834"/>
              <a:gd name="connsiteY0" fmla="*/ 4329248 h 4588448"/>
              <a:gd name="connsiteX1" fmla="*/ 948262 w 4510834"/>
              <a:gd name="connsiteY1" fmla="*/ 4329248 h 4588448"/>
              <a:gd name="connsiteX2" fmla="*/ 948262 w 4510834"/>
              <a:gd name="connsiteY2" fmla="*/ 4588448 h 4588448"/>
              <a:gd name="connsiteX3" fmla="*/ 687891 w 4510834"/>
              <a:gd name="connsiteY3" fmla="*/ 4588448 h 4588448"/>
              <a:gd name="connsiteX4" fmla="*/ 0 w 4510834"/>
              <a:gd name="connsiteY4" fmla="*/ 0 h 4588448"/>
              <a:gd name="connsiteX5" fmla="*/ 3569836 w 4510834"/>
              <a:gd name="connsiteY5" fmla="*/ 0 h 4588448"/>
              <a:gd name="connsiteX6" fmla="*/ 3569836 w 4510834"/>
              <a:gd name="connsiteY6" fmla="*/ 0 h 4588448"/>
              <a:gd name="connsiteX7" fmla="*/ 4510834 w 4510834"/>
              <a:gd name="connsiteY7" fmla="*/ 0 h 4588448"/>
              <a:gd name="connsiteX8" fmla="*/ 4510834 w 4510834"/>
              <a:gd name="connsiteY8" fmla="*/ 2717842 h 4588448"/>
              <a:gd name="connsiteX9" fmla="*/ 4510834 w 4510834"/>
              <a:gd name="connsiteY9" fmla="*/ 4329247 h 4588448"/>
              <a:gd name="connsiteX10" fmla="*/ 4510834 w 4510834"/>
              <a:gd name="connsiteY10" fmla="*/ 4329248 h 4588448"/>
              <a:gd name="connsiteX11" fmla="*/ 2312854 w 4510834"/>
              <a:gd name="connsiteY11" fmla="*/ 4329248 h 4588448"/>
              <a:gd name="connsiteX12" fmla="*/ 2312854 w 4510834"/>
              <a:gd name="connsiteY12" fmla="*/ 4329247 h 4588448"/>
              <a:gd name="connsiteX13" fmla="*/ 940998 w 4510834"/>
              <a:gd name="connsiteY13" fmla="*/ 4329247 h 4588448"/>
              <a:gd name="connsiteX14" fmla="*/ 940998 w 4510834"/>
              <a:gd name="connsiteY14" fmla="*/ 2717842 h 4588448"/>
              <a:gd name="connsiteX15" fmla="*/ 2312854 w 4510834"/>
              <a:gd name="connsiteY15" fmla="*/ 2717842 h 4588448"/>
              <a:gd name="connsiteX16" fmla="*/ 2312854 w 4510834"/>
              <a:gd name="connsiteY16" fmla="*/ 1166568 h 4588448"/>
              <a:gd name="connsiteX17" fmla="*/ 0 w 4510834"/>
              <a:gd name="connsiteY17" fmla="*/ 1166568 h 4588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510834" h="4588448">
                <a:moveTo>
                  <a:pt x="687891" y="4329248"/>
                </a:moveTo>
                <a:lnTo>
                  <a:pt x="948262" y="4329248"/>
                </a:lnTo>
                <a:lnTo>
                  <a:pt x="948262" y="4588448"/>
                </a:lnTo>
                <a:lnTo>
                  <a:pt x="687891" y="4588448"/>
                </a:lnTo>
                <a:close/>
                <a:moveTo>
                  <a:pt x="0" y="0"/>
                </a:moveTo>
                <a:lnTo>
                  <a:pt x="3569836" y="0"/>
                </a:lnTo>
                <a:lnTo>
                  <a:pt x="3569836" y="0"/>
                </a:lnTo>
                <a:lnTo>
                  <a:pt x="4510834" y="0"/>
                </a:lnTo>
                <a:lnTo>
                  <a:pt x="4510834" y="2717842"/>
                </a:lnTo>
                <a:lnTo>
                  <a:pt x="4510834" y="4329247"/>
                </a:lnTo>
                <a:lnTo>
                  <a:pt x="4510834" y="4329248"/>
                </a:lnTo>
                <a:lnTo>
                  <a:pt x="2312854" y="4329248"/>
                </a:lnTo>
                <a:lnTo>
                  <a:pt x="2312854" y="4329247"/>
                </a:lnTo>
                <a:lnTo>
                  <a:pt x="940998" y="4329247"/>
                </a:lnTo>
                <a:lnTo>
                  <a:pt x="940998" y="2717842"/>
                </a:lnTo>
                <a:lnTo>
                  <a:pt x="2312854" y="2717842"/>
                </a:lnTo>
                <a:lnTo>
                  <a:pt x="2312854" y="1166568"/>
                </a:lnTo>
                <a:lnTo>
                  <a:pt x="0" y="1166568"/>
                </a:lnTo>
                <a:close/>
              </a:path>
            </a:pathLst>
          </a:custGeom>
          <a:solidFill>
            <a:srgbClr val="4596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eaLnBrk="0" hangingPunct="0">
              <a:defRPr/>
            </a:pPr>
            <a:endParaRPr lang="en-AU" sz="3198" dirty="0">
              <a:solidFill>
                <a:prstClr val="black"/>
              </a:solidFill>
            </a:endParaRPr>
          </a:p>
        </p:txBody>
      </p:sp>
      <p:sp>
        <p:nvSpPr>
          <p:cNvPr id="5" name="Title 3"/>
          <p:cNvSpPr txBox="1">
            <a:spLocks/>
          </p:cNvSpPr>
          <p:nvPr userDrawn="1"/>
        </p:nvSpPr>
        <p:spPr>
          <a:xfrm>
            <a:off x="323528" y="1127871"/>
            <a:ext cx="7488634" cy="2447925"/>
          </a:xfrm>
          <a:prstGeom prst="rect">
            <a:avLst/>
          </a:prstGeom>
        </p:spPr>
        <p:txBody>
          <a:bodyPr lIns="0" tIns="0" rIns="0" bIns="0"/>
          <a:lstStyle>
            <a:lvl1pPr algn="l" defTabSz="1218804" rtl="0" eaLnBrk="1" latinLnBrk="0" hangingPunct="1">
              <a:lnSpc>
                <a:spcPts val="4399"/>
              </a:lnSpc>
              <a:spcBef>
                <a:spcPct val="0"/>
              </a:spcBef>
              <a:buNone/>
              <a:defRPr sz="2400" b="1" kern="1200" cap="all" baseline="0">
                <a:solidFill>
                  <a:schemeClr val="bg2"/>
                </a:solidFill>
                <a:latin typeface="+mj-lt"/>
                <a:ea typeface="+mj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z="3200" dirty="0">
                <a:solidFill>
                  <a:srgbClr val="000000"/>
                </a:solidFill>
              </a:rPr>
              <a:t>UEENEEG107a</a:t>
            </a:r>
          </a:p>
          <a:p>
            <a:pPr>
              <a:defRPr/>
            </a:pPr>
            <a:r>
              <a:rPr lang="en-US" sz="3200" dirty="0">
                <a:solidFill>
                  <a:srgbClr val="000000"/>
                </a:solidFill>
              </a:rPr>
              <a:t>SELECT WIRING</a:t>
            </a:r>
          </a:p>
          <a:p>
            <a:pPr>
              <a:defRPr/>
            </a:pPr>
            <a:r>
              <a:rPr lang="en-US" sz="3200" dirty="0">
                <a:solidFill>
                  <a:srgbClr val="000000"/>
                </a:solidFill>
              </a:rPr>
              <a:t>SYSTEMS AND CABLES FOR LOW VOLTAGE GENERAL ELECTRICAL INSTALLATIONS</a:t>
            </a:r>
            <a:endParaRPr lang="en-AU" sz="3200" dirty="0">
              <a:solidFill>
                <a:srgbClr val="000000"/>
              </a:solidFill>
            </a:endParaRPr>
          </a:p>
        </p:txBody>
      </p:sp>
      <p:sp>
        <p:nvSpPr>
          <p:cNvPr id="6" name="Title 3"/>
          <p:cNvSpPr txBox="1">
            <a:spLocks/>
          </p:cNvSpPr>
          <p:nvPr userDrawn="1"/>
        </p:nvSpPr>
        <p:spPr>
          <a:xfrm>
            <a:off x="536461" y="4974430"/>
            <a:ext cx="3851275" cy="1008063"/>
          </a:xfrm>
          <a:prstGeom prst="rect">
            <a:avLst/>
          </a:prstGeom>
        </p:spPr>
        <p:txBody>
          <a:bodyPr lIns="0" tIns="0" rIns="0" bIns="0"/>
          <a:lstStyle>
            <a:lvl1pPr algn="l" defTabSz="1218804" rtl="0" eaLnBrk="1" latinLnBrk="0" hangingPunct="1">
              <a:lnSpc>
                <a:spcPts val="4399"/>
              </a:lnSpc>
              <a:spcBef>
                <a:spcPct val="0"/>
              </a:spcBef>
              <a:buNone/>
              <a:defRPr sz="2400" b="1" kern="1200" cap="all" baseline="0">
                <a:solidFill>
                  <a:schemeClr val="bg2"/>
                </a:solidFill>
                <a:latin typeface="+mj-lt"/>
                <a:ea typeface="+mj-ea"/>
                <a:cs typeface="Arial" pitchFamily="34" charset="0"/>
              </a:defRPr>
            </a:lvl1pPr>
          </a:lstStyle>
          <a:p>
            <a:pPr fontAlgn="auto">
              <a:lnSpc>
                <a:spcPts val="1999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None/>
              <a:defRPr/>
            </a:pPr>
            <a:r>
              <a:rPr lang="en-US" dirty="0">
                <a:solidFill>
                  <a:srgbClr val="4596CA"/>
                </a:solidFill>
              </a:rPr>
              <a:t>ELECTROTECHNOLOGY</a:t>
            </a:r>
          </a:p>
          <a:p>
            <a:pPr fontAlgn="auto">
              <a:lnSpc>
                <a:spcPts val="1999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None/>
              <a:defRPr/>
            </a:pPr>
            <a:r>
              <a:rPr lang="en-US" dirty="0">
                <a:solidFill>
                  <a:srgbClr val="4596CA"/>
                </a:solidFill>
              </a:rPr>
              <a:t>ELECTRICIAN  </a:t>
            </a:r>
          </a:p>
          <a:p>
            <a:pPr fontAlgn="auto">
              <a:lnSpc>
                <a:spcPts val="1999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None/>
              <a:defRPr/>
            </a:pPr>
            <a:r>
              <a:rPr lang="en-US" dirty="0">
                <a:solidFill>
                  <a:srgbClr val="4596CA"/>
                </a:solidFill>
              </a:rPr>
              <a:t>Uee30811 </a:t>
            </a:r>
          </a:p>
        </p:txBody>
      </p:sp>
      <p:sp>
        <p:nvSpPr>
          <p:cNvPr id="7" name="Title 3"/>
          <p:cNvSpPr txBox="1">
            <a:spLocks/>
          </p:cNvSpPr>
          <p:nvPr userDrawn="1"/>
        </p:nvSpPr>
        <p:spPr>
          <a:xfrm>
            <a:off x="555625" y="5865813"/>
            <a:ext cx="1979613" cy="504825"/>
          </a:xfrm>
          <a:prstGeom prst="rect">
            <a:avLst/>
          </a:prstGeom>
        </p:spPr>
        <p:txBody>
          <a:bodyPr lIns="0" tIns="0" rIns="0" bIns="0"/>
          <a:lstStyle>
            <a:lvl1pPr algn="l" defTabSz="1218804" rtl="0" eaLnBrk="1" latinLnBrk="0" hangingPunct="1">
              <a:lnSpc>
                <a:spcPts val="4399"/>
              </a:lnSpc>
              <a:spcBef>
                <a:spcPct val="0"/>
              </a:spcBef>
              <a:buNone/>
              <a:defRPr sz="2400" b="1" kern="1200" cap="all" baseline="0">
                <a:solidFill>
                  <a:schemeClr val="bg2"/>
                </a:solidFill>
                <a:latin typeface="+mj-lt"/>
                <a:ea typeface="+mj-ea"/>
                <a:cs typeface="Arial" pitchFamily="34" charset="0"/>
              </a:defRPr>
            </a:lvl1pPr>
          </a:lstStyle>
          <a:p>
            <a:pPr>
              <a:defRPr/>
            </a:pPr>
            <a:endParaRPr lang="en-US" sz="1600" b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84912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_ Op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8"/>
          <p:cNvSpPr/>
          <p:nvPr userDrawn="1"/>
        </p:nvSpPr>
        <p:spPr>
          <a:xfrm>
            <a:off x="4445000" y="357188"/>
            <a:ext cx="4368800" cy="5924550"/>
          </a:xfrm>
          <a:custGeom>
            <a:avLst/>
            <a:gdLst>
              <a:gd name="connsiteX0" fmla="*/ 687891 w 4510834"/>
              <a:gd name="connsiteY0" fmla="*/ 4329248 h 4588448"/>
              <a:gd name="connsiteX1" fmla="*/ 948262 w 4510834"/>
              <a:gd name="connsiteY1" fmla="*/ 4329248 h 4588448"/>
              <a:gd name="connsiteX2" fmla="*/ 948262 w 4510834"/>
              <a:gd name="connsiteY2" fmla="*/ 4588448 h 4588448"/>
              <a:gd name="connsiteX3" fmla="*/ 687891 w 4510834"/>
              <a:gd name="connsiteY3" fmla="*/ 4588448 h 4588448"/>
              <a:gd name="connsiteX4" fmla="*/ 0 w 4510834"/>
              <a:gd name="connsiteY4" fmla="*/ 0 h 4588448"/>
              <a:gd name="connsiteX5" fmla="*/ 3569836 w 4510834"/>
              <a:gd name="connsiteY5" fmla="*/ 0 h 4588448"/>
              <a:gd name="connsiteX6" fmla="*/ 3569836 w 4510834"/>
              <a:gd name="connsiteY6" fmla="*/ 0 h 4588448"/>
              <a:gd name="connsiteX7" fmla="*/ 4510834 w 4510834"/>
              <a:gd name="connsiteY7" fmla="*/ 0 h 4588448"/>
              <a:gd name="connsiteX8" fmla="*/ 4510834 w 4510834"/>
              <a:gd name="connsiteY8" fmla="*/ 2717842 h 4588448"/>
              <a:gd name="connsiteX9" fmla="*/ 4510834 w 4510834"/>
              <a:gd name="connsiteY9" fmla="*/ 4329247 h 4588448"/>
              <a:gd name="connsiteX10" fmla="*/ 4510834 w 4510834"/>
              <a:gd name="connsiteY10" fmla="*/ 4329248 h 4588448"/>
              <a:gd name="connsiteX11" fmla="*/ 2312854 w 4510834"/>
              <a:gd name="connsiteY11" fmla="*/ 4329248 h 4588448"/>
              <a:gd name="connsiteX12" fmla="*/ 2312854 w 4510834"/>
              <a:gd name="connsiteY12" fmla="*/ 4329247 h 4588448"/>
              <a:gd name="connsiteX13" fmla="*/ 940998 w 4510834"/>
              <a:gd name="connsiteY13" fmla="*/ 4329247 h 4588448"/>
              <a:gd name="connsiteX14" fmla="*/ 940998 w 4510834"/>
              <a:gd name="connsiteY14" fmla="*/ 2717842 h 4588448"/>
              <a:gd name="connsiteX15" fmla="*/ 2312854 w 4510834"/>
              <a:gd name="connsiteY15" fmla="*/ 2717842 h 4588448"/>
              <a:gd name="connsiteX16" fmla="*/ 2312854 w 4510834"/>
              <a:gd name="connsiteY16" fmla="*/ 1166568 h 4588448"/>
              <a:gd name="connsiteX17" fmla="*/ 0 w 4510834"/>
              <a:gd name="connsiteY17" fmla="*/ 1166568 h 4588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510834" h="4588448">
                <a:moveTo>
                  <a:pt x="687891" y="4329248"/>
                </a:moveTo>
                <a:lnTo>
                  <a:pt x="948262" y="4329248"/>
                </a:lnTo>
                <a:lnTo>
                  <a:pt x="948262" y="4588448"/>
                </a:lnTo>
                <a:lnTo>
                  <a:pt x="687891" y="4588448"/>
                </a:lnTo>
                <a:close/>
                <a:moveTo>
                  <a:pt x="0" y="0"/>
                </a:moveTo>
                <a:lnTo>
                  <a:pt x="3569836" y="0"/>
                </a:lnTo>
                <a:lnTo>
                  <a:pt x="3569836" y="0"/>
                </a:lnTo>
                <a:lnTo>
                  <a:pt x="4510834" y="0"/>
                </a:lnTo>
                <a:lnTo>
                  <a:pt x="4510834" y="2717842"/>
                </a:lnTo>
                <a:lnTo>
                  <a:pt x="4510834" y="4329247"/>
                </a:lnTo>
                <a:lnTo>
                  <a:pt x="4510834" y="4329248"/>
                </a:lnTo>
                <a:lnTo>
                  <a:pt x="2312854" y="4329248"/>
                </a:lnTo>
                <a:lnTo>
                  <a:pt x="2312854" y="4329247"/>
                </a:lnTo>
                <a:lnTo>
                  <a:pt x="940998" y="4329247"/>
                </a:lnTo>
                <a:lnTo>
                  <a:pt x="940998" y="2717842"/>
                </a:lnTo>
                <a:lnTo>
                  <a:pt x="2312854" y="2717842"/>
                </a:lnTo>
                <a:lnTo>
                  <a:pt x="2312854" y="1166568"/>
                </a:lnTo>
                <a:lnTo>
                  <a:pt x="0" y="1166568"/>
                </a:lnTo>
                <a:close/>
              </a:path>
            </a:pathLst>
          </a:custGeom>
          <a:solidFill>
            <a:srgbClr val="4596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eaLnBrk="0" hangingPunct="0">
              <a:defRPr/>
            </a:pPr>
            <a:endParaRPr lang="en-AU" sz="2399" dirty="0">
              <a:solidFill>
                <a:prstClr val="black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 userDrawn="1"/>
        </p:nvGrpSpPr>
        <p:grpSpPr bwMode="auto">
          <a:xfrm>
            <a:off x="1350963" y="1989138"/>
            <a:ext cx="5813425" cy="2295525"/>
            <a:chOff x="1835150" y="1704975"/>
            <a:chExt cx="5338763" cy="1581151"/>
          </a:xfrm>
        </p:grpSpPr>
        <p:sp>
          <p:nvSpPr>
            <p:cNvPr id="4" name="Freeform 5"/>
            <p:cNvSpPr>
              <a:spLocks/>
            </p:cNvSpPr>
            <p:nvPr userDrawn="1"/>
          </p:nvSpPr>
          <p:spPr bwMode="auto">
            <a:xfrm>
              <a:off x="1835150" y="1704975"/>
              <a:ext cx="5338763" cy="1176569"/>
            </a:xfrm>
            <a:custGeom>
              <a:avLst/>
              <a:gdLst>
                <a:gd name="T0" fmla="*/ 8 w 3363"/>
                <a:gd name="T1" fmla="*/ 0 h 741"/>
                <a:gd name="T2" fmla="*/ 0 w 3363"/>
                <a:gd name="T3" fmla="*/ 0 h 741"/>
                <a:gd name="T4" fmla="*/ 0 w 3363"/>
                <a:gd name="T5" fmla="*/ 741 h 741"/>
                <a:gd name="T6" fmla="*/ 8 w 3363"/>
                <a:gd name="T7" fmla="*/ 741 h 741"/>
                <a:gd name="T8" fmla="*/ 10 w 3363"/>
                <a:gd name="T9" fmla="*/ 739 h 741"/>
                <a:gd name="T10" fmla="*/ 16 w 3363"/>
                <a:gd name="T11" fmla="*/ 741 h 741"/>
                <a:gd name="T12" fmla="*/ 3363 w 3363"/>
                <a:gd name="T13" fmla="*/ 741 h 741"/>
                <a:gd name="T14" fmla="*/ 3363 w 3363"/>
                <a:gd name="T15" fmla="*/ 733 h 741"/>
                <a:gd name="T16" fmla="*/ 8 w 3363"/>
                <a:gd name="T17" fmla="*/ 733 h 741"/>
                <a:gd name="T18" fmla="*/ 8 w 3363"/>
                <a:gd name="T19" fmla="*/ 0 h 7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63" h="741">
                  <a:moveTo>
                    <a:pt x="8" y="0"/>
                  </a:moveTo>
                  <a:lnTo>
                    <a:pt x="0" y="0"/>
                  </a:lnTo>
                  <a:lnTo>
                    <a:pt x="0" y="741"/>
                  </a:lnTo>
                  <a:lnTo>
                    <a:pt x="8" y="741"/>
                  </a:lnTo>
                  <a:lnTo>
                    <a:pt x="10" y="739"/>
                  </a:lnTo>
                  <a:lnTo>
                    <a:pt x="16" y="741"/>
                  </a:lnTo>
                  <a:lnTo>
                    <a:pt x="3363" y="741"/>
                  </a:lnTo>
                  <a:lnTo>
                    <a:pt x="3363" y="733"/>
                  </a:lnTo>
                  <a:lnTo>
                    <a:pt x="8" y="733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231F2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l" eaLnBrk="0" hangingPunct="0">
                <a:defRPr/>
              </a:pPr>
              <a:endParaRPr lang="en-AU" sz="2399">
                <a:solidFill>
                  <a:prstClr val="black"/>
                </a:solidFill>
              </a:endParaRPr>
            </a:p>
          </p:txBody>
        </p:sp>
        <p:sp>
          <p:nvSpPr>
            <p:cNvPr id="5" name="Freeform 7"/>
            <p:cNvSpPr>
              <a:spLocks/>
            </p:cNvSpPr>
            <p:nvPr userDrawn="1"/>
          </p:nvSpPr>
          <p:spPr bwMode="auto">
            <a:xfrm>
              <a:off x="1845355" y="2881544"/>
              <a:ext cx="612310" cy="404582"/>
            </a:xfrm>
            <a:custGeom>
              <a:avLst/>
              <a:gdLst>
                <a:gd name="T0" fmla="*/ 10 w 386"/>
                <a:gd name="T1" fmla="*/ 0 h 255"/>
                <a:gd name="T2" fmla="*/ 2 w 386"/>
                <a:gd name="T3" fmla="*/ 0 h 255"/>
                <a:gd name="T4" fmla="*/ 0 w 386"/>
                <a:gd name="T5" fmla="*/ 4 h 255"/>
                <a:gd name="T6" fmla="*/ 382 w 386"/>
                <a:gd name="T7" fmla="*/ 255 h 255"/>
                <a:gd name="T8" fmla="*/ 386 w 386"/>
                <a:gd name="T9" fmla="*/ 249 h 255"/>
                <a:gd name="T10" fmla="*/ 10 w 386"/>
                <a:gd name="T11" fmla="*/ 0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6" h="255">
                  <a:moveTo>
                    <a:pt x="10" y="0"/>
                  </a:moveTo>
                  <a:lnTo>
                    <a:pt x="2" y="0"/>
                  </a:lnTo>
                  <a:lnTo>
                    <a:pt x="0" y="4"/>
                  </a:lnTo>
                  <a:lnTo>
                    <a:pt x="382" y="255"/>
                  </a:lnTo>
                  <a:lnTo>
                    <a:pt x="386" y="249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231F2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l" eaLnBrk="0" hangingPunct="0">
                <a:defRPr/>
              </a:pPr>
              <a:endParaRPr lang="en-AU" sz="2399">
                <a:solidFill>
                  <a:prstClr val="black"/>
                </a:solidFill>
              </a:endParaRPr>
            </a:p>
          </p:txBody>
        </p:sp>
        <p:sp>
          <p:nvSpPr>
            <p:cNvPr id="6" name="Freeform 9"/>
            <p:cNvSpPr>
              <a:spLocks/>
            </p:cNvSpPr>
            <p:nvPr userDrawn="1"/>
          </p:nvSpPr>
          <p:spPr bwMode="auto">
            <a:xfrm>
              <a:off x="1848270" y="2878263"/>
              <a:ext cx="11663" cy="3281"/>
            </a:xfrm>
            <a:custGeom>
              <a:avLst/>
              <a:gdLst>
                <a:gd name="T0" fmla="*/ 2 w 8"/>
                <a:gd name="T1" fmla="*/ 0 h 2"/>
                <a:gd name="T2" fmla="*/ 0 w 8"/>
                <a:gd name="T3" fmla="*/ 2 h 2"/>
                <a:gd name="T4" fmla="*/ 8 w 8"/>
                <a:gd name="T5" fmla="*/ 2 h 2"/>
                <a:gd name="T6" fmla="*/ 2 w 8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2">
                  <a:moveTo>
                    <a:pt x="2" y="0"/>
                  </a:moveTo>
                  <a:lnTo>
                    <a:pt x="0" y="2"/>
                  </a:lnTo>
                  <a:lnTo>
                    <a:pt x="8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50404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l" eaLnBrk="0" hangingPunct="0">
                <a:defRPr/>
              </a:pPr>
              <a:endParaRPr lang="en-AU" sz="2399">
                <a:solidFill>
                  <a:prstClr val="black"/>
                </a:solidFill>
              </a:endParaRPr>
            </a:p>
          </p:txBody>
        </p:sp>
        <p:sp>
          <p:nvSpPr>
            <p:cNvPr id="7" name="Freeform 10"/>
            <p:cNvSpPr>
              <a:spLocks/>
            </p:cNvSpPr>
            <p:nvPr userDrawn="1"/>
          </p:nvSpPr>
          <p:spPr bwMode="auto">
            <a:xfrm>
              <a:off x="1848270" y="2878263"/>
              <a:ext cx="11663" cy="3281"/>
            </a:xfrm>
            <a:custGeom>
              <a:avLst/>
              <a:gdLst>
                <a:gd name="T0" fmla="*/ 2 w 8"/>
                <a:gd name="T1" fmla="*/ 0 h 2"/>
                <a:gd name="T2" fmla="*/ 0 w 8"/>
                <a:gd name="T3" fmla="*/ 2 h 2"/>
                <a:gd name="T4" fmla="*/ 8 w 8"/>
                <a:gd name="T5" fmla="*/ 2 h 2"/>
                <a:gd name="T6" fmla="*/ 2 w 8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2">
                  <a:moveTo>
                    <a:pt x="2" y="0"/>
                  </a:moveTo>
                  <a:lnTo>
                    <a:pt x="0" y="2"/>
                  </a:lnTo>
                  <a:lnTo>
                    <a:pt x="8" y="2"/>
                  </a:lnTo>
                  <a:lnTo>
                    <a:pt x="2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l" eaLnBrk="0" hangingPunct="0">
                <a:defRPr/>
              </a:pPr>
              <a:endParaRPr lang="en-AU" sz="2399">
                <a:solidFill>
                  <a:prstClr val="black"/>
                </a:solidFill>
              </a:endParaRPr>
            </a:p>
          </p:txBody>
        </p:sp>
      </p:grpSp>
      <p:sp>
        <p:nvSpPr>
          <p:cNvPr id="9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121531" y="6457950"/>
            <a:ext cx="454025" cy="21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CC0A2D17-AE25-4B7F-B57B-59214BF4DB9F}" type="slidenum">
              <a:rPr>
                <a:solidFill>
                  <a:srgbClr val="262626"/>
                </a:solidFill>
              </a:rPr>
              <a:pPr>
                <a:defRPr/>
              </a:pPr>
              <a:t>‹#›</a:t>
            </a:fld>
            <a:endParaRPr dirty="0">
              <a:solidFill>
                <a:srgbClr val="2626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56374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14"/>
          <p:cNvSpPr>
            <a:spLocks noGrp="1"/>
          </p:cNvSpPr>
          <p:nvPr>
            <p:ph type="sldNum" sz="quarter" idx="10"/>
          </p:nvPr>
        </p:nvSpPr>
        <p:spPr>
          <a:xfrm>
            <a:off x="143509" y="6453336"/>
            <a:ext cx="432047" cy="2159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B3ACE2-3CFD-4E54-B7BB-29AE364C065B}" type="slidenum">
              <a:rPr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95057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of Les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3"/>
          <p:cNvSpPr/>
          <p:nvPr userDrawn="1"/>
        </p:nvSpPr>
        <p:spPr>
          <a:xfrm rot="18912554">
            <a:off x="1952625" y="430213"/>
            <a:ext cx="7848600" cy="5981700"/>
          </a:xfrm>
          <a:custGeom>
            <a:avLst/>
            <a:gdLst>
              <a:gd name="connsiteX0" fmla="*/ 107297 w 5834813"/>
              <a:gd name="connsiteY0" fmla="*/ 1790157 h 4447486"/>
              <a:gd name="connsiteX1" fmla="*/ 212033 w 5834813"/>
              <a:gd name="connsiteY1" fmla="*/ 1894131 h 4447486"/>
              <a:gd name="connsiteX2" fmla="*/ 104736 w 5834813"/>
              <a:gd name="connsiteY2" fmla="*/ 2002214 h 4447486"/>
              <a:gd name="connsiteX3" fmla="*/ 0 w 5834813"/>
              <a:gd name="connsiteY3" fmla="*/ 1898241 h 4447486"/>
              <a:gd name="connsiteX4" fmla="*/ 5834813 w 5834813"/>
              <a:gd name="connsiteY4" fmla="*/ 1964015 h 4447486"/>
              <a:gd name="connsiteX5" fmla="*/ 5834813 w 5834813"/>
              <a:gd name="connsiteY5" fmla="*/ 1983772 h 4447486"/>
              <a:gd name="connsiteX6" fmla="*/ 5229891 w 5834813"/>
              <a:gd name="connsiteY6" fmla="*/ 1983772 h 4447486"/>
              <a:gd name="connsiteX7" fmla="*/ 5025020 w 5834813"/>
              <a:gd name="connsiteY7" fmla="*/ 2190145 h 4447486"/>
              <a:gd name="connsiteX8" fmla="*/ 4582132 w 5834813"/>
              <a:gd name="connsiteY8" fmla="*/ 2636279 h 4447486"/>
              <a:gd name="connsiteX9" fmla="*/ 3701583 w 5834813"/>
              <a:gd name="connsiteY9" fmla="*/ 3523283 h 4447486"/>
              <a:gd name="connsiteX10" fmla="*/ 3052820 w 5834813"/>
              <a:gd name="connsiteY10" fmla="*/ 4176802 h 4447486"/>
              <a:gd name="connsiteX11" fmla="*/ 2784106 w 5834813"/>
              <a:gd name="connsiteY11" fmla="*/ 4447486 h 4447486"/>
              <a:gd name="connsiteX12" fmla="*/ 212034 w 5834813"/>
              <a:gd name="connsiteY12" fmla="*/ 1894131 h 4447486"/>
              <a:gd name="connsiteX13" fmla="*/ 1129511 w 5834813"/>
              <a:gd name="connsiteY13" fmla="*/ 969928 h 4447486"/>
              <a:gd name="connsiteX14" fmla="*/ 3000689 w 5834813"/>
              <a:gd name="connsiteY14" fmla="*/ 2827489 h 4447486"/>
              <a:gd name="connsiteX15" fmla="*/ 3881238 w 5834813"/>
              <a:gd name="connsiteY15" fmla="*/ 1940486 h 4447486"/>
              <a:gd name="connsiteX16" fmla="*/ 2595475 w 5834813"/>
              <a:gd name="connsiteY16" fmla="*/ 664079 h 4447486"/>
              <a:gd name="connsiteX17" fmla="*/ 3254720 w 5834813"/>
              <a:gd name="connsiteY17" fmla="*/ 0 h 4447486"/>
              <a:gd name="connsiteX18" fmla="*/ 5233133 w 5834813"/>
              <a:gd name="connsiteY18" fmla="*/ 1964015 h 4447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834813" h="4447486">
                <a:moveTo>
                  <a:pt x="107297" y="1790157"/>
                </a:moveTo>
                <a:lnTo>
                  <a:pt x="212033" y="1894131"/>
                </a:lnTo>
                <a:lnTo>
                  <a:pt x="104736" y="2002214"/>
                </a:lnTo>
                <a:lnTo>
                  <a:pt x="0" y="1898241"/>
                </a:lnTo>
                <a:close/>
                <a:moveTo>
                  <a:pt x="5834813" y="1964015"/>
                </a:moveTo>
                <a:lnTo>
                  <a:pt x="5834813" y="1983772"/>
                </a:lnTo>
                <a:lnTo>
                  <a:pt x="5229891" y="1983772"/>
                </a:lnTo>
                <a:lnTo>
                  <a:pt x="5025020" y="2190145"/>
                </a:lnTo>
                <a:lnTo>
                  <a:pt x="4582132" y="2636279"/>
                </a:lnTo>
                <a:lnTo>
                  <a:pt x="3701583" y="3523283"/>
                </a:lnTo>
                <a:lnTo>
                  <a:pt x="3052820" y="4176802"/>
                </a:lnTo>
                <a:lnTo>
                  <a:pt x="2784106" y="4447486"/>
                </a:lnTo>
                <a:lnTo>
                  <a:pt x="212034" y="1894131"/>
                </a:lnTo>
                <a:lnTo>
                  <a:pt x="1129511" y="969928"/>
                </a:lnTo>
                <a:lnTo>
                  <a:pt x="3000689" y="2827489"/>
                </a:lnTo>
                <a:lnTo>
                  <a:pt x="3881238" y="1940486"/>
                </a:lnTo>
                <a:lnTo>
                  <a:pt x="2595475" y="664079"/>
                </a:lnTo>
                <a:lnTo>
                  <a:pt x="3254720" y="0"/>
                </a:lnTo>
                <a:lnTo>
                  <a:pt x="5233133" y="1964015"/>
                </a:lnTo>
                <a:close/>
              </a:path>
            </a:pathLst>
          </a:custGeom>
          <a:solidFill>
            <a:schemeClr val="bg1">
              <a:lumMod val="95000"/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eaLnBrk="0" hangingPunct="0">
              <a:defRPr/>
            </a:pPr>
            <a:endParaRPr lang="en-AU" sz="3198" dirty="0">
              <a:solidFill>
                <a:prstClr val="black"/>
              </a:solidFill>
            </a:endParaRPr>
          </a:p>
        </p:txBody>
      </p:sp>
      <p:pic>
        <p:nvPicPr>
          <p:cNvPr id="5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7300" y="4337050"/>
            <a:ext cx="16240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1400" y="2573338"/>
            <a:ext cx="4606925" cy="1335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 userDrawn="1"/>
        </p:nvSpPr>
        <p:spPr>
          <a:xfrm>
            <a:off x="431540" y="6423025"/>
            <a:ext cx="950913" cy="255588"/>
          </a:xfrm>
          <a:prstGeom prst="rect">
            <a:avLst/>
          </a:prstGeom>
          <a:solidFill>
            <a:schemeClr val="tx1"/>
          </a:solidFill>
        </p:spPr>
        <p:txBody>
          <a:bodyPr lIns="0" tIns="0" rIns="0" bIns="0" anchor="ctr"/>
          <a:lstStyle/>
          <a:p>
            <a:pPr eaLnBrk="0" hangingPunct="0">
              <a:lnSpc>
                <a:spcPts val="1799"/>
              </a:lnSpc>
              <a:defRPr/>
            </a:pPr>
            <a:r>
              <a:rPr lang="en-AU" sz="1599" spc="80" dirty="0">
                <a:solidFill>
                  <a:prstClr val="white"/>
                </a:solidFill>
                <a:latin typeface="Calibri"/>
              </a:rPr>
              <a:t>TAFE NSW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305847" y="3034496"/>
            <a:ext cx="4338133" cy="599883"/>
          </a:xfrm>
        </p:spPr>
        <p:txBody>
          <a:bodyPr/>
          <a:lstStyle>
            <a:lvl1pPr algn="ctr">
              <a:lnSpc>
                <a:spcPts val="4599"/>
              </a:lnSpc>
              <a:defRPr sz="5332" spc="80" baseline="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121531" y="6445250"/>
            <a:ext cx="454025" cy="21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BFE8C617-1676-41DE-8CBE-22654239D534}" type="slidenum">
              <a:rPr>
                <a:solidFill>
                  <a:srgbClr val="262626"/>
                </a:solidFill>
              </a:rPr>
              <a:pPr>
                <a:defRPr/>
              </a:pPr>
              <a:t>‹#›</a:t>
            </a:fld>
            <a:endParaRPr dirty="0">
              <a:solidFill>
                <a:srgbClr val="2626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00339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All Blank"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121531" y="6445250"/>
            <a:ext cx="454025" cy="21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BFE8C617-1676-41DE-8CBE-22654239D534}" type="slidenum">
              <a:rPr>
                <a:solidFill>
                  <a:srgbClr val="262626"/>
                </a:solidFill>
              </a:rPr>
              <a:pPr>
                <a:defRPr/>
              </a:pPr>
              <a:t>‹#›</a:t>
            </a:fld>
            <a:endParaRPr dirty="0">
              <a:solidFill>
                <a:srgbClr val="2626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78916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All Blank">
    <p:bg>
      <p:bgPr>
        <a:solidFill>
          <a:srgbClr val="FFC000">
            <a:alpha val="4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121531" y="6445250"/>
            <a:ext cx="454025" cy="21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BFE8C617-1676-41DE-8CBE-22654239D534}" type="slidenum">
              <a:rPr>
                <a:solidFill>
                  <a:srgbClr val="262626"/>
                </a:solidFill>
              </a:rPr>
              <a:pPr>
                <a:defRPr/>
              </a:pPr>
              <a:t>‹#›</a:t>
            </a:fld>
            <a:endParaRPr dirty="0">
              <a:solidFill>
                <a:srgbClr val="262626"/>
              </a:solidFill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-24899" y="260648"/>
            <a:ext cx="553998" cy="334837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AU" sz="2400" dirty="0">
                <a:solidFill>
                  <a:srgbClr val="FF0000"/>
                </a:solidFill>
              </a:rPr>
              <a:t>AS/NZS 3008.1.1:2017</a:t>
            </a:r>
          </a:p>
        </p:txBody>
      </p:sp>
    </p:spTree>
    <p:extLst>
      <p:ext uri="{BB962C8B-B14F-4D97-AF65-F5344CB8AC3E}">
        <p14:creationId xmlns:p14="http://schemas.microsoft.com/office/powerpoint/2010/main" val="8457119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350" y="871538"/>
            <a:ext cx="7610475" cy="411162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noProof="0"/>
              <a:t>Click to edit Master title style</a:t>
            </a:r>
            <a:endParaRPr lang="en-AU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6763" y="2092325"/>
            <a:ext cx="7612062" cy="38560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AU" noProof="0" dirty="0"/>
              <a:t>Use the increase/decrease list level buttons to change styles</a:t>
            </a:r>
          </a:p>
          <a:p>
            <a:pPr lvl="1"/>
            <a:r>
              <a:rPr lang="en-AU" noProof="0" dirty="0"/>
              <a:t>Second level</a:t>
            </a:r>
          </a:p>
          <a:p>
            <a:pPr lvl="2"/>
            <a:r>
              <a:rPr lang="en-AU" noProof="0" dirty="0"/>
              <a:t>Third level</a:t>
            </a:r>
          </a:p>
          <a:p>
            <a:pPr lvl="3"/>
            <a:r>
              <a:rPr lang="en-AU" noProof="0" dirty="0"/>
              <a:t>Fourth level</a:t>
            </a:r>
          </a:p>
          <a:p>
            <a:pPr lvl="4"/>
            <a:r>
              <a:rPr lang="en-AU" noProof="0" dirty="0"/>
              <a:t>Fifth level</a:t>
            </a:r>
          </a:p>
          <a:p>
            <a:pPr lvl="5"/>
            <a:r>
              <a:rPr lang="en-AU" noProof="0" dirty="0"/>
              <a:t>Sixth level</a:t>
            </a:r>
          </a:p>
          <a:p>
            <a:pPr lvl="6"/>
            <a:r>
              <a:rPr lang="en-AU" noProof="0" dirty="0"/>
              <a:t>Seventh level</a:t>
            </a:r>
          </a:p>
          <a:p>
            <a:pPr lvl="7"/>
            <a:r>
              <a:rPr lang="en-AU" noProof="0" dirty="0"/>
              <a:t>Eighth level</a:t>
            </a:r>
          </a:p>
          <a:p>
            <a:pPr lvl="8"/>
            <a:r>
              <a:rPr lang="en-AU" noProof="0" dirty="0"/>
              <a:t>Ninth level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31540" y="6432550"/>
            <a:ext cx="950913" cy="255588"/>
          </a:xfrm>
          <a:prstGeom prst="rect">
            <a:avLst/>
          </a:prstGeom>
          <a:solidFill>
            <a:srgbClr val="4596CA"/>
          </a:solidFill>
        </p:spPr>
        <p:txBody>
          <a:bodyPr lIns="0" tIns="0" rIns="0" bIns="0" anchor="ctr"/>
          <a:lstStyle/>
          <a:p>
            <a:pPr eaLnBrk="0" hangingPunct="0">
              <a:lnSpc>
                <a:spcPts val="1799"/>
              </a:lnSpc>
              <a:defRPr/>
            </a:pPr>
            <a:r>
              <a:rPr lang="en-AU" sz="1599" spc="80" dirty="0">
                <a:solidFill>
                  <a:srgbClr val="000000"/>
                </a:solidFill>
                <a:latin typeface="Calibri"/>
              </a:rPr>
              <a:t>TAFE NSW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43508" y="6457950"/>
            <a:ext cx="454025" cy="2159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lnSpc>
                <a:spcPts val="1866"/>
              </a:lnSpc>
              <a:defRPr lang="en-AU" sz="133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 eaLnBrk="0" hangingPunct="0">
              <a:defRPr/>
            </a:pPr>
            <a:fld id="{9553CF4A-1C55-4691-AA44-F3CDDED88A14}" type="slidenum">
              <a:rPr>
                <a:solidFill>
                  <a:prstClr val="black"/>
                </a:solidFill>
              </a:rPr>
              <a:pPr eaLnBrk="0" hangingPunct="0">
                <a:defRPr/>
              </a:pPr>
              <a:t>‹#›</a:t>
            </a:fld>
            <a:endParaRPr dirty="0">
              <a:solidFill>
                <a:prstClr val="black"/>
              </a:solidFill>
            </a:endParaRPr>
          </a:p>
        </p:txBody>
      </p:sp>
      <p:sp>
        <p:nvSpPr>
          <p:cNvPr id="9" name="Footer Placeholder 24"/>
          <p:cNvSpPr txBox="1">
            <a:spLocks/>
          </p:cNvSpPr>
          <p:nvPr userDrawn="1"/>
        </p:nvSpPr>
        <p:spPr>
          <a:xfrm>
            <a:off x="1394718" y="6426200"/>
            <a:ext cx="7497762" cy="255588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GB"/>
            </a:defPPr>
            <a:lvl1pPr algn="l" rtl="0" eaLnBrk="0" fontAlgn="base" hangingPunct="0">
              <a:lnSpc>
                <a:spcPts val="1799"/>
              </a:lnSpc>
              <a:spcBef>
                <a:spcPct val="0"/>
              </a:spcBef>
              <a:spcAft>
                <a:spcPct val="0"/>
              </a:spcAft>
              <a:defRPr sz="1333" kern="1200" cap="all" spc="8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eaLnBrk="0" hangingPunct="0">
              <a:defRPr/>
            </a:pPr>
            <a:r>
              <a:rPr lang="en-AU" sz="1300" dirty="0">
                <a:solidFill>
                  <a:prstClr val="black"/>
                </a:solidFill>
                <a:latin typeface="Calibri"/>
              </a:rPr>
              <a:t>G107A – CABLE SELECTION BASED ON voltage drop. – TAFE NSW</a:t>
            </a:r>
          </a:p>
        </p:txBody>
      </p:sp>
    </p:spTree>
    <p:extLst>
      <p:ext uri="{BB962C8B-B14F-4D97-AF65-F5344CB8AC3E}">
        <p14:creationId xmlns:p14="http://schemas.microsoft.com/office/powerpoint/2010/main" val="804894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31" r:id="rId2"/>
    <p:sldLayoutId id="2147483732" r:id="rId3"/>
    <p:sldLayoutId id="2147483733" r:id="rId4"/>
    <p:sldLayoutId id="2147483739" r:id="rId5"/>
    <p:sldLayoutId id="2147483741" r:id="rId6"/>
  </p:sldLayoutIdLst>
  <p:hf hdr="0" ftr="0" dt="0"/>
  <p:txStyles>
    <p:titleStyle>
      <a:lvl1pPr algn="l" defTabSz="1217613" rtl="0" eaLnBrk="0" fontAlgn="base" hangingPunct="0">
        <a:lnSpc>
          <a:spcPts val="3463"/>
        </a:lnSpc>
        <a:spcBef>
          <a:spcPct val="0"/>
        </a:spcBef>
        <a:spcAft>
          <a:spcPct val="0"/>
        </a:spcAft>
        <a:defRPr sz="3900" b="1" kern="1200" cap="all">
          <a:solidFill>
            <a:schemeClr val="bg2"/>
          </a:solidFill>
          <a:latin typeface="+mj-lt"/>
          <a:ea typeface="+mj-ea"/>
          <a:cs typeface="Arial" pitchFamily="34" charset="0"/>
        </a:defRPr>
      </a:lvl1pPr>
      <a:lvl2pPr algn="l" defTabSz="1217613" rtl="0" eaLnBrk="0" fontAlgn="base" hangingPunct="0">
        <a:lnSpc>
          <a:spcPts val="3463"/>
        </a:lnSpc>
        <a:spcBef>
          <a:spcPct val="0"/>
        </a:spcBef>
        <a:spcAft>
          <a:spcPct val="0"/>
        </a:spcAft>
        <a:defRPr sz="3900" b="1">
          <a:solidFill>
            <a:schemeClr val="bg2"/>
          </a:solidFill>
          <a:latin typeface="Calibri" pitchFamily="34" charset="0"/>
          <a:cs typeface="Arial" charset="0"/>
        </a:defRPr>
      </a:lvl2pPr>
      <a:lvl3pPr algn="l" defTabSz="1217613" rtl="0" eaLnBrk="0" fontAlgn="base" hangingPunct="0">
        <a:lnSpc>
          <a:spcPts val="3463"/>
        </a:lnSpc>
        <a:spcBef>
          <a:spcPct val="0"/>
        </a:spcBef>
        <a:spcAft>
          <a:spcPct val="0"/>
        </a:spcAft>
        <a:defRPr sz="3900" b="1">
          <a:solidFill>
            <a:schemeClr val="bg2"/>
          </a:solidFill>
          <a:latin typeface="Calibri" pitchFamily="34" charset="0"/>
          <a:cs typeface="Arial" charset="0"/>
        </a:defRPr>
      </a:lvl3pPr>
      <a:lvl4pPr algn="l" defTabSz="1217613" rtl="0" eaLnBrk="0" fontAlgn="base" hangingPunct="0">
        <a:lnSpc>
          <a:spcPts val="3463"/>
        </a:lnSpc>
        <a:spcBef>
          <a:spcPct val="0"/>
        </a:spcBef>
        <a:spcAft>
          <a:spcPct val="0"/>
        </a:spcAft>
        <a:defRPr sz="3900" b="1">
          <a:solidFill>
            <a:schemeClr val="bg2"/>
          </a:solidFill>
          <a:latin typeface="Calibri" pitchFamily="34" charset="0"/>
          <a:cs typeface="Arial" charset="0"/>
        </a:defRPr>
      </a:lvl4pPr>
      <a:lvl5pPr algn="l" defTabSz="1217613" rtl="0" eaLnBrk="0" fontAlgn="base" hangingPunct="0">
        <a:lnSpc>
          <a:spcPts val="3463"/>
        </a:lnSpc>
        <a:spcBef>
          <a:spcPct val="0"/>
        </a:spcBef>
        <a:spcAft>
          <a:spcPct val="0"/>
        </a:spcAft>
        <a:defRPr sz="3900" b="1">
          <a:solidFill>
            <a:schemeClr val="bg2"/>
          </a:solidFill>
          <a:latin typeface="Calibri" pitchFamily="34" charset="0"/>
          <a:cs typeface="Arial" charset="0"/>
        </a:defRPr>
      </a:lvl5pPr>
      <a:lvl6pPr marL="457200" algn="l" defTabSz="1217613" rtl="0" fontAlgn="base">
        <a:lnSpc>
          <a:spcPts val="3463"/>
        </a:lnSpc>
        <a:spcBef>
          <a:spcPct val="0"/>
        </a:spcBef>
        <a:spcAft>
          <a:spcPct val="0"/>
        </a:spcAft>
        <a:defRPr sz="3900" b="1">
          <a:solidFill>
            <a:schemeClr val="bg2"/>
          </a:solidFill>
          <a:latin typeface="Calibri" pitchFamily="34" charset="0"/>
          <a:cs typeface="Arial" charset="0"/>
        </a:defRPr>
      </a:lvl6pPr>
      <a:lvl7pPr marL="914400" algn="l" defTabSz="1217613" rtl="0" fontAlgn="base">
        <a:lnSpc>
          <a:spcPts val="3463"/>
        </a:lnSpc>
        <a:spcBef>
          <a:spcPct val="0"/>
        </a:spcBef>
        <a:spcAft>
          <a:spcPct val="0"/>
        </a:spcAft>
        <a:defRPr sz="3900" b="1">
          <a:solidFill>
            <a:schemeClr val="bg2"/>
          </a:solidFill>
          <a:latin typeface="Calibri" pitchFamily="34" charset="0"/>
          <a:cs typeface="Arial" charset="0"/>
        </a:defRPr>
      </a:lvl7pPr>
      <a:lvl8pPr marL="1371600" algn="l" defTabSz="1217613" rtl="0" fontAlgn="base">
        <a:lnSpc>
          <a:spcPts val="3463"/>
        </a:lnSpc>
        <a:spcBef>
          <a:spcPct val="0"/>
        </a:spcBef>
        <a:spcAft>
          <a:spcPct val="0"/>
        </a:spcAft>
        <a:defRPr sz="3900" b="1">
          <a:solidFill>
            <a:schemeClr val="bg2"/>
          </a:solidFill>
          <a:latin typeface="Calibri" pitchFamily="34" charset="0"/>
          <a:cs typeface="Arial" charset="0"/>
        </a:defRPr>
      </a:lvl8pPr>
      <a:lvl9pPr marL="1828800" algn="l" defTabSz="1217613" rtl="0" fontAlgn="base">
        <a:lnSpc>
          <a:spcPts val="3463"/>
        </a:lnSpc>
        <a:spcBef>
          <a:spcPct val="0"/>
        </a:spcBef>
        <a:spcAft>
          <a:spcPct val="0"/>
        </a:spcAft>
        <a:defRPr sz="3900" b="1">
          <a:solidFill>
            <a:schemeClr val="bg2"/>
          </a:solidFill>
          <a:latin typeface="Calibri" pitchFamily="34" charset="0"/>
          <a:cs typeface="Arial" charset="0"/>
        </a:defRPr>
      </a:lvl9pPr>
    </p:titleStyle>
    <p:bodyStyle>
      <a:lvl1pPr algn="l" defTabSz="1217613" rtl="0" eaLnBrk="0" fontAlgn="base" hangingPunct="0">
        <a:lnSpc>
          <a:spcPts val="2000"/>
        </a:lnSpc>
        <a:spcBef>
          <a:spcPct val="0"/>
        </a:spcBef>
        <a:spcAft>
          <a:spcPts val="1325"/>
        </a:spcAft>
        <a:buFont typeface="Arial" charset="0"/>
        <a:defRPr sz="1900" b="1" kern="1200" cap="all">
          <a:solidFill>
            <a:schemeClr val="bg2"/>
          </a:solidFill>
          <a:latin typeface="+mn-lt"/>
          <a:ea typeface="+mn-ea"/>
          <a:cs typeface="Arial" pitchFamily="34" charset="0"/>
        </a:defRPr>
      </a:lvl1pPr>
      <a:lvl2pPr algn="l" defTabSz="1217613" rtl="0" eaLnBrk="0" fontAlgn="base" hangingPunct="0">
        <a:lnSpc>
          <a:spcPts val="2000"/>
        </a:lnSpc>
        <a:spcBef>
          <a:spcPct val="0"/>
        </a:spcBef>
        <a:spcAft>
          <a:spcPts val="800"/>
        </a:spcAft>
        <a:buClr>
          <a:schemeClr val="accent1"/>
        </a:buClr>
        <a:buSzPct val="70000"/>
        <a:buFont typeface="Arial" charset="0"/>
        <a:defRPr b="1" kern="1200">
          <a:solidFill>
            <a:srgbClr val="4596CA"/>
          </a:solidFill>
          <a:latin typeface="+mn-lt"/>
          <a:ea typeface="+mn-ea"/>
          <a:cs typeface="Arial" pitchFamily="34" charset="0"/>
        </a:defRPr>
      </a:lvl2pPr>
      <a:lvl3pPr algn="l" defTabSz="1217613" rtl="0" eaLnBrk="0" fontAlgn="base" hangingPunct="0">
        <a:lnSpc>
          <a:spcPts val="2000"/>
        </a:lnSpc>
        <a:spcBef>
          <a:spcPct val="0"/>
        </a:spcBef>
        <a:spcAft>
          <a:spcPts val="1325"/>
        </a:spcAft>
        <a:buSzPct val="70000"/>
        <a:buFont typeface="Arial" charset="0"/>
        <a:defRPr kern="1200">
          <a:solidFill>
            <a:schemeClr val="tx2"/>
          </a:solidFill>
          <a:latin typeface="+mn-lt"/>
          <a:ea typeface="+mn-ea"/>
          <a:cs typeface="Arial" pitchFamily="34" charset="0"/>
        </a:defRPr>
      </a:lvl3pPr>
      <a:lvl4pPr marL="301625" indent="-301625" algn="l" defTabSz="1217613" rtl="0" eaLnBrk="0" fontAlgn="base" hangingPunct="0">
        <a:lnSpc>
          <a:spcPts val="2000"/>
        </a:lnSpc>
        <a:spcBef>
          <a:spcPct val="0"/>
        </a:spcBef>
        <a:spcAft>
          <a:spcPts val="1325"/>
        </a:spcAft>
        <a:buClr>
          <a:srgbClr val="4596CA"/>
        </a:buClr>
        <a:buSzPct val="80000"/>
        <a:buFont typeface="Wingdings" pitchFamily="2" charset="2"/>
        <a:buChar char="§"/>
        <a:defRPr kern="1200">
          <a:solidFill>
            <a:schemeClr val="tx2"/>
          </a:solidFill>
          <a:latin typeface="+mn-lt"/>
          <a:ea typeface="+mn-ea"/>
          <a:cs typeface="Arial" pitchFamily="34" charset="0"/>
        </a:defRPr>
      </a:lvl4pPr>
      <a:lvl5pPr marL="603250" indent="-301625" algn="l" defTabSz="1217613" rtl="0" eaLnBrk="0" fontAlgn="base" hangingPunct="0">
        <a:lnSpc>
          <a:spcPts val="2000"/>
        </a:lnSpc>
        <a:spcBef>
          <a:spcPct val="0"/>
        </a:spcBef>
        <a:spcAft>
          <a:spcPts val="1325"/>
        </a:spcAft>
        <a:buClr>
          <a:srgbClr val="4596CA"/>
        </a:buClr>
        <a:buSzPct val="80000"/>
        <a:buFont typeface="Wingdings" pitchFamily="2" charset="2"/>
        <a:buChar char="§"/>
        <a:defRPr kern="1200">
          <a:solidFill>
            <a:schemeClr val="tx2"/>
          </a:solidFill>
          <a:latin typeface="+mn-lt"/>
          <a:ea typeface="+mn-ea"/>
          <a:cs typeface="Arial" pitchFamily="34" charset="0"/>
        </a:defRPr>
      </a:lvl5pPr>
      <a:lvl6pPr marL="906905" indent="-302302" algn="l" defTabSz="1218804" rtl="0" eaLnBrk="1" latinLnBrk="0" hangingPunct="1">
        <a:lnSpc>
          <a:spcPts val="1999"/>
        </a:lnSpc>
        <a:spcBef>
          <a:spcPts val="0"/>
        </a:spcBef>
        <a:spcAft>
          <a:spcPts val="1322"/>
        </a:spcAft>
        <a:buClr>
          <a:srgbClr val="4596CA"/>
        </a:buClr>
        <a:buSzPct val="80000"/>
        <a:buFont typeface="Wingdings" panose="05000000000000000000" pitchFamily="2" charset="2"/>
        <a:buChar char="§"/>
        <a:defRPr sz="1866" kern="1200">
          <a:solidFill>
            <a:schemeClr val="tx2"/>
          </a:solidFill>
          <a:latin typeface="+mn-lt"/>
          <a:ea typeface="+mn-ea"/>
          <a:cs typeface="Arial" pitchFamily="34" charset="0"/>
        </a:defRPr>
      </a:lvl6pPr>
      <a:lvl7pPr marL="1209207" indent="-302302" algn="l" defTabSz="1218804" rtl="0" eaLnBrk="1" latinLnBrk="0" hangingPunct="1">
        <a:lnSpc>
          <a:spcPts val="1999"/>
        </a:lnSpc>
        <a:spcBef>
          <a:spcPts val="0"/>
        </a:spcBef>
        <a:spcAft>
          <a:spcPts val="1322"/>
        </a:spcAft>
        <a:buClr>
          <a:srgbClr val="4596CA"/>
        </a:buClr>
        <a:buSzPct val="80000"/>
        <a:buFont typeface="Wingdings" panose="05000000000000000000" pitchFamily="2" charset="2"/>
        <a:buChar char="§"/>
        <a:defRPr sz="1866" kern="1200">
          <a:solidFill>
            <a:schemeClr val="tx2"/>
          </a:solidFill>
          <a:latin typeface="+mn-lt"/>
          <a:ea typeface="+mn-ea"/>
          <a:cs typeface="Arial" pitchFamily="34" charset="0"/>
        </a:defRPr>
      </a:lvl7pPr>
      <a:lvl8pPr marL="1511509" indent="-302302" algn="l" defTabSz="1218804" rtl="0" eaLnBrk="1" latinLnBrk="0" hangingPunct="1">
        <a:lnSpc>
          <a:spcPts val="1999"/>
        </a:lnSpc>
        <a:spcBef>
          <a:spcPts val="0"/>
        </a:spcBef>
        <a:spcAft>
          <a:spcPts val="1322"/>
        </a:spcAft>
        <a:buClr>
          <a:srgbClr val="4596CA"/>
        </a:buClr>
        <a:buSzPct val="80000"/>
        <a:buFont typeface="Wingdings" panose="05000000000000000000" pitchFamily="2" charset="2"/>
        <a:buChar char="§"/>
        <a:defRPr sz="1866" kern="1200">
          <a:solidFill>
            <a:schemeClr val="tx2"/>
          </a:solidFill>
          <a:latin typeface="+mn-lt"/>
          <a:ea typeface="+mn-ea"/>
          <a:cs typeface="Arial" pitchFamily="34" charset="0"/>
        </a:defRPr>
      </a:lvl8pPr>
      <a:lvl9pPr marL="1813810" indent="-302302" algn="l" defTabSz="1218804" rtl="0" eaLnBrk="1" latinLnBrk="0" hangingPunct="1">
        <a:lnSpc>
          <a:spcPts val="1999"/>
        </a:lnSpc>
        <a:spcBef>
          <a:spcPts val="0"/>
        </a:spcBef>
        <a:spcAft>
          <a:spcPts val="1322"/>
        </a:spcAft>
        <a:buClr>
          <a:srgbClr val="4596CA"/>
        </a:buClr>
        <a:buSzPct val="80000"/>
        <a:buFont typeface="Wingdings" panose="05000000000000000000" pitchFamily="2" charset="2"/>
        <a:buChar char="§"/>
        <a:defRPr sz="1866" kern="1200">
          <a:solidFill>
            <a:schemeClr val="tx2"/>
          </a:solidFill>
          <a:latin typeface="+mn-lt"/>
          <a:ea typeface="+mn-ea"/>
          <a:cs typeface="Arial" pitchFamily="34" charset="0"/>
        </a:defRPr>
      </a:lvl9pPr>
    </p:bodyStyle>
    <p:otherStyle>
      <a:defPPr>
        <a:defRPr lang="en-US"/>
      </a:defPPr>
      <a:lvl1pPr marL="0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1pPr>
      <a:lvl2pPr marL="609402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218804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3pPr>
      <a:lvl4pPr marL="1828206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4pPr>
      <a:lvl5pPr marL="2437608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5pPr>
      <a:lvl6pPr marL="3047009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6pPr>
      <a:lvl7pPr marL="3656411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7pPr>
      <a:lvl8pPr marL="4265813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8pPr>
      <a:lvl9pPr marL="4875215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3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3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3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3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3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3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6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6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3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3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3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3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0.png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3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3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3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3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3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3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6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3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3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3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3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3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3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3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3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0A2D17-AE25-4B7F-B57B-59214BF4DB9F}" type="slidenum">
              <a:rPr lang="en-AU" smtClean="0">
                <a:solidFill>
                  <a:srgbClr val="262626"/>
                </a:solidFill>
              </a:rPr>
              <a:pPr>
                <a:defRPr/>
              </a:pPr>
              <a:t>1</a:t>
            </a:fld>
            <a:endParaRPr lang="en-AU" dirty="0">
              <a:solidFill>
                <a:srgbClr val="262626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39652" y="1922346"/>
            <a:ext cx="5724636" cy="2046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800" b="1" dirty="0">
                <a:latin typeface="+mj-lt"/>
              </a:rPr>
              <a:t>SECTION 7</a:t>
            </a:r>
          </a:p>
          <a:p>
            <a:pPr algn="l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800" b="1" dirty="0">
                <a:latin typeface="+mj-lt"/>
              </a:rPr>
              <a:t>CABLE SELECTION BASED ON</a:t>
            </a:r>
          </a:p>
          <a:p>
            <a:pPr algn="l">
              <a:spcBef>
                <a:spcPts val="600"/>
              </a:spcBef>
              <a:spcAft>
                <a:spcPts val="600"/>
              </a:spcAft>
              <a:defRPr/>
            </a:pPr>
            <a:r>
              <a:rPr lang="en-AU" sz="2800" b="1" dirty="0">
                <a:latin typeface="+mj-lt"/>
              </a:rPr>
              <a:t>VOLTAGE DROP REQUIREMENTS</a:t>
            </a:r>
          </a:p>
          <a:p>
            <a:pPr algn="l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361840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295636" y="5949308"/>
            <a:ext cx="7452827" cy="252000"/>
          </a:xfrm>
          <a:prstGeom prst="rect">
            <a:avLst/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AU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0A2D17-AE25-4B7F-B57B-59214BF4DB9F}" type="slidenum">
              <a:rPr lang="en-AU" smtClean="0">
                <a:solidFill>
                  <a:srgbClr val="262626"/>
                </a:solidFill>
              </a:rPr>
              <a:pPr>
                <a:defRPr/>
              </a:pPr>
              <a:t>10</a:t>
            </a:fld>
            <a:endParaRPr lang="en-AU" dirty="0">
              <a:solidFill>
                <a:srgbClr val="262626"/>
              </a:solidFill>
            </a:endParaRPr>
          </a:p>
        </p:txBody>
      </p:sp>
      <p:sp>
        <p:nvSpPr>
          <p:cNvPr id="20" name="Oval 2"/>
          <p:cNvSpPr>
            <a:spLocks noChangeAspect="1" noChangeArrowheads="1"/>
          </p:cNvSpPr>
          <p:nvPr/>
        </p:nvSpPr>
        <p:spPr bwMode="auto">
          <a:xfrm>
            <a:off x="8856029" y="6489340"/>
            <a:ext cx="144463" cy="142875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800" dirty="0">
                <a:latin typeface="Arial" charset="0"/>
              </a:rPr>
              <a:t>L</a:t>
            </a:r>
          </a:p>
        </p:txBody>
      </p:sp>
      <p:sp>
        <p:nvSpPr>
          <p:cNvPr id="9" name="Rectangle 8"/>
          <p:cNvSpPr/>
          <p:nvPr/>
        </p:nvSpPr>
        <p:spPr>
          <a:xfrm>
            <a:off x="431758" y="1160748"/>
            <a:ext cx="8316706" cy="252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AU"/>
          </a:p>
        </p:txBody>
      </p:sp>
      <p:sp>
        <p:nvSpPr>
          <p:cNvPr id="8" name="Rectangle 7"/>
          <p:cNvSpPr/>
          <p:nvPr/>
        </p:nvSpPr>
        <p:spPr>
          <a:xfrm>
            <a:off x="431540" y="1412748"/>
            <a:ext cx="7236804" cy="252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AU"/>
          </a:p>
        </p:txBody>
      </p:sp>
      <p:sp>
        <p:nvSpPr>
          <p:cNvPr id="12" name="Rectangle 11"/>
          <p:cNvSpPr/>
          <p:nvPr/>
        </p:nvSpPr>
        <p:spPr>
          <a:xfrm>
            <a:off x="1115616" y="476672"/>
            <a:ext cx="7236804" cy="252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AU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276" y="260648"/>
            <a:ext cx="8316924" cy="6134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3419872" y="2420888"/>
            <a:ext cx="2182812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AU" sz="4000" b="1" baseline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x 1.155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491880" y="4737199"/>
            <a:ext cx="2182812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AU" sz="4000" b="1" baseline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x 0.866</a:t>
            </a:r>
          </a:p>
        </p:txBody>
      </p:sp>
    </p:spTree>
    <p:extLst>
      <p:ext uri="{BB962C8B-B14F-4D97-AF65-F5344CB8AC3E}">
        <p14:creationId xmlns:p14="http://schemas.microsoft.com/office/powerpoint/2010/main" val="465698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0" grpId="0" animBg="1"/>
      <p:bldP spid="9" grpId="0" animBg="1"/>
      <p:bldP spid="8" grpId="0" animBg="1"/>
      <p:bldP spid="12" grpId="0" animBg="1"/>
      <p:bldP spid="13" grpId="0"/>
      <p:bldP spid="14" grpId="0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0A2D17-AE25-4B7F-B57B-59214BF4DB9F}" type="slidenum">
              <a:rPr lang="en-AU" smtClean="0">
                <a:solidFill>
                  <a:srgbClr val="262626"/>
                </a:solidFill>
              </a:rPr>
              <a:pPr>
                <a:defRPr/>
              </a:pPr>
              <a:t>100</a:t>
            </a:fld>
            <a:endParaRPr lang="en-AU" dirty="0">
              <a:solidFill>
                <a:srgbClr val="262626"/>
              </a:solidFill>
            </a:endParaRPr>
          </a:p>
        </p:txBody>
      </p:sp>
      <p:sp>
        <p:nvSpPr>
          <p:cNvPr id="20" name="Oval 2"/>
          <p:cNvSpPr>
            <a:spLocks noChangeAspect="1" noChangeArrowheads="1"/>
          </p:cNvSpPr>
          <p:nvPr/>
        </p:nvSpPr>
        <p:spPr bwMode="auto">
          <a:xfrm>
            <a:off x="8856029" y="6489340"/>
            <a:ext cx="144463" cy="142875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800" dirty="0">
                <a:latin typeface="Arial" charset="0"/>
              </a:rPr>
              <a:t>L</a:t>
            </a:r>
          </a:p>
        </p:txBody>
      </p:sp>
      <p:sp>
        <p:nvSpPr>
          <p:cNvPr id="5" name="TextBox 43"/>
          <p:cNvSpPr txBox="1">
            <a:spLocks noChangeArrowheads="1"/>
          </p:cNvSpPr>
          <p:nvPr/>
        </p:nvSpPr>
        <p:spPr bwMode="auto">
          <a:xfrm>
            <a:off x="1007529" y="3510259"/>
            <a:ext cx="1968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AU" altLang="en-US" sz="2000" b="1" baseline="0">
                <a:solidFill>
                  <a:srgbClr val="FF0000"/>
                </a:solidFill>
                <a:latin typeface="Comic Sans MS" pitchFamily="66" charset="0"/>
              </a:rPr>
              <a:t>L = 1000 x V</a:t>
            </a:r>
            <a:r>
              <a:rPr lang="en-AU" altLang="en-US" sz="2000" b="1">
                <a:solidFill>
                  <a:srgbClr val="FF0000"/>
                </a:solidFill>
                <a:latin typeface="Comic Sans MS" pitchFamily="66" charset="0"/>
              </a:rPr>
              <a:t>p</a:t>
            </a:r>
          </a:p>
        </p:txBody>
      </p:sp>
      <p:cxnSp>
        <p:nvCxnSpPr>
          <p:cNvPr id="6" name="Straight Connector 8"/>
          <p:cNvCxnSpPr>
            <a:cxnSpLocks noChangeShapeType="1"/>
          </p:cNvCxnSpPr>
          <p:nvPr/>
        </p:nvCxnSpPr>
        <p:spPr bwMode="auto">
          <a:xfrm>
            <a:off x="1656816" y="3919834"/>
            <a:ext cx="1187450" cy="0"/>
          </a:xfrm>
          <a:prstGeom prst="lin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" name="TextBox 11"/>
          <p:cNvSpPr txBox="1">
            <a:spLocks noChangeArrowheads="1"/>
          </p:cNvSpPr>
          <p:nvPr/>
        </p:nvSpPr>
        <p:spPr bwMode="auto">
          <a:xfrm>
            <a:off x="1691741" y="3915072"/>
            <a:ext cx="11461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AU" altLang="en-US" sz="2000" b="1" baseline="0">
                <a:solidFill>
                  <a:srgbClr val="FF0000"/>
                </a:solidFill>
                <a:latin typeface="Comic Sans MS" pitchFamily="66" charset="0"/>
              </a:rPr>
              <a:t>(V</a:t>
            </a:r>
            <a:r>
              <a:rPr lang="en-AU" altLang="en-US" sz="2000" b="1">
                <a:solidFill>
                  <a:srgbClr val="FF0000"/>
                </a:solidFill>
                <a:latin typeface="Comic Sans MS" pitchFamily="66" charset="0"/>
              </a:rPr>
              <a:t>c</a:t>
            </a:r>
            <a:r>
              <a:rPr lang="en-AU" altLang="en-US" sz="2000" b="1" baseline="0">
                <a:solidFill>
                  <a:srgbClr val="FF0000"/>
                </a:solidFill>
                <a:latin typeface="Comic Sans MS" pitchFamily="66" charset="0"/>
              </a:rPr>
              <a:t> x I)</a:t>
            </a:r>
            <a:endParaRPr lang="en-AU" altLang="en-US" sz="2000" b="1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8" name="TextBox 6"/>
          <p:cNvSpPr txBox="1">
            <a:spLocks noChangeArrowheads="1"/>
          </p:cNvSpPr>
          <p:nvPr/>
        </p:nvSpPr>
        <p:spPr bwMode="auto">
          <a:xfrm>
            <a:off x="3006191" y="3530897"/>
            <a:ext cx="19875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AU" altLang="en-US" sz="2000" b="1" baseline="0">
                <a:solidFill>
                  <a:srgbClr val="FF0000"/>
                </a:solidFill>
                <a:latin typeface="Comic Sans MS" pitchFamily="66" charset="0"/>
              </a:rPr>
              <a:t>=   1000 x 12</a:t>
            </a:r>
            <a:endParaRPr lang="en-AU" altLang="en-US" sz="2000" b="1">
              <a:solidFill>
                <a:srgbClr val="FF0000"/>
              </a:solidFill>
              <a:latin typeface="Comic Sans MS" pitchFamily="66" charset="0"/>
            </a:endParaRPr>
          </a:p>
        </p:txBody>
      </p:sp>
      <p:cxnSp>
        <p:nvCxnSpPr>
          <p:cNvPr id="9" name="Straight Connector 8"/>
          <p:cNvCxnSpPr>
            <a:cxnSpLocks noChangeShapeType="1"/>
          </p:cNvCxnSpPr>
          <p:nvPr/>
        </p:nvCxnSpPr>
        <p:spPr bwMode="auto">
          <a:xfrm>
            <a:off x="3580866" y="3916659"/>
            <a:ext cx="1350963" cy="3175"/>
          </a:xfrm>
          <a:prstGeom prst="lin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" name="TextBox 48"/>
          <p:cNvSpPr txBox="1">
            <a:spLocks noChangeArrowheads="1"/>
          </p:cNvSpPr>
          <p:nvPr/>
        </p:nvSpPr>
        <p:spPr bwMode="auto">
          <a:xfrm>
            <a:off x="3455454" y="3915072"/>
            <a:ext cx="16430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AU" altLang="en-US" sz="2000" b="1" baseline="0">
                <a:solidFill>
                  <a:srgbClr val="FF0000"/>
                </a:solidFill>
                <a:latin typeface="Comic Sans MS" pitchFamily="66" charset="0"/>
              </a:rPr>
              <a:t>(15.6 x 20)</a:t>
            </a:r>
            <a:endParaRPr lang="en-AU" altLang="en-US" sz="2000" b="1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1" name="TextBox 6"/>
          <p:cNvSpPr txBox="1">
            <a:spLocks noChangeArrowheads="1"/>
          </p:cNvSpPr>
          <p:nvPr/>
        </p:nvSpPr>
        <p:spPr bwMode="auto">
          <a:xfrm>
            <a:off x="5017554" y="3588047"/>
            <a:ext cx="13906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US" altLang="en-US" sz="2000" b="1" baseline="0">
                <a:solidFill>
                  <a:srgbClr val="FF0000"/>
                </a:solidFill>
                <a:latin typeface="Comic Sans MS" pitchFamily="66" charset="0"/>
              </a:rPr>
              <a:t>= 38.46m</a:t>
            </a:r>
            <a:endParaRPr lang="en-AU" altLang="en-US" sz="2000" b="1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2" name="TextBox 6"/>
          <p:cNvSpPr txBox="1">
            <a:spLocks noChangeArrowheads="1"/>
          </p:cNvSpPr>
          <p:nvPr/>
        </p:nvSpPr>
        <p:spPr bwMode="auto">
          <a:xfrm>
            <a:off x="971512" y="2996952"/>
            <a:ext cx="3276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AU" altLang="en-US" b="1" baseline="0">
                <a:solidFill>
                  <a:srgbClr val="990099"/>
                </a:solidFill>
                <a:latin typeface="Comic Sans MS" pitchFamily="66" charset="0"/>
              </a:rPr>
              <a:t>V</a:t>
            </a:r>
            <a:r>
              <a:rPr lang="en-AU" altLang="en-US" b="1">
                <a:solidFill>
                  <a:srgbClr val="990099"/>
                </a:solidFill>
                <a:latin typeface="Comic Sans MS" pitchFamily="66" charset="0"/>
              </a:rPr>
              <a:t>c</a:t>
            </a:r>
            <a:r>
              <a:rPr lang="en-AU" altLang="en-US" b="1" baseline="0">
                <a:solidFill>
                  <a:srgbClr val="990099"/>
                </a:solidFill>
                <a:latin typeface="Comic Sans MS" pitchFamily="66" charset="0"/>
              </a:rPr>
              <a:t> = 15.6 mV/A.m (T42C6)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9532" y="0"/>
            <a:ext cx="8023237" cy="6393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217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8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8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9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5" grpId="0"/>
      <p:bldP spid="7" grpId="0"/>
      <p:bldP spid="8" grpId="0"/>
      <p:bldP spid="10" grpId="0"/>
      <p:bldP spid="11" grpId="0"/>
      <p:bldP spid="12" grpId="0"/>
    </p:bld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0A2D17-AE25-4B7F-B57B-59214BF4DB9F}" type="slidenum">
              <a:rPr lang="en-AU" smtClean="0">
                <a:solidFill>
                  <a:srgbClr val="262626"/>
                </a:solidFill>
              </a:rPr>
              <a:pPr>
                <a:defRPr/>
              </a:pPr>
              <a:t>101</a:t>
            </a:fld>
            <a:endParaRPr lang="en-AU" dirty="0">
              <a:solidFill>
                <a:srgbClr val="262626"/>
              </a:solidFill>
            </a:endParaRPr>
          </a:p>
        </p:txBody>
      </p:sp>
      <p:sp>
        <p:nvSpPr>
          <p:cNvPr id="20" name="Oval 2"/>
          <p:cNvSpPr>
            <a:spLocks noChangeAspect="1" noChangeArrowheads="1"/>
          </p:cNvSpPr>
          <p:nvPr/>
        </p:nvSpPr>
        <p:spPr bwMode="auto">
          <a:xfrm>
            <a:off x="8856029" y="6489340"/>
            <a:ext cx="144463" cy="142875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800" dirty="0">
                <a:latin typeface="Arial" charset="0"/>
              </a:rPr>
              <a:t>L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987747" y="5410807"/>
            <a:ext cx="23590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AU" altLang="en-US" sz="2000" b="1" baseline="0" dirty="0" err="1">
                <a:solidFill>
                  <a:srgbClr val="FF0000"/>
                </a:solidFill>
                <a:latin typeface="Comic Sans MS" pitchFamily="66" charset="0"/>
              </a:rPr>
              <a:t>V</a:t>
            </a:r>
            <a:r>
              <a:rPr lang="en-AU" altLang="en-US" sz="2000" b="1" dirty="0" err="1">
                <a:solidFill>
                  <a:srgbClr val="FF0000"/>
                </a:solidFill>
                <a:latin typeface="Comic Sans MS" pitchFamily="66" charset="0"/>
              </a:rPr>
              <a:t>p</a:t>
            </a:r>
            <a:r>
              <a:rPr lang="en-AU" altLang="en-US" sz="2000" b="1" baseline="0" dirty="0">
                <a:solidFill>
                  <a:srgbClr val="FF0000"/>
                </a:solidFill>
                <a:latin typeface="Comic Sans MS" pitchFamily="66" charset="0"/>
              </a:rPr>
              <a:t> = 20 – (3 + 5)</a:t>
            </a:r>
            <a:endParaRPr lang="en-AU" altLang="en-US" sz="2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2" name="TextBox 6"/>
          <p:cNvSpPr txBox="1">
            <a:spLocks noChangeArrowheads="1"/>
          </p:cNvSpPr>
          <p:nvPr/>
        </p:nvSpPr>
        <p:spPr bwMode="auto">
          <a:xfrm>
            <a:off x="3162622" y="5409220"/>
            <a:ext cx="10493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AU" altLang="en-US" sz="2000" b="1" baseline="0" dirty="0">
                <a:solidFill>
                  <a:srgbClr val="FF0000"/>
                </a:solidFill>
                <a:latin typeface="Comic Sans MS" pitchFamily="66" charset="0"/>
              </a:rPr>
              <a:t> = 12V</a:t>
            </a:r>
            <a:endParaRPr lang="en-AU" altLang="en-US" sz="2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1540" y="80628"/>
            <a:ext cx="7725841" cy="6190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67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1" grpId="0"/>
      <p:bldP spid="12" grpId="0"/>
    </p:bld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0A2D17-AE25-4B7F-B57B-59214BF4DB9F}" type="slidenum">
              <a:rPr lang="en-AU" smtClean="0">
                <a:solidFill>
                  <a:srgbClr val="262626"/>
                </a:solidFill>
              </a:rPr>
              <a:pPr>
                <a:defRPr/>
              </a:pPr>
              <a:t>102</a:t>
            </a:fld>
            <a:endParaRPr lang="en-AU" dirty="0">
              <a:solidFill>
                <a:srgbClr val="262626"/>
              </a:solidFill>
            </a:endParaRPr>
          </a:p>
        </p:txBody>
      </p:sp>
      <p:sp>
        <p:nvSpPr>
          <p:cNvPr id="20" name="Oval 2"/>
          <p:cNvSpPr>
            <a:spLocks noChangeAspect="1" noChangeArrowheads="1"/>
          </p:cNvSpPr>
          <p:nvPr/>
        </p:nvSpPr>
        <p:spPr bwMode="auto">
          <a:xfrm>
            <a:off x="8856029" y="6489340"/>
            <a:ext cx="144463" cy="142875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800" dirty="0">
                <a:latin typeface="Arial" charset="0"/>
              </a:rPr>
              <a:t>L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33" b="14719"/>
          <a:stretch/>
        </p:blipFill>
        <p:spPr bwMode="auto">
          <a:xfrm>
            <a:off x="467741" y="188640"/>
            <a:ext cx="8640763" cy="5512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prstDash val="lgDash"/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4284091" y="2325602"/>
            <a:ext cx="1474788" cy="250825"/>
          </a:xfrm>
          <a:prstGeom prst="rect">
            <a:avLst/>
          </a:prstGeom>
          <a:solidFill>
            <a:srgbClr val="92D05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AU" altLang="en-US" baseline="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4284091" y="2569050"/>
            <a:ext cx="719138" cy="3132137"/>
          </a:xfrm>
          <a:prstGeom prst="rect">
            <a:avLst/>
          </a:prstGeom>
          <a:solidFill>
            <a:srgbClr val="92D05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AU" altLang="en-US" baseline="0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685229" y="3434237"/>
            <a:ext cx="4356100" cy="252413"/>
          </a:xfrm>
          <a:prstGeom prst="rect">
            <a:avLst/>
          </a:prstGeom>
          <a:noFill/>
          <a:ln w="158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AU" altLang="en-US" baseline="0"/>
          </a:p>
        </p:txBody>
      </p:sp>
      <p:sp>
        <p:nvSpPr>
          <p:cNvPr id="14" name="Oval 13"/>
          <p:cNvSpPr>
            <a:spLocks noChangeArrowheads="1"/>
          </p:cNvSpPr>
          <p:nvPr/>
        </p:nvSpPr>
        <p:spPr bwMode="auto">
          <a:xfrm>
            <a:off x="685229" y="3396137"/>
            <a:ext cx="612775" cy="325438"/>
          </a:xfrm>
          <a:prstGeom prst="ellipse">
            <a:avLst/>
          </a:prstGeom>
          <a:noFill/>
          <a:ln w="9525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AU" altLang="en-US" baseline="0"/>
          </a:p>
        </p:txBody>
      </p:sp>
      <p:sp>
        <p:nvSpPr>
          <p:cNvPr id="15" name="Oval 12"/>
          <p:cNvSpPr>
            <a:spLocks noChangeArrowheads="1"/>
          </p:cNvSpPr>
          <p:nvPr/>
        </p:nvSpPr>
        <p:spPr bwMode="auto">
          <a:xfrm>
            <a:off x="4249166" y="3396137"/>
            <a:ext cx="720725" cy="325438"/>
          </a:xfrm>
          <a:prstGeom prst="ellipse">
            <a:avLst/>
          </a:prstGeom>
          <a:noFill/>
          <a:ln w="9525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AU" altLang="en-US" baseline="0"/>
          </a:p>
        </p:txBody>
      </p:sp>
    </p:spTree>
    <p:extLst>
      <p:ext uri="{BB962C8B-B14F-4D97-AF65-F5344CB8AC3E}">
        <p14:creationId xmlns:p14="http://schemas.microsoft.com/office/powerpoint/2010/main" val="1016798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524" y="368660"/>
            <a:ext cx="8652565" cy="5832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0A2D17-AE25-4B7F-B57B-59214BF4DB9F}" type="slidenum">
              <a:rPr lang="en-AU" smtClean="0">
                <a:solidFill>
                  <a:srgbClr val="262626"/>
                </a:solidFill>
              </a:rPr>
              <a:pPr>
                <a:defRPr/>
              </a:pPr>
              <a:t>103</a:t>
            </a:fld>
            <a:endParaRPr lang="en-AU" dirty="0">
              <a:solidFill>
                <a:srgbClr val="262626"/>
              </a:solidFill>
            </a:endParaRPr>
          </a:p>
        </p:txBody>
      </p:sp>
      <p:sp>
        <p:nvSpPr>
          <p:cNvPr id="20" name="Oval 2"/>
          <p:cNvSpPr>
            <a:spLocks noChangeAspect="1" noChangeArrowheads="1"/>
          </p:cNvSpPr>
          <p:nvPr/>
        </p:nvSpPr>
        <p:spPr bwMode="auto">
          <a:xfrm>
            <a:off x="8856029" y="6489340"/>
            <a:ext cx="144463" cy="142875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800" dirty="0">
                <a:latin typeface="Arial" charset="0"/>
              </a:rPr>
              <a:t>L</a:t>
            </a:r>
          </a:p>
        </p:txBody>
      </p:sp>
      <p:sp>
        <p:nvSpPr>
          <p:cNvPr id="11" name="TextBox 18"/>
          <p:cNvSpPr txBox="1">
            <a:spLocks noChangeArrowheads="1"/>
          </p:cNvSpPr>
          <p:nvPr/>
        </p:nvSpPr>
        <p:spPr bwMode="auto">
          <a:xfrm>
            <a:off x="935596" y="3064954"/>
            <a:ext cx="23590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AU" altLang="en-US" sz="2000" b="1" baseline="0" dirty="0" err="1">
                <a:solidFill>
                  <a:srgbClr val="FF0000"/>
                </a:solidFill>
                <a:latin typeface="Comic Sans MS" pitchFamily="66" charset="0"/>
              </a:rPr>
              <a:t>V</a:t>
            </a:r>
            <a:r>
              <a:rPr lang="en-AU" altLang="en-US" sz="2000" b="1" dirty="0" err="1">
                <a:solidFill>
                  <a:srgbClr val="FF0000"/>
                </a:solidFill>
                <a:latin typeface="Comic Sans MS" pitchFamily="66" charset="0"/>
              </a:rPr>
              <a:t>p</a:t>
            </a:r>
            <a:r>
              <a:rPr lang="en-AU" altLang="en-US" sz="2000" b="1" baseline="0" dirty="0">
                <a:solidFill>
                  <a:srgbClr val="FF0000"/>
                </a:solidFill>
                <a:latin typeface="Comic Sans MS" pitchFamily="66" charset="0"/>
              </a:rPr>
              <a:t> = 20 – (3 + 5)</a:t>
            </a:r>
            <a:endParaRPr lang="en-AU" altLang="en-US" sz="2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2" name="TextBox 6"/>
          <p:cNvSpPr txBox="1">
            <a:spLocks noChangeArrowheads="1"/>
          </p:cNvSpPr>
          <p:nvPr/>
        </p:nvSpPr>
        <p:spPr bwMode="auto">
          <a:xfrm>
            <a:off x="3420033" y="3063366"/>
            <a:ext cx="939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AU" altLang="en-US" sz="2000" b="1" baseline="0">
                <a:solidFill>
                  <a:srgbClr val="FF0000"/>
                </a:solidFill>
                <a:latin typeface="Comic Sans MS" pitchFamily="66" charset="0"/>
              </a:rPr>
              <a:t>= 12V</a:t>
            </a:r>
            <a:endParaRPr lang="en-AU" altLang="en-US" sz="2000" b="1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3" name="TextBox 43"/>
          <p:cNvSpPr txBox="1">
            <a:spLocks noChangeArrowheads="1"/>
          </p:cNvSpPr>
          <p:nvPr/>
        </p:nvSpPr>
        <p:spPr bwMode="auto">
          <a:xfrm>
            <a:off x="899022" y="5053484"/>
            <a:ext cx="1968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AU" altLang="en-US" sz="2000" b="1" baseline="0">
                <a:solidFill>
                  <a:srgbClr val="FF0000"/>
                </a:solidFill>
                <a:latin typeface="Comic Sans MS" pitchFamily="66" charset="0"/>
              </a:rPr>
              <a:t>L = 1000 x V</a:t>
            </a:r>
            <a:r>
              <a:rPr lang="en-AU" altLang="en-US" sz="2000" b="1">
                <a:solidFill>
                  <a:srgbClr val="FF0000"/>
                </a:solidFill>
                <a:latin typeface="Comic Sans MS" pitchFamily="66" charset="0"/>
              </a:rPr>
              <a:t>p</a:t>
            </a:r>
          </a:p>
        </p:txBody>
      </p:sp>
      <p:cxnSp>
        <p:nvCxnSpPr>
          <p:cNvPr id="14" name="Straight Connector 8"/>
          <p:cNvCxnSpPr>
            <a:cxnSpLocks noChangeShapeType="1"/>
          </p:cNvCxnSpPr>
          <p:nvPr/>
        </p:nvCxnSpPr>
        <p:spPr bwMode="auto">
          <a:xfrm>
            <a:off x="1551484" y="5482109"/>
            <a:ext cx="1187450" cy="0"/>
          </a:xfrm>
          <a:prstGeom prst="lin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" name="TextBox 11"/>
          <p:cNvSpPr txBox="1">
            <a:spLocks noChangeArrowheads="1"/>
          </p:cNvSpPr>
          <p:nvPr/>
        </p:nvSpPr>
        <p:spPr bwMode="auto">
          <a:xfrm>
            <a:off x="1551484" y="5442422"/>
            <a:ext cx="11461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AU" altLang="en-US" sz="2000" b="1" baseline="0">
                <a:solidFill>
                  <a:srgbClr val="FF0000"/>
                </a:solidFill>
                <a:latin typeface="Comic Sans MS" pitchFamily="66" charset="0"/>
              </a:rPr>
              <a:t>(V</a:t>
            </a:r>
            <a:r>
              <a:rPr lang="en-AU" altLang="en-US" sz="2000" b="1">
                <a:solidFill>
                  <a:srgbClr val="FF0000"/>
                </a:solidFill>
                <a:latin typeface="Comic Sans MS" pitchFamily="66" charset="0"/>
              </a:rPr>
              <a:t>c</a:t>
            </a:r>
            <a:r>
              <a:rPr lang="en-AU" altLang="en-US" sz="2000" b="1" baseline="0">
                <a:solidFill>
                  <a:srgbClr val="FF0000"/>
                </a:solidFill>
                <a:latin typeface="Comic Sans MS" pitchFamily="66" charset="0"/>
              </a:rPr>
              <a:t> x I)</a:t>
            </a:r>
            <a:endParaRPr lang="en-AU" altLang="en-US" sz="2000" b="1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6" name="TextBox 6"/>
          <p:cNvSpPr txBox="1">
            <a:spLocks noChangeArrowheads="1"/>
          </p:cNvSpPr>
          <p:nvPr/>
        </p:nvSpPr>
        <p:spPr bwMode="auto">
          <a:xfrm>
            <a:off x="2897684" y="5074122"/>
            <a:ext cx="19875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AU" altLang="en-US" sz="2000" b="1" baseline="0">
                <a:solidFill>
                  <a:srgbClr val="FF0000"/>
                </a:solidFill>
                <a:latin typeface="Comic Sans MS" pitchFamily="66" charset="0"/>
              </a:rPr>
              <a:t>=   1000 x 12</a:t>
            </a:r>
            <a:endParaRPr lang="en-AU" altLang="en-US" sz="2000" b="1">
              <a:solidFill>
                <a:srgbClr val="FF0000"/>
              </a:solidFill>
              <a:latin typeface="Comic Sans MS" pitchFamily="66" charset="0"/>
            </a:endParaRPr>
          </a:p>
        </p:txBody>
      </p:sp>
      <p:cxnSp>
        <p:nvCxnSpPr>
          <p:cNvPr id="17" name="Straight Connector 8"/>
          <p:cNvCxnSpPr>
            <a:cxnSpLocks noChangeShapeType="1"/>
          </p:cNvCxnSpPr>
          <p:nvPr/>
        </p:nvCxnSpPr>
        <p:spPr bwMode="auto">
          <a:xfrm>
            <a:off x="3440609" y="5432897"/>
            <a:ext cx="1350963" cy="3175"/>
          </a:xfrm>
          <a:prstGeom prst="lin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" name="TextBox 48"/>
          <p:cNvSpPr txBox="1">
            <a:spLocks noChangeArrowheads="1"/>
          </p:cNvSpPr>
          <p:nvPr/>
        </p:nvSpPr>
        <p:spPr bwMode="auto">
          <a:xfrm>
            <a:off x="3351709" y="5442422"/>
            <a:ext cx="16414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AU" altLang="en-US" sz="2000" b="1" baseline="0">
                <a:solidFill>
                  <a:srgbClr val="FF0000"/>
                </a:solidFill>
                <a:latin typeface="Comic Sans MS" pitchFamily="66" charset="0"/>
              </a:rPr>
              <a:t>(9.71 x 25)</a:t>
            </a:r>
            <a:endParaRPr lang="en-AU" altLang="en-US" sz="2000" b="1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9" name="TextBox 6"/>
          <p:cNvSpPr txBox="1">
            <a:spLocks noChangeArrowheads="1"/>
          </p:cNvSpPr>
          <p:nvPr/>
        </p:nvSpPr>
        <p:spPr bwMode="auto">
          <a:xfrm>
            <a:off x="4877297" y="5131272"/>
            <a:ext cx="13906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US" altLang="en-US" sz="2000" b="1" baseline="0">
                <a:solidFill>
                  <a:srgbClr val="FF0000"/>
                </a:solidFill>
                <a:latin typeface="Comic Sans MS" pitchFamily="66" charset="0"/>
              </a:rPr>
              <a:t>= 49.43m</a:t>
            </a:r>
            <a:endParaRPr lang="en-AU" altLang="en-US" sz="2000" b="1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1" name="TextBox 6"/>
          <p:cNvSpPr txBox="1">
            <a:spLocks noChangeArrowheads="1"/>
          </p:cNvSpPr>
          <p:nvPr/>
        </p:nvSpPr>
        <p:spPr bwMode="auto">
          <a:xfrm>
            <a:off x="935596" y="4073066"/>
            <a:ext cx="36242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AU" altLang="en-US" sz="2000" b="1" baseline="0" dirty="0" err="1">
                <a:solidFill>
                  <a:srgbClr val="990099"/>
                </a:solidFill>
                <a:latin typeface="Comic Sans MS" pitchFamily="66" charset="0"/>
              </a:rPr>
              <a:t>V</a:t>
            </a:r>
            <a:r>
              <a:rPr lang="en-AU" altLang="en-US" sz="2000" b="1" dirty="0" err="1">
                <a:solidFill>
                  <a:srgbClr val="990099"/>
                </a:solidFill>
                <a:latin typeface="Comic Sans MS" pitchFamily="66" charset="0"/>
              </a:rPr>
              <a:t>c</a:t>
            </a:r>
            <a:r>
              <a:rPr lang="en-AU" altLang="en-US" sz="2000" b="1" baseline="0" dirty="0">
                <a:solidFill>
                  <a:srgbClr val="990099"/>
                </a:solidFill>
                <a:latin typeface="Comic Sans MS" pitchFamily="66" charset="0"/>
              </a:rPr>
              <a:t> = 9.71 mV/</a:t>
            </a:r>
            <a:r>
              <a:rPr lang="en-AU" altLang="en-US" sz="2000" b="1" baseline="0" dirty="0" err="1">
                <a:solidFill>
                  <a:srgbClr val="990099"/>
                </a:solidFill>
                <a:latin typeface="Comic Sans MS" pitchFamily="66" charset="0"/>
              </a:rPr>
              <a:t>A.m</a:t>
            </a:r>
            <a:r>
              <a:rPr lang="en-AU" altLang="en-US" sz="2000" b="1" baseline="0" dirty="0">
                <a:solidFill>
                  <a:srgbClr val="990099"/>
                </a:solidFill>
                <a:latin typeface="Comic Sans MS" pitchFamily="66" charset="0"/>
              </a:rPr>
              <a:t> (T42C6)</a:t>
            </a:r>
          </a:p>
        </p:txBody>
      </p:sp>
    </p:spTree>
    <p:extLst>
      <p:ext uri="{BB962C8B-B14F-4D97-AF65-F5344CB8AC3E}">
        <p14:creationId xmlns:p14="http://schemas.microsoft.com/office/powerpoint/2010/main" val="1861578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8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8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9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3" grpId="0"/>
      <p:bldP spid="15" grpId="0"/>
      <p:bldP spid="16" grpId="0"/>
      <p:bldP spid="18" grpId="0"/>
      <p:bldP spid="19" grpId="0"/>
      <p:bldP spid="21" grpId="0"/>
    </p:bld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0A2D17-AE25-4B7F-B57B-59214BF4DB9F}" type="slidenum">
              <a:rPr lang="en-AU" smtClean="0">
                <a:solidFill>
                  <a:srgbClr val="262626"/>
                </a:solidFill>
              </a:rPr>
              <a:pPr>
                <a:defRPr/>
              </a:pPr>
              <a:t>104</a:t>
            </a:fld>
            <a:endParaRPr lang="en-AU" dirty="0">
              <a:solidFill>
                <a:srgbClr val="262626"/>
              </a:solidFill>
            </a:endParaRPr>
          </a:p>
        </p:txBody>
      </p:sp>
      <p:sp>
        <p:nvSpPr>
          <p:cNvPr id="20" name="Oval 2"/>
          <p:cNvSpPr>
            <a:spLocks noChangeAspect="1" noChangeArrowheads="1"/>
          </p:cNvSpPr>
          <p:nvPr/>
        </p:nvSpPr>
        <p:spPr bwMode="auto">
          <a:xfrm>
            <a:off x="8856029" y="6489340"/>
            <a:ext cx="144463" cy="142875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800" dirty="0">
                <a:latin typeface="Arial" charset="0"/>
              </a:rPr>
              <a:t>L</a:t>
            </a:r>
          </a:p>
        </p:txBody>
      </p:sp>
      <p:sp>
        <p:nvSpPr>
          <p:cNvPr id="11" name="TextBox 6"/>
          <p:cNvSpPr txBox="1">
            <a:spLocks noChangeArrowheads="1"/>
          </p:cNvSpPr>
          <p:nvPr/>
        </p:nvSpPr>
        <p:spPr bwMode="auto">
          <a:xfrm>
            <a:off x="883309" y="5481228"/>
            <a:ext cx="26257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AU" altLang="en-US" sz="2000" b="1" baseline="0" dirty="0" err="1">
                <a:solidFill>
                  <a:srgbClr val="FF0000"/>
                </a:solidFill>
                <a:latin typeface="Comic Sans MS" pitchFamily="66" charset="0"/>
              </a:rPr>
              <a:t>V</a:t>
            </a:r>
            <a:r>
              <a:rPr lang="en-AU" altLang="en-US" sz="2000" b="1" dirty="0" err="1">
                <a:solidFill>
                  <a:srgbClr val="FF0000"/>
                </a:solidFill>
                <a:latin typeface="Comic Sans MS" pitchFamily="66" charset="0"/>
              </a:rPr>
              <a:t>p</a:t>
            </a:r>
            <a:r>
              <a:rPr lang="en-AU" altLang="en-US" sz="2000" b="1" baseline="0" dirty="0">
                <a:solidFill>
                  <a:srgbClr val="FF0000"/>
                </a:solidFill>
                <a:latin typeface="Comic Sans MS" pitchFamily="66" charset="0"/>
              </a:rPr>
              <a:t> = 11.5 – (2 + 3)</a:t>
            </a:r>
            <a:endParaRPr lang="en-AU" altLang="en-US" sz="2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2" name="TextBox 6"/>
          <p:cNvSpPr txBox="1">
            <a:spLocks noChangeArrowheads="1"/>
          </p:cNvSpPr>
          <p:nvPr/>
        </p:nvSpPr>
        <p:spPr bwMode="auto">
          <a:xfrm>
            <a:off x="3509195" y="5481228"/>
            <a:ext cx="116089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AU" altLang="en-US" sz="2000" b="1" baseline="0" dirty="0">
                <a:solidFill>
                  <a:srgbClr val="FF0000"/>
                </a:solidFill>
                <a:latin typeface="Comic Sans MS" pitchFamily="66" charset="0"/>
              </a:rPr>
              <a:t>= 6.5 V</a:t>
            </a:r>
            <a:endParaRPr lang="en-AU" altLang="en-US" sz="2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4787" y="95250"/>
            <a:ext cx="8046102" cy="6142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28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1" grpId="0"/>
      <p:bldP spid="12" grpId="0"/>
    </p:bld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0A2D17-AE25-4B7F-B57B-59214BF4DB9F}" type="slidenum">
              <a:rPr lang="en-AU" smtClean="0">
                <a:solidFill>
                  <a:srgbClr val="262626"/>
                </a:solidFill>
              </a:rPr>
              <a:pPr>
                <a:defRPr/>
              </a:pPr>
              <a:t>105</a:t>
            </a:fld>
            <a:endParaRPr lang="en-AU" dirty="0">
              <a:solidFill>
                <a:srgbClr val="262626"/>
              </a:solidFill>
            </a:endParaRPr>
          </a:p>
        </p:txBody>
      </p:sp>
      <p:sp>
        <p:nvSpPr>
          <p:cNvPr id="20" name="Oval 2"/>
          <p:cNvSpPr>
            <a:spLocks noChangeAspect="1" noChangeArrowheads="1"/>
          </p:cNvSpPr>
          <p:nvPr/>
        </p:nvSpPr>
        <p:spPr bwMode="auto">
          <a:xfrm>
            <a:off x="8856029" y="6489340"/>
            <a:ext cx="144463" cy="142875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800" dirty="0">
                <a:latin typeface="Arial" charset="0"/>
              </a:rPr>
              <a:t>L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35" b="14719"/>
          <a:stretch/>
        </p:blipFill>
        <p:spPr bwMode="auto">
          <a:xfrm>
            <a:off x="467741" y="152636"/>
            <a:ext cx="8640763" cy="5593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prstDash val="lgDash"/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4284091" y="2379389"/>
            <a:ext cx="1474788" cy="250825"/>
          </a:xfrm>
          <a:prstGeom prst="rect">
            <a:avLst/>
          </a:prstGeom>
          <a:solidFill>
            <a:srgbClr val="92D05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AU" altLang="en-US" baseline="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4284091" y="2631802"/>
            <a:ext cx="719138" cy="3132137"/>
          </a:xfrm>
          <a:prstGeom prst="rect">
            <a:avLst/>
          </a:prstGeom>
          <a:solidFill>
            <a:srgbClr val="92D05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AU" altLang="en-US" baseline="0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685229" y="3656715"/>
            <a:ext cx="4356100" cy="252413"/>
          </a:xfrm>
          <a:prstGeom prst="rect">
            <a:avLst/>
          </a:prstGeom>
          <a:noFill/>
          <a:ln w="158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AU" altLang="en-US" baseline="0"/>
          </a:p>
        </p:txBody>
      </p:sp>
      <p:sp>
        <p:nvSpPr>
          <p:cNvPr id="14" name="Oval 13"/>
          <p:cNvSpPr>
            <a:spLocks noChangeArrowheads="1"/>
          </p:cNvSpPr>
          <p:nvPr/>
        </p:nvSpPr>
        <p:spPr bwMode="auto">
          <a:xfrm>
            <a:off x="685229" y="3620203"/>
            <a:ext cx="612775" cy="325437"/>
          </a:xfrm>
          <a:prstGeom prst="ellipse">
            <a:avLst/>
          </a:prstGeom>
          <a:noFill/>
          <a:ln w="9525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AU" altLang="en-US" baseline="0"/>
          </a:p>
        </p:txBody>
      </p:sp>
      <p:sp>
        <p:nvSpPr>
          <p:cNvPr id="15" name="Oval 12"/>
          <p:cNvSpPr>
            <a:spLocks noChangeArrowheads="1"/>
          </p:cNvSpPr>
          <p:nvPr/>
        </p:nvSpPr>
        <p:spPr bwMode="auto">
          <a:xfrm>
            <a:off x="4249166" y="3620203"/>
            <a:ext cx="720725" cy="325437"/>
          </a:xfrm>
          <a:prstGeom prst="ellipse">
            <a:avLst/>
          </a:prstGeom>
          <a:noFill/>
          <a:ln w="9525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AU" altLang="en-US" baseline="0"/>
          </a:p>
        </p:txBody>
      </p:sp>
    </p:spTree>
    <p:extLst>
      <p:ext uri="{BB962C8B-B14F-4D97-AF65-F5344CB8AC3E}">
        <p14:creationId xmlns:p14="http://schemas.microsoft.com/office/powerpoint/2010/main" val="885545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0A2D17-AE25-4B7F-B57B-59214BF4DB9F}" type="slidenum">
              <a:rPr lang="en-AU" smtClean="0">
                <a:solidFill>
                  <a:srgbClr val="262626"/>
                </a:solidFill>
              </a:rPr>
              <a:pPr>
                <a:defRPr/>
              </a:pPr>
              <a:t>106</a:t>
            </a:fld>
            <a:endParaRPr lang="en-AU" dirty="0">
              <a:solidFill>
                <a:srgbClr val="262626"/>
              </a:solidFill>
            </a:endParaRPr>
          </a:p>
        </p:txBody>
      </p:sp>
      <p:sp>
        <p:nvSpPr>
          <p:cNvPr id="20" name="Oval 2"/>
          <p:cNvSpPr>
            <a:spLocks noChangeAspect="1" noChangeArrowheads="1"/>
          </p:cNvSpPr>
          <p:nvPr/>
        </p:nvSpPr>
        <p:spPr bwMode="auto">
          <a:xfrm>
            <a:off x="8856029" y="6489340"/>
            <a:ext cx="144463" cy="142875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800" dirty="0">
                <a:latin typeface="Arial" charset="0"/>
              </a:rPr>
              <a:t>L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523" y="260647"/>
            <a:ext cx="8568505" cy="6119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6"/>
          <p:cNvSpPr txBox="1">
            <a:spLocks noChangeArrowheads="1"/>
          </p:cNvSpPr>
          <p:nvPr/>
        </p:nvSpPr>
        <p:spPr bwMode="auto">
          <a:xfrm>
            <a:off x="883309" y="2960948"/>
            <a:ext cx="26257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AU" altLang="en-US" sz="2000" b="1" baseline="0" dirty="0" err="1">
                <a:solidFill>
                  <a:srgbClr val="FF0000"/>
                </a:solidFill>
                <a:latin typeface="Comic Sans MS" pitchFamily="66" charset="0"/>
              </a:rPr>
              <a:t>V</a:t>
            </a:r>
            <a:r>
              <a:rPr lang="en-AU" altLang="en-US" sz="2000" b="1" dirty="0" err="1">
                <a:solidFill>
                  <a:srgbClr val="FF0000"/>
                </a:solidFill>
                <a:latin typeface="Comic Sans MS" pitchFamily="66" charset="0"/>
              </a:rPr>
              <a:t>p</a:t>
            </a:r>
            <a:r>
              <a:rPr lang="en-AU" altLang="en-US" sz="2000" b="1" baseline="0" dirty="0">
                <a:solidFill>
                  <a:srgbClr val="FF0000"/>
                </a:solidFill>
                <a:latin typeface="Comic Sans MS" pitchFamily="66" charset="0"/>
              </a:rPr>
              <a:t> = 11.5 – (2 + 3)</a:t>
            </a:r>
            <a:endParaRPr lang="en-AU" altLang="en-US" sz="2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2" name="TextBox 6"/>
          <p:cNvSpPr txBox="1">
            <a:spLocks noChangeArrowheads="1"/>
          </p:cNvSpPr>
          <p:nvPr/>
        </p:nvSpPr>
        <p:spPr bwMode="auto">
          <a:xfrm>
            <a:off x="3509195" y="2960948"/>
            <a:ext cx="116089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AU" altLang="en-US" sz="2000" b="1" baseline="0" dirty="0">
                <a:solidFill>
                  <a:srgbClr val="FF0000"/>
                </a:solidFill>
                <a:latin typeface="Comic Sans MS" pitchFamily="66" charset="0"/>
              </a:rPr>
              <a:t>= 6.5 V</a:t>
            </a:r>
            <a:endParaRPr lang="en-AU" altLang="en-US" sz="2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3" name="TextBox 43"/>
          <p:cNvSpPr txBox="1">
            <a:spLocks noChangeArrowheads="1"/>
          </p:cNvSpPr>
          <p:nvPr/>
        </p:nvSpPr>
        <p:spPr bwMode="auto">
          <a:xfrm>
            <a:off x="863018" y="5483349"/>
            <a:ext cx="1968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AU" altLang="en-US" sz="2000" b="1" baseline="0">
                <a:solidFill>
                  <a:srgbClr val="FF0000"/>
                </a:solidFill>
                <a:latin typeface="Comic Sans MS" pitchFamily="66" charset="0"/>
              </a:rPr>
              <a:t>L = 1000 x V</a:t>
            </a:r>
            <a:r>
              <a:rPr lang="en-AU" altLang="en-US" sz="2000" b="1">
                <a:solidFill>
                  <a:srgbClr val="FF0000"/>
                </a:solidFill>
                <a:latin typeface="Comic Sans MS" pitchFamily="66" charset="0"/>
              </a:rPr>
              <a:t>p</a:t>
            </a:r>
          </a:p>
        </p:txBody>
      </p:sp>
      <p:cxnSp>
        <p:nvCxnSpPr>
          <p:cNvPr id="14" name="Straight Connector 8"/>
          <p:cNvCxnSpPr>
            <a:cxnSpLocks noChangeShapeType="1"/>
          </p:cNvCxnSpPr>
          <p:nvPr/>
        </p:nvCxnSpPr>
        <p:spPr bwMode="auto">
          <a:xfrm flipV="1">
            <a:off x="1478968" y="5904037"/>
            <a:ext cx="1260475" cy="7937"/>
          </a:xfrm>
          <a:prstGeom prst="lin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" name="TextBox 11"/>
          <p:cNvSpPr txBox="1">
            <a:spLocks noChangeArrowheads="1"/>
          </p:cNvSpPr>
          <p:nvPr/>
        </p:nvSpPr>
        <p:spPr bwMode="auto">
          <a:xfrm>
            <a:off x="1478968" y="5872287"/>
            <a:ext cx="11461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AU" altLang="en-US" sz="2000" b="1" baseline="0">
                <a:solidFill>
                  <a:srgbClr val="FF0000"/>
                </a:solidFill>
                <a:latin typeface="Comic Sans MS" pitchFamily="66" charset="0"/>
              </a:rPr>
              <a:t>(V</a:t>
            </a:r>
            <a:r>
              <a:rPr lang="en-AU" altLang="en-US" sz="2000" b="1">
                <a:solidFill>
                  <a:srgbClr val="FF0000"/>
                </a:solidFill>
                <a:latin typeface="Comic Sans MS" pitchFamily="66" charset="0"/>
              </a:rPr>
              <a:t>c</a:t>
            </a:r>
            <a:r>
              <a:rPr lang="en-AU" altLang="en-US" sz="2000" b="1" baseline="0">
                <a:solidFill>
                  <a:srgbClr val="FF0000"/>
                </a:solidFill>
                <a:latin typeface="Comic Sans MS" pitchFamily="66" charset="0"/>
              </a:rPr>
              <a:t> x I)</a:t>
            </a:r>
            <a:endParaRPr lang="en-AU" altLang="en-US" sz="2000" b="1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6" name="TextBox 6"/>
          <p:cNvSpPr txBox="1">
            <a:spLocks noChangeArrowheads="1"/>
          </p:cNvSpPr>
          <p:nvPr/>
        </p:nvSpPr>
        <p:spPr bwMode="auto">
          <a:xfrm>
            <a:off x="2861680" y="5503987"/>
            <a:ext cx="20986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AU" altLang="en-US" sz="2000" b="1" baseline="0">
                <a:solidFill>
                  <a:srgbClr val="FF0000"/>
                </a:solidFill>
                <a:latin typeface="Comic Sans MS" pitchFamily="66" charset="0"/>
              </a:rPr>
              <a:t>=   1000 x 6.5</a:t>
            </a:r>
            <a:endParaRPr lang="en-AU" altLang="en-US" sz="2000" b="1">
              <a:solidFill>
                <a:srgbClr val="FF0000"/>
              </a:solidFill>
              <a:latin typeface="Comic Sans MS" pitchFamily="66" charset="0"/>
            </a:endParaRPr>
          </a:p>
        </p:txBody>
      </p:sp>
      <p:cxnSp>
        <p:nvCxnSpPr>
          <p:cNvPr id="17" name="Straight Connector 8"/>
          <p:cNvCxnSpPr>
            <a:cxnSpLocks noChangeShapeType="1"/>
          </p:cNvCxnSpPr>
          <p:nvPr/>
        </p:nvCxnSpPr>
        <p:spPr bwMode="auto">
          <a:xfrm>
            <a:off x="3476043" y="5862762"/>
            <a:ext cx="1350962" cy="3175"/>
          </a:xfrm>
          <a:prstGeom prst="lin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" name="TextBox 48"/>
          <p:cNvSpPr txBox="1">
            <a:spLocks noChangeArrowheads="1"/>
          </p:cNvSpPr>
          <p:nvPr/>
        </p:nvSpPr>
        <p:spPr bwMode="auto">
          <a:xfrm>
            <a:off x="3423655" y="5908799"/>
            <a:ext cx="1484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AU" altLang="en-US" sz="2000" b="1" baseline="0">
                <a:solidFill>
                  <a:srgbClr val="FF0000"/>
                </a:solidFill>
                <a:latin typeface="Comic Sans MS" pitchFamily="66" charset="0"/>
              </a:rPr>
              <a:t>(7.5 x 40)</a:t>
            </a:r>
            <a:endParaRPr lang="en-AU" altLang="en-US" sz="2000" b="1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9" name="TextBox 6"/>
          <p:cNvSpPr txBox="1">
            <a:spLocks noChangeArrowheads="1"/>
          </p:cNvSpPr>
          <p:nvPr/>
        </p:nvSpPr>
        <p:spPr bwMode="auto">
          <a:xfrm>
            <a:off x="4949243" y="5656387"/>
            <a:ext cx="13906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US" altLang="en-US" sz="2000" b="1" baseline="0">
                <a:solidFill>
                  <a:srgbClr val="FF0000"/>
                </a:solidFill>
                <a:latin typeface="Comic Sans MS" pitchFamily="66" charset="0"/>
              </a:rPr>
              <a:t>= 21.67m</a:t>
            </a:r>
            <a:endParaRPr lang="en-AU" altLang="en-US" sz="2000" b="1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1" name="TextBox 6"/>
          <p:cNvSpPr txBox="1">
            <a:spLocks noChangeArrowheads="1"/>
          </p:cNvSpPr>
          <p:nvPr/>
        </p:nvSpPr>
        <p:spPr bwMode="auto">
          <a:xfrm>
            <a:off x="863588" y="3928990"/>
            <a:ext cx="417454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AU" altLang="en-US" sz="2000" b="1" baseline="0" dirty="0">
                <a:solidFill>
                  <a:srgbClr val="990099"/>
                </a:solidFill>
                <a:latin typeface="Comic Sans MS" pitchFamily="66" charset="0"/>
              </a:rPr>
              <a:t>3</a:t>
            </a:r>
            <a:r>
              <a:rPr lang="el-GR" altLang="en-US" sz="2000" b="1" baseline="0" dirty="0">
                <a:solidFill>
                  <a:srgbClr val="990099"/>
                </a:solidFill>
                <a:latin typeface="Consolas" pitchFamily="49" charset="0"/>
              </a:rPr>
              <a:t>φ </a:t>
            </a:r>
            <a:r>
              <a:rPr lang="en-AU" altLang="en-US" sz="2000" b="1" baseline="0" dirty="0" err="1">
                <a:solidFill>
                  <a:srgbClr val="990099"/>
                </a:solidFill>
                <a:latin typeface="Comic Sans MS" pitchFamily="66" charset="0"/>
              </a:rPr>
              <a:t>V</a:t>
            </a:r>
            <a:r>
              <a:rPr lang="en-AU" altLang="en-US" sz="2000" b="1" dirty="0" err="1">
                <a:solidFill>
                  <a:srgbClr val="990099"/>
                </a:solidFill>
                <a:latin typeface="Comic Sans MS" pitchFamily="66" charset="0"/>
              </a:rPr>
              <a:t>c</a:t>
            </a:r>
            <a:r>
              <a:rPr lang="en-AU" altLang="en-US" sz="2000" b="1" baseline="0" dirty="0">
                <a:solidFill>
                  <a:srgbClr val="990099"/>
                </a:solidFill>
                <a:latin typeface="Comic Sans MS" pitchFamily="66" charset="0"/>
              </a:rPr>
              <a:t> = 6.49 mV/</a:t>
            </a:r>
            <a:r>
              <a:rPr lang="en-AU" altLang="en-US" sz="2000" b="1" baseline="0" dirty="0" err="1">
                <a:solidFill>
                  <a:srgbClr val="990099"/>
                </a:solidFill>
                <a:latin typeface="Comic Sans MS" pitchFamily="66" charset="0"/>
              </a:rPr>
              <a:t>A.m</a:t>
            </a:r>
            <a:r>
              <a:rPr lang="en-AU" altLang="en-US" sz="2000" b="1" baseline="0" dirty="0">
                <a:solidFill>
                  <a:srgbClr val="990099"/>
                </a:solidFill>
                <a:latin typeface="Comic Sans MS" pitchFamily="66" charset="0"/>
              </a:rPr>
              <a:t> (T42C6) </a:t>
            </a:r>
          </a:p>
        </p:txBody>
      </p:sp>
      <p:sp>
        <p:nvSpPr>
          <p:cNvPr id="22" name="TextBox 6"/>
          <p:cNvSpPr txBox="1">
            <a:spLocks noChangeArrowheads="1"/>
          </p:cNvSpPr>
          <p:nvPr/>
        </p:nvSpPr>
        <p:spPr bwMode="auto">
          <a:xfrm>
            <a:off x="755576" y="4509120"/>
            <a:ext cx="320792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AU" altLang="en-US" sz="2000" b="1" baseline="0" dirty="0">
                <a:solidFill>
                  <a:srgbClr val="990099"/>
                </a:solidFill>
                <a:latin typeface="Comic Sans MS" pitchFamily="66" charset="0"/>
              </a:rPr>
              <a:t> 1</a:t>
            </a:r>
            <a:r>
              <a:rPr lang="el-GR" altLang="en-US" sz="2000" b="1" baseline="0" dirty="0">
                <a:solidFill>
                  <a:srgbClr val="990099"/>
                </a:solidFill>
                <a:latin typeface="Consolas" pitchFamily="49" charset="0"/>
              </a:rPr>
              <a:t>φ</a:t>
            </a:r>
            <a:r>
              <a:rPr lang="en-AU" altLang="en-US" sz="2000" b="1" baseline="0" dirty="0">
                <a:solidFill>
                  <a:srgbClr val="990099"/>
                </a:solidFill>
                <a:latin typeface="Consolas" pitchFamily="49" charset="0"/>
              </a:rPr>
              <a:t> </a:t>
            </a:r>
            <a:r>
              <a:rPr lang="en-AU" altLang="en-US" sz="2000" b="1" baseline="0" dirty="0" err="1">
                <a:solidFill>
                  <a:srgbClr val="990099"/>
                </a:solidFill>
                <a:latin typeface="Comic Sans MS" pitchFamily="66" charset="0"/>
              </a:rPr>
              <a:t>V</a:t>
            </a:r>
            <a:r>
              <a:rPr lang="en-AU" altLang="en-US" sz="2000" b="1" dirty="0" err="1">
                <a:solidFill>
                  <a:srgbClr val="990099"/>
                </a:solidFill>
                <a:latin typeface="Comic Sans MS" pitchFamily="66" charset="0"/>
              </a:rPr>
              <a:t>c</a:t>
            </a:r>
            <a:r>
              <a:rPr lang="en-AU" altLang="en-US" sz="2000" b="1" baseline="0" dirty="0">
                <a:solidFill>
                  <a:srgbClr val="990099"/>
                </a:solidFill>
                <a:latin typeface="Consolas" pitchFamily="49" charset="0"/>
              </a:rPr>
              <a:t> </a:t>
            </a:r>
            <a:r>
              <a:rPr lang="en-AU" altLang="en-US" sz="2000" b="1" baseline="0" dirty="0">
                <a:solidFill>
                  <a:srgbClr val="990099"/>
                </a:solidFill>
                <a:latin typeface="Comic Sans MS" pitchFamily="66" charset="0"/>
              </a:rPr>
              <a:t>= 6.49 x 1.155</a:t>
            </a:r>
          </a:p>
        </p:txBody>
      </p:sp>
      <p:sp>
        <p:nvSpPr>
          <p:cNvPr id="23" name="TextBox 6"/>
          <p:cNvSpPr txBox="1">
            <a:spLocks noChangeArrowheads="1"/>
          </p:cNvSpPr>
          <p:nvPr/>
        </p:nvSpPr>
        <p:spPr bwMode="auto">
          <a:xfrm>
            <a:off x="3779912" y="4473116"/>
            <a:ext cx="20986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AU" altLang="en-US" sz="2000" b="1" baseline="0" dirty="0">
                <a:solidFill>
                  <a:srgbClr val="990099"/>
                </a:solidFill>
                <a:latin typeface="Comic Sans MS" pitchFamily="66" charset="0"/>
              </a:rPr>
              <a:t> = 7.5 mV/</a:t>
            </a:r>
            <a:r>
              <a:rPr lang="en-AU" altLang="en-US" sz="2000" b="1" baseline="0" dirty="0" err="1">
                <a:solidFill>
                  <a:srgbClr val="990099"/>
                </a:solidFill>
                <a:latin typeface="Comic Sans MS" pitchFamily="66" charset="0"/>
              </a:rPr>
              <a:t>A.m</a:t>
            </a:r>
            <a:endParaRPr lang="en-AU" altLang="en-US" sz="2000" b="1" baseline="0" dirty="0">
              <a:solidFill>
                <a:srgbClr val="990099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6584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2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2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3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3" grpId="0"/>
      <p:bldP spid="15" grpId="0"/>
      <p:bldP spid="16" grpId="0"/>
      <p:bldP spid="18" grpId="0"/>
      <p:bldP spid="19" grpId="0"/>
      <p:bldP spid="21" grpId="0"/>
      <p:bldP spid="22" grpId="0"/>
      <p:bldP spid="23" grpId="0"/>
    </p:bld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0A2D17-AE25-4B7F-B57B-59214BF4DB9F}" type="slidenum">
              <a:rPr lang="en-AU" smtClean="0">
                <a:solidFill>
                  <a:srgbClr val="262626"/>
                </a:solidFill>
              </a:rPr>
              <a:pPr>
                <a:defRPr/>
              </a:pPr>
              <a:t>107</a:t>
            </a:fld>
            <a:endParaRPr lang="en-AU" dirty="0">
              <a:solidFill>
                <a:srgbClr val="262626"/>
              </a:solidFill>
            </a:endParaRPr>
          </a:p>
        </p:txBody>
      </p:sp>
      <p:sp>
        <p:nvSpPr>
          <p:cNvPr id="20" name="Oval 2"/>
          <p:cNvSpPr>
            <a:spLocks noChangeAspect="1" noChangeArrowheads="1"/>
          </p:cNvSpPr>
          <p:nvPr/>
        </p:nvSpPr>
        <p:spPr bwMode="auto">
          <a:xfrm>
            <a:off x="8856029" y="6489340"/>
            <a:ext cx="144463" cy="142875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800" dirty="0">
                <a:latin typeface="Arial" charset="0"/>
              </a:rPr>
              <a:t>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620" y="0"/>
            <a:ext cx="8820150" cy="6296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701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0A2D17-AE25-4B7F-B57B-59214BF4DB9F}" type="slidenum">
              <a:rPr lang="en-AU" smtClean="0">
                <a:solidFill>
                  <a:srgbClr val="262626"/>
                </a:solidFill>
              </a:rPr>
              <a:pPr>
                <a:defRPr/>
              </a:pPr>
              <a:t>108</a:t>
            </a:fld>
            <a:endParaRPr lang="en-AU" dirty="0">
              <a:solidFill>
                <a:srgbClr val="262626"/>
              </a:solidFill>
            </a:endParaRPr>
          </a:p>
        </p:txBody>
      </p:sp>
      <p:sp>
        <p:nvSpPr>
          <p:cNvPr id="20" name="Oval 2"/>
          <p:cNvSpPr>
            <a:spLocks noChangeAspect="1" noChangeArrowheads="1"/>
          </p:cNvSpPr>
          <p:nvPr/>
        </p:nvSpPr>
        <p:spPr bwMode="auto">
          <a:xfrm>
            <a:off x="8856029" y="6489340"/>
            <a:ext cx="144463" cy="142875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800" dirty="0">
                <a:latin typeface="Arial" charset="0"/>
              </a:rPr>
              <a:t>L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72" b="5664"/>
          <a:stretch/>
        </p:blipFill>
        <p:spPr bwMode="auto">
          <a:xfrm>
            <a:off x="648654" y="152636"/>
            <a:ext cx="8207375" cy="5504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prstDash val="lgDash"/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5831841" y="2416879"/>
            <a:ext cx="1333500" cy="250825"/>
          </a:xfrm>
          <a:prstGeom prst="rect">
            <a:avLst/>
          </a:prstGeom>
          <a:solidFill>
            <a:srgbClr val="92D05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AU" altLang="en-US" baseline="0">
              <a:solidFill>
                <a:srgbClr val="000000"/>
              </a:solidFill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259841" y="4623504"/>
            <a:ext cx="5364163" cy="252412"/>
          </a:xfrm>
          <a:prstGeom prst="rect">
            <a:avLst/>
          </a:prstGeom>
          <a:noFill/>
          <a:ln w="158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AU" altLang="en-US" baseline="0">
              <a:solidFill>
                <a:srgbClr val="000000"/>
              </a:solidFill>
            </a:endParaRPr>
          </a:p>
        </p:txBody>
      </p:sp>
      <p:sp>
        <p:nvSpPr>
          <p:cNvPr id="13" name="Oval 12"/>
          <p:cNvSpPr>
            <a:spLocks noChangeArrowheads="1"/>
          </p:cNvSpPr>
          <p:nvPr/>
        </p:nvSpPr>
        <p:spPr bwMode="auto">
          <a:xfrm>
            <a:off x="1223329" y="4585404"/>
            <a:ext cx="612775" cy="325437"/>
          </a:xfrm>
          <a:prstGeom prst="ellipse">
            <a:avLst/>
          </a:prstGeom>
          <a:noFill/>
          <a:ln w="9525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AU" altLang="en-US" baseline="0">
              <a:solidFill>
                <a:srgbClr val="000000"/>
              </a:solidFill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5868354" y="2677229"/>
            <a:ext cx="647700" cy="2987675"/>
          </a:xfrm>
          <a:prstGeom prst="rect">
            <a:avLst/>
          </a:prstGeom>
          <a:solidFill>
            <a:srgbClr val="92D05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AU" altLang="en-US" baseline="0">
              <a:solidFill>
                <a:srgbClr val="000000"/>
              </a:solidFill>
            </a:endParaRPr>
          </a:p>
        </p:txBody>
      </p:sp>
      <p:sp>
        <p:nvSpPr>
          <p:cNvPr id="15" name="Oval 12"/>
          <p:cNvSpPr>
            <a:spLocks noChangeArrowheads="1"/>
          </p:cNvSpPr>
          <p:nvPr/>
        </p:nvSpPr>
        <p:spPr bwMode="auto">
          <a:xfrm>
            <a:off x="5868354" y="4585404"/>
            <a:ext cx="612775" cy="325437"/>
          </a:xfrm>
          <a:prstGeom prst="ellipse">
            <a:avLst/>
          </a:prstGeom>
          <a:noFill/>
          <a:ln w="9525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AU" altLang="en-US" baseline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4991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0A2D17-AE25-4B7F-B57B-59214BF4DB9F}" type="slidenum">
              <a:rPr lang="en-AU" smtClean="0">
                <a:solidFill>
                  <a:srgbClr val="262626"/>
                </a:solidFill>
              </a:rPr>
              <a:pPr>
                <a:defRPr/>
              </a:pPr>
              <a:t>109</a:t>
            </a:fld>
            <a:endParaRPr lang="en-AU" dirty="0">
              <a:solidFill>
                <a:srgbClr val="262626"/>
              </a:solidFill>
            </a:endParaRPr>
          </a:p>
        </p:txBody>
      </p:sp>
      <p:sp>
        <p:nvSpPr>
          <p:cNvPr id="20" name="Oval 2"/>
          <p:cNvSpPr>
            <a:spLocks noChangeAspect="1" noChangeArrowheads="1"/>
          </p:cNvSpPr>
          <p:nvPr/>
        </p:nvSpPr>
        <p:spPr bwMode="auto">
          <a:xfrm>
            <a:off x="8856029" y="6489340"/>
            <a:ext cx="144463" cy="142875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800" dirty="0">
                <a:latin typeface="Arial" charset="0"/>
              </a:rPr>
              <a:t>L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523" y="260648"/>
            <a:ext cx="8568505" cy="60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935596" y="1052661"/>
            <a:ext cx="21224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AU" altLang="en-US" sz="2000" b="1" baseline="0">
                <a:solidFill>
                  <a:srgbClr val="FF0000"/>
                </a:solidFill>
                <a:latin typeface="Comic Sans MS" pitchFamily="66" charset="0"/>
              </a:rPr>
              <a:t>V</a:t>
            </a:r>
            <a:r>
              <a:rPr lang="en-AU" altLang="en-US" sz="2000" b="1">
                <a:solidFill>
                  <a:srgbClr val="FF0000"/>
                </a:solidFill>
                <a:latin typeface="Comic Sans MS" pitchFamily="66" charset="0"/>
              </a:rPr>
              <a:t>d</a:t>
            </a:r>
            <a:r>
              <a:rPr lang="en-AU" altLang="en-US" sz="2000" b="1" baseline="0">
                <a:solidFill>
                  <a:srgbClr val="FF0000"/>
                </a:solidFill>
                <a:latin typeface="Comic Sans MS" pitchFamily="66" charset="0"/>
              </a:rPr>
              <a:t> = L x I x V</a:t>
            </a:r>
            <a:r>
              <a:rPr lang="en-AU" altLang="en-US" sz="2000" b="1">
                <a:solidFill>
                  <a:srgbClr val="FF0000"/>
                </a:solidFill>
                <a:latin typeface="Comic Sans MS" pitchFamily="66" charset="0"/>
              </a:rPr>
              <a:t>c</a:t>
            </a:r>
          </a:p>
        </p:txBody>
      </p:sp>
      <p:cxnSp>
        <p:nvCxnSpPr>
          <p:cNvPr id="12" name="Straight Connector 8"/>
          <p:cNvCxnSpPr>
            <a:cxnSpLocks noChangeShapeType="1"/>
          </p:cNvCxnSpPr>
          <p:nvPr/>
        </p:nvCxnSpPr>
        <p:spPr bwMode="auto">
          <a:xfrm>
            <a:off x="1684896" y="1447949"/>
            <a:ext cx="1260475" cy="1587"/>
          </a:xfrm>
          <a:prstGeom prst="lin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" name="TextBox 11"/>
          <p:cNvSpPr txBox="1">
            <a:spLocks noChangeArrowheads="1"/>
          </p:cNvSpPr>
          <p:nvPr/>
        </p:nvSpPr>
        <p:spPr bwMode="auto">
          <a:xfrm>
            <a:off x="1808721" y="1444774"/>
            <a:ext cx="812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AU" altLang="en-US" sz="2000" b="1" baseline="0">
                <a:solidFill>
                  <a:srgbClr val="FF0000"/>
                </a:solidFill>
                <a:latin typeface="Comic Sans MS" pitchFamily="66" charset="0"/>
              </a:rPr>
              <a:t>1000</a:t>
            </a:r>
            <a:endParaRPr lang="en-AU" altLang="en-US" sz="2000" b="1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4" name="TextBox 6"/>
          <p:cNvSpPr txBox="1">
            <a:spLocks noChangeArrowheads="1"/>
          </p:cNvSpPr>
          <p:nvPr/>
        </p:nvSpPr>
        <p:spPr bwMode="auto">
          <a:xfrm>
            <a:off x="938771" y="570496"/>
            <a:ext cx="36718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AU" altLang="en-US" sz="2000" b="1" baseline="0">
                <a:solidFill>
                  <a:srgbClr val="990099"/>
                </a:solidFill>
                <a:latin typeface="Comic Sans MS" pitchFamily="66" charset="0"/>
              </a:rPr>
              <a:t>V</a:t>
            </a:r>
            <a:r>
              <a:rPr lang="en-AU" altLang="en-US" sz="2000" b="1">
                <a:solidFill>
                  <a:srgbClr val="990099"/>
                </a:solidFill>
                <a:latin typeface="Comic Sans MS" pitchFamily="66" charset="0"/>
              </a:rPr>
              <a:t>c</a:t>
            </a:r>
            <a:r>
              <a:rPr lang="en-AU" altLang="en-US" sz="2000" b="1" baseline="0">
                <a:solidFill>
                  <a:srgbClr val="990099"/>
                </a:solidFill>
                <a:latin typeface="Comic Sans MS" pitchFamily="66" charset="0"/>
              </a:rPr>
              <a:t> = 0.623mV/A.m (T41C8)</a:t>
            </a:r>
          </a:p>
        </p:txBody>
      </p:sp>
      <p:sp>
        <p:nvSpPr>
          <p:cNvPr id="15" name="TextBox 6"/>
          <p:cNvSpPr txBox="1">
            <a:spLocks noChangeArrowheads="1"/>
          </p:cNvSpPr>
          <p:nvPr/>
        </p:nvSpPr>
        <p:spPr bwMode="auto">
          <a:xfrm>
            <a:off x="3075546" y="1109811"/>
            <a:ext cx="29416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AU" altLang="en-US" sz="2000" b="1" baseline="0">
                <a:solidFill>
                  <a:srgbClr val="FF0000"/>
                </a:solidFill>
                <a:latin typeface="Comic Sans MS" pitchFamily="66" charset="0"/>
              </a:rPr>
              <a:t>=  40 x 200 x  0.632</a:t>
            </a:r>
            <a:endParaRPr lang="en-AU" altLang="en-US" sz="2000" b="1">
              <a:solidFill>
                <a:srgbClr val="FF0000"/>
              </a:solidFill>
              <a:latin typeface="Comic Sans MS" pitchFamily="66" charset="0"/>
            </a:endParaRPr>
          </a:p>
        </p:txBody>
      </p:sp>
      <p:cxnSp>
        <p:nvCxnSpPr>
          <p:cNvPr id="16" name="Straight Connector 8"/>
          <p:cNvCxnSpPr>
            <a:cxnSpLocks noChangeShapeType="1"/>
          </p:cNvCxnSpPr>
          <p:nvPr/>
        </p:nvCxnSpPr>
        <p:spPr bwMode="auto">
          <a:xfrm>
            <a:off x="3513696" y="1449536"/>
            <a:ext cx="2420938" cy="3175"/>
          </a:xfrm>
          <a:prstGeom prst="lin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" name="TextBox 11"/>
          <p:cNvSpPr txBox="1">
            <a:spLocks noChangeArrowheads="1"/>
          </p:cNvSpPr>
          <p:nvPr/>
        </p:nvSpPr>
        <p:spPr bwMode="auto">
          <a:xfrm>
            <a:off x="4112184" y="1441599"/>
            <a:ext cx="812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AU" altLang="en-US" sz="2000" b="1" baseline="0">
                <a:solidFill>
                  <a:srgbClr val="FF0000"/>
                </a:solidFill>
                <a:latin typeface="Comic Sans MS" pitchFamily="66" charset="0"/>
              </a:rPr>
              <a:t>1000</a:t>
            </a:r>
            <a:endParaRPr lang="en-AU" altLang="en-US" sz="2000" b="1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8" name="TextBox 6"/>
          <p:cNvSpPr txBox="1">
            <a:spLocks noChangeArrowheads="1"/>
          </p:cNvSpPr>
          <p:nvPr/>
        </p:nvSpPr>
        <p:spPr bwMode="auto">
          <a:xfrm>
            <a:off x="6042584" y="1192361"/>
            <a:ext cx="13176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US" altLang="en-US" sz="2000" b="1" baseline="0">
                <a:solidFill>
                  <a:srgbClr val="FF0000"/>
                </a:solidFill>
                <a:latin typeface="Comic Sans MS" pitchFamily="66" charset="0"/>
              </a:rPr>
              <a:t>=  4.98V</a:t>
            </a:r>
            <a:endParaRPr lang="en-AU" altLang="en-US" sz="2000" b="1">
              <a:solidFill>
                <a:srgbClr val="FF0000"/>
              </a:solidFill>
              <a:latin typeface="Comic Sans MS" pitchFamily="66" charset="0"/>
            </a:endParaRPr>
          </a:p>
        </p:txBody>
      </p:sp>
      <p:cxnSp>
        <p:nvCxnSpPr>
          <p:cNvPr id="19" name="Straight Connector 8"/>
          <p:cNvCxnSpPr>
            <a:cxnSpLocks noChangeShapeType="1"/>
          </p:cNvCxnSpPr>
          <p:nvPr/>
        </p:nvCxnSpPr>
        <p:spPr bwMode="auto">
          <a:xfrm>
            <a:off x="1909304" y="2852180"/>
            <a:ext cx="1295400" cy="0"/>
          </a:xfrm>
          <a:prstGeom prst="line">
            <a:avLst/>
          </a:prstGeom>
          <a:noFill/>
          <a:ln w="25400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" name="TextBox 6"/>
          <p:cNvSpPr txBox="1">
            <a:spLocks noChangeArrowheads="1"/>
          </p:cNvSpPr>
          <p:nvPr/>
        </p:nvSpPr>
        <p:spPr bwMode="auto">
          <a:xfrm>
            <a:off x="1007604" y="2456892"/>
            <a:ext cx="23590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AU" altLang="en-US" sz="2000" b="1" baseline="0" dirty="0">
                <a:solidFill>
                  <a:srgbClr val="0000FF"/>
                </a:solidFill>
                <a:latin typeface="Comic Sans MS" pitchFamily="66" charset="0"/>
              </a:rPr>
              <a:t>V</a:t>
            </a:r>
            <a:r>
              <a:rPr lang="en-AU" altLang="en-US" sz="2000" b="1" dirty="0">
                <a:solidFill>
                  <a:srgbClr val="0000FF"/>
                </a:solidFill>
                <a:latin typeface="Comic Sans MS" pitchFamily="66" charset="0"/>
              </a:rPr>
              <a:t>P</a:t>
            </a:r>
            <a:r>
              <a:rPr lang="en-AU" altLang="en-US" sz="2000" b="1" baseline="0" dirty="0">
                <a:solidFill>
                  <a:srgbClr val="0000FF"/>
                </a:solidFill>
                <a:latin typeface="Comic Sans MS" pitchFamily="66" charset="0"/>
              </a:rPr>
              <a:t> =  (20 – 4.98)</a:t>
            </a:r>
            <a:endParaRPr lang="en-AU" altLang="en-US" sz="2000" b="1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22" name="TextBox 6"/>
          <p:cNvSpPr txBox="1">
            <a:spLocks noChangeArrowheads="1"/>
          </p:cNvSpPr>
          <p:nvPr/>
        </p:nvSpPr>
        <p:spPr bwMode="auto">
          <a:xfrm>
            <a:off x="2310942" y="2852180"/>
            <a:ext cx="496887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AU" altLang="en-US" sz="2000" b="1" baseline="0">
                <a:solidFill>
                  <a:srgbClr val="0000FF"/>
                </a:solidFill>
                <a:latin typeface="Comic Sans MS" pitchFamily="66" charset="0"/>
              </a:rPr>
              <a:t>√3</a:t>
            </a:r>
            <a:endParaRPr lang="en-AU" altLang="en-US" sz="2000" b="1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23" name="TextBox 6"/>
          <p:cNvSpPr txBox="1">
            <a:spLocks noChangeArrowheads="1"/>
          </p:cNvSpPr>
          <p:nvPr/>
        </p:nvSpPr>
        <p:spPr bwMode="auto">
          <a:xfrm>
            <a:off x="3517442" y="2528330"/>
            <a:ext cx="180530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AU" altLang="en-US" sz="2000" b="1" baseline="0" dirty="0">
                <a:solidFill>
                  <a:srgbClr val="0000FF"/>
                </a:solidFill>
                <a:latin typeface="Comic Sans MS" pitchFamily="66" charset="0"/>
              </a:rPr>
              <a:t>= 8.67V (1</a:t>
            </a:r>
            <a:r>
              <a:rPr lang="el-GR" altLang="en-US" sz="2000" b="1" baseline="0" dirty="0">
                <a:solidFill>
                  <a:srgbClr val="0000FF"/>
                </a:solidFill>
                <a:latin typeface="Consolas" pitchFamily="49" charset="0"/>
              </a:rPr>
              <a:t>φ</a:t>
            </a:r>
            <a:r>
              <a:rPr lang="en-AU" altLang="en-US" sz="2000" b="1" baseline="0" dirty="0">
                <a:solidFill>
                  <a:srgbClr val="0000FF"/>
                </a:solidFill>
                <a:latin typeface="Comic Sans MS" pitchFamily="66" charset="0"/>
              </a:rPr>
              <a:t>)</a:t>
            </a:r>
            <a:endParaRPr lang="en-AU" altLang="en-US" sz="2000" b="1" dirty="0">
              <a:solidFill>
                <a:srgbClr val="0000FF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3529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80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8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9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20"/>
                            </p:stCondLst>
                            <p:childTnLst>
                              <p:par>
                                <p:cTn id="72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7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7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520"/>
                            </p:stCondLst>
                            <p:childTnLst>
                              <p:par>
                                <p:cTn id="7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9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9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0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1" grpId="0"/>
      <p:bldP spid="13" grpId="0"/>
      <p:bldP spid="14" grpId="0"/>
      <p:bldP spid="15" grpId="0"/>
      <p:bldP spid="17" grpId="0"/>
      <p:bldP spid="18" grpId="0"/>
      <p:bldP spid="21" grpId="0"/>
      <p:bldP spid="22" grpId="0"/>
      <p:bldP spid="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0A2D17-AE25-4B7F-B57B-59214BF4DB9F}" type="slidenum">
              <a:rPr lang="en-AU" smtClean="0">
                <a:solidFill>
                  <a:srgbClr val="262626"/>
                </a:solidFill>
              </a:rPr>
              <a:pPr>
                <a:defRPr/>
              </a:pPr>
              <a:t>11</a:t>
            </a:fld>
            <a:endParaRPr lang="en-AU" dirty="0">
              <a:solidFill>
                <a:srgbClr val="262626"/>
              </a:solidFill>
            </a:endParaRPr>
          </a:p>
        </p:txBody>
      </p:sp>
      <p:sp>
        <p:nvSpPr>
          <p:cNvPr id="20" name="Oval 2"/>
          <p:cNvSpPr>
            <a:spLocks noChangeAspect="1" noChangeArrowheads="1"/>
          </p:cNvSpPr>
          <p:nvPr/>
        </p:nvSpPr>
        <p:spPr bwMode="auto">
          <a:xfrm>
            <a:off x="8856029" y="6489340"/>
            <a:ext cx="144463" cy="142875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800" dirty="0">
                <a:latin typeface="Arial" charset="0"/>
              </a:rPr>
              <a:t>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116632"/>
            <a:ext cx="8389561" cy="5940660"/>
          </a:xfrm>
          <a:prstGeom prst="rect">
            <a:avLst/>
          </a:prstGeom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67544" y="116632"/>
            <a:ext cx="1346844" cy="40011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sz="2000" b="1" baseline="0" dirty="0">
                <a:solidFill>
                  <a:srgbClr val="FF0000"/>
                </a:solidFill>
                <a:latin typeface="Verdana" pitchFamily="34" charset="0"/>
              </a:rPr>
              <a:t>Page 91</a:t>
            </a:r>
          </a:p>
        </p:txBody>
      </p:sp>
    </p:spTree>
    <p:extLst>
      <p:ext uri="{BB962C8B-B14F-4D97-AF65-F5344CB8AC3E}">
        <p14:creationId xmlns:p14="http://schemas.microsoft.com/office/powerpoint/2010/main" val="265657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0A2D17-AE25-4B7F-B57B-59214BF4DB9F}" type="slidenum">
              <a:rPr lang="en-AU" smtClean="0">
                <a:solidFill>
                  <a:srgbClr val="262626"/>
                </a:solidFill>
              </a:rPr>
              <a:pPr>
                <a:defRPr/>
              </a:pPr>
              <a:t>110</a:t>
            </a:fld>
            <a:endParaRPr lang="en-AU" dirty="0">
              <a:solidFill>
                <a:srgbClr val="262626"/>
              </a:solidFill>
            </a:endParaRPr>
          </a:p>
        </p:txBody>
      </p:sp>
      <p:sp>
        <p:nvSpPr>
          <p:cNvPr id="20" name="Oval 2"/>
          <p:cNvSpPr>
            <a:spLocks noChangeAspect="1" noChangeArrowheads="1"/>
          </p:cNvSpPr>
          <p:nvPr/>
        </p:nvSpPr>
        <p:spPr bwMode="auto">
          <a:xfrm>
            <a:off x="8856029" y="6489340"/>
            <a:ext cx="144463" cy="142875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800" dirty="0">
                <a:latin typeface="Arial" charset="0"/>
              </a:rPr>
              <a:t>L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53" b="5664"/>
          <a:stretch/>
        </p:blipFill>
        <p:spPr bwMode="auto">
          <a:xfrm>
            <a:off x="575556" y="152636"/>
            <a:ext cx="8207375" cy="5567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prstDash val="lgDash"/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4426831" y="2479631"/>
            <a:ext cx="1333500" cy="250825"/>
          </a:xfrm>
          <a:prstGeom prst="rect">
            <a:avLst/>
          </a:prstGeom>
          <a:solidFill>
            <a:srgbClr val="92D05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AU" altLang="en-US" baseline="0">
              <a:solidFill>
                <a:srgbClr val="000000"/>
              </a:solidFill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186743" y="3065418"/>
            <a:ext cx="3997325" cy="250825"/>
          </a:xfrm>
          <a:prstGeom prst="rect">
            <a:avLst/>
          </a:prstGeom>
          <a:noFill/>
          <a:ln w="158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AU" altLang="en-US" baseline="0">
              <a:solidFill>
                <a:srgbClr val="000000"/>
              </a:solidFill>
            </a:endParaRPr>
          </a:p>
        </p:txBody>
      </p:sp>
      <p:sp>
        <p:nvSpPr>
          <p:cNvPr id="13" name="Oval 12"/>
          <p:cNvSpPr>
            <a:spLocks noChangeArrowheads="1"/>
          </p:cNvSpPr>
          <p:nvPr/>
        </p:nvSpPr>
        <p:spPr bwMode="auto">
          <a:xfrm>
            <a:off x="1150231" y="3027318"/>
            <a:ext cx="612775" cy="325438"/>
          </a:xfrm>
          <a:prstGeom prst="ellipse">
            <a:avLst/>
          </a:prstGeom>
          <a:noFill/>
          <a:ln w="9525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AU" altLang="en-US" baseline="0">
              <a:solidFill>
                <a:srgbClr val="000000"/>
              </a:solidFill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4463343" y="2739981"/>
            <a:ext cx="647700" cy="2987675"/>
          </a:xfrm>
          <a:prstGeom prst="rect">
            <a:avLst/>
          </a:prstGeom>
          <a:solidFill>
            <a:srgbClr val="92D05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AU" altLang="en-US" baseline="0">
              <a:solidFill>
                <a:srgbClr val="000000"/>
              </a:solidFill>
            </a:endParaRPr>
          </a:p>
        </p:txBody>
      </p:sp>
      <p:sp>
        <p:nvSpPr>
          <p:cNvPr id="15" name="Oval 12"/>
          <p:cNvSpPr>
            <a:spLocks noChangeArrowheads="1"/>
          </p:cNvSpPr>
          <p:nvPr/>
        </p:nvSpPr>
        <p:spPr bwMode="auto">
          <a:xfrm>
            <a:off x="4463343" y="3027318"/>
            <a:ext cx="612775" cy="325438"/>
          </a:xfrm>
          <a:prstGeom prst="ellipse">
            <a:avLst/>
          </a:prstGeom>
          <a:noFill/>
          <a:ln w="9525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AU" altLang="en-US" baseline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1650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0A2D17-AE25-4B7F-B57B-59214BF4DB9F}" type="slidenum">
              <a:rPr lang="en-AU" smtClean="0">
                <a:solidFill>
                  <a:srgbClr val="262626"/>
                </a:solidFill>
              </a:rPr>
              <a:pPr>
                <a:defRPr/>
              </a:pPr>
              <a:t>111</a:t>
            </a:fld>
            <a:endParaRPr lang="en-AU" dirty="0">
              <a:solidFill>
                <a:srgbClr val="262626"/>
              </a:solidFill>
            </a:endParaRPr>
          </a:p>
        </p:txBody>
      </p:sp>
      <p:sp>
        <p:nvSpPr>
          <p:cNvPr id="20" name="Oval 2"/>
          <p:cNvSpPr>
            <a:spLocks noChangeAspect="1" noChangeArrowheads="1"/>
          </p:cNvSpPr>
          <p:nvPr/>
        </p:nvSpPr>
        <p:spPr bwMode="auto">
          <a:xfrm>
            <a:off x="8856029" y="6489340"/>
            <a:ext cx="144463" cy="142875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800" dirty="0">
                <a:latin typeface="Arial" charset="0"/>
              </a:rPr>
              <a:t>L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523" y="260648"/>
            <a:ext cx="8568505" cy="60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935596" y="1052661"/>
            <a:ext cx="21224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AU" altLang="en-US" sz="2000" b="1" baseline="0">
                <a:solidFill>
                  <a:srgbClr val="FF0000"/>
                </a:solidFill>
                <a:latin typeface="Comic Sans MS" pitchFamily="66" charset="0"/>
              </a:rPr>
              <a:t>V</a:t>
            </a:r>
            <a:r>
              <a:rPr lang="en-AU" altLang="en-US" sz="2000" b="1">
                <a:solidFill>
                  <a:srgbClr val="FF0000"/>
                </a:solidFill>
                <a:latin typeface="Comic Sans MS" pitchFamily="66" charset="0"/>
              </a:rPr>
              <a:t>d</a:t>
            </a:r>
            <a:r>
              <a:rPr lang="en-AU" altLang="en-US" sz="2000" b="1" baseline="0">
                <a:solidFill>
                  <a:srgbClr val="FF0000"/>
                </a:solidFill>
                <a:latin typeface="Comic Sans MS" pitchFamily="66" charset="0"/>
              </a:rPr>
              <a:t> = L x I x V</a:t>
            </a:r>
            <a:r>
              <a:rPr lang="en-AU" altLang="en-US" sz="2000" b="1">
                <a:solidFill>
                  <a:srgbClr val="FF0000"/>
                </a:solidFill>
                <a:latin typeface="Comic Sans MS" pitchFamily="66" charset="0"/>
              </a:rPr>
              <a:t>c</a:t>
            </a:r>
          </a:p>
        </p:txBody>
      </p:sp>
      <p:cxnSp>
        <p:nvCxnSpPr>
          <p:cNvPr id="12" name="Straight Connector 8"/>
          <p:cNvCxnSpPr>
            <a:cxnSpLocks noChangeShapeType="1"/>
          </p:cNvCxnSpPr>
          <p:nvPr/>
        </p:nvCxnSpPr>
        <p:spPr bwMode="auto">
          <a:xfrm>
            <a:off x="1684896" y="1447949"/>
            <a:ext cx="1260475" cy="1587"/>
          </a:xfrm>
          <a:prstGeom prst="lin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" name="TextBox 11"/>
          <p:cNvSpPr txBox="1">
            <a:spLocks noChangeArrowheads="1"/>
          </p:cNvSpPr>
          <p:nvPr/>
        </p:nvSpPr>
        <p:spPr bwMode="auto">
          <a:xfrm>
            <a:off x="1808721" y="1444774"/>
            <a:ext cx="812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AU" altLang="en-US" sz="2000" b="1" baseline="0">
                <a:solidFill>
                  <a:srgbClr val="FF0000"/>
                </a:solidFill>
                <a:latin typeface="Comic Sans MS" pitchFamily="66" charset="0"/>
              </a:rPr>
              <a:t>1000</a:t>
            </a:r>
            <a:endParaRPr lang="en-AU" altLang="en-US" sz="2000" b="1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4" name="TextBox 6"/>
          <p:cNvSpPr txBox="1">
            <a:spLocks noChangeArrowheads="1"/>
          </p:cNvSpPr>
          <p:nvPr/>
        </p:nvSpPr>
        <p:spPr bwMode="auto">
          <a:xfrm>
            <a:off x="938771" y="570496"/>
            <a:ext cx="36718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AU" altLang="en-US" sz="2000" b="1" baseline="0">
                <a:solidFill>
                  <a:srgbClr val="990099"/>
                </a:solidFill>
                <a:latin typeface="Comic Sans MS" pitchFamily="66" charset="0"/>
              </a:rPr>
              <a:t>V</a:t>
            </a:r>
            <a:r>
              <a:rPr lang="en-AU" altLang="en-US" sz="2000" b="1">
                <a:solidFill>
                  <a:srgbClr val="990099"/>
                </a:solidFill>
                <a:latin typeface="Comic Sans MS" pitchFamily="66" charset="0"/>
              </a:rPr>
              <a:t>c</a:t>
            </a:r>
            <a:r>
              <a:rPr lang="en-AU" altLang="en-US" sz="2000" b="1" baseline="0">
                <a:solidFill>
                  <a:srgbClr val="990099"/>
                </a:solidFill>
                <a:latin typeface="Comic Sans MS" pitchFamily="66" charset="0"/>
              </a:rPr>
              <a:t> = 0.623mV/A.m (T41C8)</a:t>
            </a:r>
          </a:p>
        </p:txBody>
      </p:sp>
      <p:sp>
        <p:nvSpPr>
          <p:cNvPr id="15" name="TextBox 6"/>
          <p:cNvSpPr txBox="1">
            <a:spLocks noChangeArrowheads="1"/>
          </p:cNvSpPr>
          <p:nvPr/>
        </p:nvSpPr>
        <p:spPr bwMode="auto">
          <a:xfrm>
            <a:off x="3075546" y="1109811"/>
            <a:ext cx="29416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AU" altLang="en-US" sz="2000" b="1" baseline="0">
                <a:solidFill>
                  <a:srgbClr val="FF0000"/>
                </a:solidFill>
                <a:latin typeface="Comic Sans MS" pitchFamily="66" charset="0"/>
              </a:rPr>
              <a:t>=  40 x 200 x  0.632</a:t>
            </a:r>
            <a:endParaRPr lang="en-AU" altLang="en-US" sz="2000" b="1">
              <a:solidFill>
                <a:srgbClr val="FF0000"/>
              </a:solidFill>
              <a:latin typeface="Comic Sans MS" pitchFamily="66" charset="0"/>
            </a:endParaRPr>
          </a:p>
        </p:txBody>
      </p:sp>
      <p:cxnSp>
        <p:nvCxnSpPr>
          <p:cNvPr id="16" name="Straight Connector 8"/>
          <p:cNvCxnSpPr>
            <a:cxnSpLocks noChangeShapeType="1"/>
          </p:cNvCxnSpPr>
          <p:nvPr/>
        </p:nvCxnSpPr>
        <p:spPr bwMode="auto">
          <a:xfrm>
            <a:off x="3513696" y="1449536"/>
            <a:ext cx="2420938" cy="3175"/>
          </a:xfrm>
          <a:prstGeom prst="lin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" name="TextBox 11"/>
          <p:cNvSpPr txBox="1">
            <a:spLocks noChangeArrowheads="1"/>
          </p:cNvSpPr>
          <p:nvPr/>
        </p:nvSpPr>
        <p:spPr bwMode="auto">
          <a:xfrm>
            <a:off x="4112184" y="1441599"/>
            <a:ext cx="812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AU" altLang="en-US" sz="2000" b="1" baseline="0">
                <a:solidFill>
                  <a:srgbClr val="FF0000"/>
                </a:solidFill>
                <a:latin typeface="Comic Sans MS" pitchFamily="66" charset="0"/>
              </a:rPr>
              <a:t>1000</a:t>
            </a:r>
            <a:endParaRPr lang="en-AU" altLang="en-US" sz="2000" b="1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8" name="TextBox 6"/>
          <p:cNvSpPr txBox="1">
            <a:spLocks noChangeArrowheads="1"/>
          </p:cNvSpPr>
          <p:nvPr/>
        </p:nvSpPr>
        <p:spPr bwMode="auto">
          <a:xfrm>
            <a:off x="6042584" y="1192361"/>
            <a:ext cx="13176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US" altLang="en-US" sz="2000" b="1" baseline="0">
                <a:solidFill>
                  <a:srgbClr val="FF0000"/>
                </a:solidFill>
                <a:latin typeface="Comic Sans MS" pitchFamily="66" charset="0"/>
              </a:rPr>
              <a:t>=  4.98V</a:t>
            </a:r>
            <a:endParaRPr lang="en-AU" altLang="en-US" sz="2000" b="1">
              <a:solidFill>
                <a:srgbClr val="FF0000"/>
              </a:solidFill>
              <a:latin typeface="Comic Sans MS" pitchFamily="66" charset="0"/>
            </a:endParaRPr>
          </a:p>
        </p:txBody>
      </p:sp>
      <p:cxnSp>
        <p:nvCxnSpPr>
          <p:cNvPr id="19" name="Straight Connector 8"/>
          <p:cNvCxnSpPr>
            <a:cxnSpLocks noChangeShapeType="1"/>
          </p:cNvCxnSpPr>
          <p:nvPr/>
        </p:nvCxnSpPr>
        <p:spPr bwMode="auto">
          <a:xfrm>
            <a:off x="1909304" y="2852180"/>
            <a:ext cx="1295400" cy="0"/>
          </a:xfrm>
          <a:prstGeom prst="line">
            <a:avLst/>
          </a:prstGeom>
          <a:noFill/>
          <a:ln w="25400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" name="TextBox 6"/>
          <p:cNvSpPr txBox="1">
            <a:spLocks noChangeArrowheads="1"/>
          </p:cNvSpPr>
          <p:nvPr/>
        </p:nvSpPr>
        <p:spPr bwMode="auto">
          <a:xfrm>
            <a:off x="1007604" y="2456892"/>
            <a:ext cx="23590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AU" altLang="en-US" sz="2000" b="1" baseline="0" dirty="0">
                <a:solidFill>
                  <a:srgbClr val="0000FF"/>
                </a:solidFill>
                <a:latin typeface="Comic Sans MS" pitchFamily="66" charset="0"/>
              </a:rPr>
              <a:t>V</a:t>
            </a:r>
            <a:r>
              <a:rPr lang="en-AU" altLang="en-US" sz="2000" b="1" dirty="0">
                <a:solidFill>
                  <a:srgbClr val="0000FF"/>
                </a:solidFill>
                <a:latin typeface="Comic Sans MS" pitchFamily="66" charset="0"/>
              </a:rPr>
              <a:t>P</a:t>
            </a:r>
            <a:r>
              <a:rPr lang="en-AU" altLang="en-US" sz="2000" b="1" baseline="0" dirty="0">
                <a:solidFill>
                  <a:srgbClr val="0000FF"/>
                </a:solidFill>
                <a:latin typeface="Comic Sans MS" pitchFamily="66" charset="0"/>
              </a:rPr>
              <a:t> =  (20 – 4.98)</a:t>
            </a:r>
            <a:endParaRPr lang="en-AU" altLang="en-US" sz="2000" b="1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22" name="TextBox 6"/>
          <p:cNvSpPr txBox="1">
            <a:spLocks noChangeArrowheads="1"/>
          </p:cNvSpPr>
          <p:nvPr/>
        </p:nvSpPr>
        <p:spPr bwMode="auto">
          <a:xfrm>
            <a:off x="2310942" y="2852180"/>
            <a:ext cx="496887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AU" altLang="en-US" sz="2000" b="1" baseline="0">
                <a:solidFill>
                  <a:srgbClr val="0000FF"/>
                </a:solidFill>
                <a:latin typeface="Comic Sans MS" pitchFamily="66" charset="0"/>
              </a:rPr>
              <a:t>√3</a:t>
            </a:r>
            <a:endParaRPr lang="en-AU" altLang="en-US" sz="2000" b="1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23" name="TextBox 6"/>
          <p:cNvSpPr txBox="1">
            <a:spLocks noChangeArrowheads="1"/>
          </p:cNvSpPr>
          <p:nvPr/>
        </p:nvSpPr>
        <p:spPr bwMode="auto">
          <a:xfrm>
            <a:off x="3517442" y="2528330"/>
            <a:ext cx="180530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AU" altLang="en-US" sz="2000" b="1" baseline="0" dirty="0">
                <a:solidFill>
                  <a:srgbClr val="0000FF"/>
                </a:solidFill>
                <a:latin typeface="Comic Sans MS" pitchFamily="66" charset="0"/>
              </a:rPr>
              <a:t>= 8.67V (1</a:t>
            </a:r>
            <a:r>
              <a:rPr lang="el-GR" altLang="en-US" sz="2000" b="1" baseline="0" dirty="0">
                <a:solidFill>
                  <a:srgbClr val="0000FF"/>
                </a:solidFill>
                <a:latin typeface="Consolas" pitchFamily="49" charset="0"/>
              </a:rPr>
              <a:t>φ</a:t>
            </a:r>
            <a:r>
              <a:rPr lang="en-AU" altLang="en-US" sz="2000" b="1" baseline="0" dirty="0">
                <a:solidFill>
                  <a:srgbClr val="0000FF"/>
                </a:solidFill>
                <a:latin typeface="Comic Sans MS" pitchFamily="66" charset="0"/>
              </a:rPr>
              <a:t>)</a:t>
            </a:r>
            <a:endParaRPr lang="en-AU" altLang="en-US" sz="2000" b="1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24" name="TextBox 6"/>
          <p:cNvSpPr txBox="1">
            <a:spLocks noChangeArrowheads="1"/>
          </p:cNvSpPr>
          <p:nvPr/>
        </p:nvSpPr>
        <p:spPr bwMode="auto">
          <a:xfrm>
            <a:off x="1003845" y="3928990"/>
            <a:ext cx="406393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AU" altLang="en-US" sz="2000" b="1" baseline="0" dirty="0">
                <a:solidFill>
                  <a:srgbClr val="990099"/>
                </a:solidFill>
                <a:latin typeface="Comic Sans MS" pitchFamily="66" charset="0"/>
              </a:rPr>
              <a:t>3</a:t>
            </a:r>
            <a:r>
              <a:rPr lang="el-GR" altLang="en-US" sz="2000" b="1" baseline="0" dirty="0">
                <a:solidFill>
                  <a:srgbClr val="990099"/>
                </a:solidFill>
                <a:latin typeface="Consolas" pitchFamily="49" charset="0"/>
              </a:rPr>
              <a:t>φ </a:t>
            </a:r>
            <a:r>
              <a:rPr lang="en-AU" altLang="en-US" sz="2000" b="1" baseline="0" dirty="0" err="1">
                <a:solidFill>
                  <a:srgbClr val="990099"/>
                </a:solidFill>
                <a:latin typeface="Comic Sans MS" pitchFamily="66" charset="0"/>
              </a:rPr>
              <a:t>V</a:t>
            </a:r>
            <a:r>
              <a:rPr lang="en-AU" altLang="en-US" sz="2000" b="1" dirty="0" err="1">
                <a:solidFill>
                  <a:srgbClr val="990099"/>
                </a:solidFill>
                <a:latin typeface="Comic Sans MS" pitchFamily="66" charset="0"/>
              </a:rPr>
              <a:t>c</a:t>
            </a:r>
            <a:r>
              <a:rPr lang="en-AU" altLang="en-US" sz="2000" b="1" baseline="0" dirty="0">
                <a:solidFill>
                  <a:srgbClr val="990099"/>
                </a:solidFill>
                <a:latin typeface="Comic Sans MS" pitchFamily="66" charset="0"/>
              </a:rPr>
              <a:t> = 28.6 mV/</a:t>
            </a:r>
            <a:r>
              <a:rPr lang="en-AU" altLang="en-US" sz="2000" b="1" baseline="0" dirty="0" err="1">
                <a:solidFill>
                  <a:srgbClr val="990099"/>
                </a:solidFill>
                <a:latin typeface="Comic Sans MS" pitchFamily="66" charset="0"/>
              </a:rPr>
              <a:t>A.m</a:t>
            </a:r>
            <a:r>
              <a:rPr lang="en-AU" altLang="en-US" sz="2000" b="1" baseline="0" dirty="0">
                <a:solidFill>
                  <a:srgbClr val="990099"/>
                </a:solidFill>
                <a:latin typeface="Comic Sans MS" pitchFamily="66" charset="0"/>
              </a:rPr>
              <a:t> (T41C6)</a:t>
            </a: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891337" y="4469050"/>
            <a:ext cx="314060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AU" altLang="en-US" sz="2000" b="1" baseline="0" dirty="0">
                <a:solidFill>
                  <a:srgbClr val="990099"/>
                </a:solidFill>
                <a:latin typeface="Comic Sans MS" pitchFamily="66" charset="0"/>
              </a:rPr>
              <a:t> 1</a:t>
            </a:r>
            <a:r>
              <a:rPr lang="el-GR" altLang="en-US" sz="2000" b="1" baseline="0" dirty="0">
                <a:solidFill>
                  <a:srgbClr val="990099"/>
                </a:solidFill>
                <a:latin typeface="Consolas" pitchFamily="49" charset="0"/>
              </a:rPr>
              <a:t>φ</a:t>
            </a:r>
            <a:r>
              <a:rPr lang="en-AU" altLang="en-US" sz="2000" b="1" baseline="0" dirty="0">
                <a:solidFill>
                  <a:srgbClr val="990099"/>
                </a:solidFill>
                <a:latin typeface="Consolas" pitchFamily="49" charset="0"/>
              </a:rPr>
              <a:t> </a:t>
            </a:r>
            <a:r>
              <a:rPr lang="en-AU" altLang="en-US" sz="2000" b="1" baseline="0" dirty="0" err="1">
                <a:solidFill>
                  <a:srgbClr val="990099"/>
                </a:solidFill>
                <a:latin typeface="Comic Sans MS" pitchFamily="66" charset="0"/>
              </a:rPr>
              <a:t>V</a:t>
            </a:r>
            <a:r>
              <a:rPr lang="en-AU" altLang="en-US" sz="2000" b="1" dirty="0" err="1">
                <a:solidFill>
                  <a:srgbClr val="990099"/>
                </a:solidFill>
                <a:latin typeface="Comic Sans MS" pitchFamily="66" charset="0"/>
              </a:rPr>
              <a:t>c</a:t>
            </a:r>
            <a:r>
              <a:rPr lang="en-AU" altLang="en-US" sz="2000" b="1" dirty="0">
                <a:solidFill>
                  <a:srgbClr val="990099"/>
                </a:solidFill>
                <a:latin typeface="Comic Sans MS" pitchFamily="66" charset="0"/>
              </a:rPr>
              <a:t> </a:t>
            </a:r>
            <a:r>
              <a:rPr lang="en-AU" altLang="en-US" sz="2000" b="1" baseline="0" dirty="0">
                <a:solidFill>
                  <a:srgbClr val="990099"/>
                </a:solidFill>
                <a:latin typeface="Comic Sans MS" pitchFamily="66" charset="0"/>
              </a:rPr>
              <a:t>= 28.6  x 1.155</a:t>
            </a:r>
          </a:p>
        </p:txBody>
      </p:sp>
      <p:sp>
        <p:nvSpPr>
          <p:cNvPr id="26" name="TextBox 6"/>
          <p:cNvSpPr txBox="1">
            <a:spLocks noChangeArrowheads="1"/>
          </p:cNvSpPr>
          <p:nvPr/>
        </p:nvSpPr>
        <p:spPr bwMode="auto">
          <a:xfrm>
            <a:off x="3959932" y="4469110"/>
            <a:ext cx="2413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AU" altLang="en-US" sz="2000" b="1" baseline="0" dirty="0">
                <a:solidFill>
                  <a:srgbClr val="990099"/>
                </a:solidFill>
                <a:latin typeface="Comic Sans MS" pitchFamily="66" charset="0"/>
              </a:rPr>
              <a:t> = 33.03 mV/</a:t>
            </a:r>
            <a:r>
              <a:rPr lang="en-AU" altLang="en-US" sz="2000" b="1" baseline="0" dirty="0" err="1">
                <a:solidFill>
                  <a:srgbClr val="990099"/>
                </a:solidFill>
                <a:latin typeface="Comic Sans MS" pitchFamily="66" charset="0"/>
              </a:rPr>
              <a:t>A.m</a:t>
            </a:r>
            <a:endParaRPr lang="en-AU" altLang="en-US" sz="2000" b="1" baseline="0" dirty="0">
              <a:solidFill>
                <a:srgbClr val="990099"/>
              </a:solidFill>
              <a:latin typeface="Comic Sans MS" pitchFamily="66" charset="0"/>
            </a:endParaRPr>
          </a:p>
        </p:txBody>
      </p:sp>
      <p:sp>
        <p:nvSpPr>
          <p:cNvPr id="27" name="TextBox 43"/>
          <p:cNvSpPr txBox="1">
            <a:spLocks noChangeArrowheads="1"/>
          </p:cNvSpPr>
          <p:nvPr/>
        </p:nvSpPr>
        <p:spPr bwMode="auto">
          <a:xfrm>
            <a:off x="1075283" y="5445000"/>
            <a:ext cx="1968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AU" altLang="en-US" sz="2000" b="1" baseline="0">
                <a:solidFill>
                  <a:srgbClr val="FF0000"/>
                </a:solidFill>
                <a:latin typeface="Comic Sans MS" pitchFamily="66" charset="0"/>
              </a:rPr>
              <a:t>L = 1000 x V</a:t>
            </a:r>
            <a:r>
              <a:rPr lang="en-AU" altLang="en-US" sz="2000" b="1">
                <a:solidFill>
                  <a:srgbClr val="FF0000"/>
                </a:solidFill>
                <a:latin typeface="Comic Sans MS" pitchFamily="66" charset="0"/>
              </a:rPr>
              <a:t>p</a:t>
            </a:r>
          </a:p>
        </p:txBody>
      </p:sp>
      <p:cxnSp>
        <p:nvCxnSpPr>
          <p:cNvPr id="28" name="Straight Connector 8"/>
          <p:cNvCxnSpPr>
            <a:cxnSpLocks noChangeShapeType="1"/>
          </p:cNvCxnSpPr>
          <p:nvPr/>
        </p:nvCxnSpPr>
        <p:spPr bwMode="auto">
          <a:xfrm>
            <a:off x="1727745" y="5875213"/>
            <a:ext cx="1231900" cy="0"/>
          </a:xfrm>
          <a:prstGeom prst="lin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9" name="TextBox 11"/>
          <p:cNvSpPr txBox="1">
            <a:spLocks noChangeArrowheads="1"/>
          </p:cNvSpPr>
          <p:nvPr/>
        </p:nvSpPr>
        <p:spPr bwMode="auto">
          <a:xfrm>
            <a:off x="1762670" y="5909270"/>
            <a:ext cx="11461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AU" altLang="en-US" sz="2000" b="1" baseline="0">
                <a:solidFill>
                  <a:srgbClr val="FF0000"/>
                </a:solidFill>
                <a:latin typeface="Comic Sans MS" pitchFamily="66" charset="0"/>
              </a:rPr>
              <a:t>(V</a:t>
            </a:r>
            <a:r>
              <a:rPr lang="en-AU" altLang="en-US" sz="2000" b="1">
                <a:solidFill>
                  <a:srgbClr val="FF0000"/>
                </a:solidFill>
                <a:latin typeface="Comic Sans MS" pitchFamily="66" charset="0"/>
              </a:rPr>
              <a:t>c</a:t>
            </a:r>
            <a:r>
              <a:rPr lang="en-AU" altLang="en-US" sz="2000" b="1" baseline="0">
                <a:solidFill>
                  <a:srgbClr val="FF0000"/>
                </a:solidFill>
                <a:latin typeface="Comic Sans MS" pitchFamily="66" charset="0"/>
              </a:rPr>
              <a:t> x I)</a:t>
            </a:r>
            <a:endParaRPr lang="en-AU" altLang="en-US" sz="2000" b="1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0" name="TextBox 6"/>
          <p:cNvSpPr txBox="1">
            <a:spLocks noChangeArrowheads="1"/>
          </p:cNvSpPr>
          <p:nvPr/>
        </p:nvSpPr>
        <p:spPr bwMode="auto">
          <a:xfrm>
            <a:off x="2986633" y="5465638"/>
            <a:ext cx="22558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AU" altLang="en-US" sz="2000" b="1" baseline="0">
                <a:solidFill>
                  <a:srgbClr val="FF0000"/>
                </a:solidFill>
                <a:latin typeface="Comic Sans MS" pitchFamily="66" charset="0"/>
              </a:rPr>
              <a:t>=   1000 x 8.67</a:t>
            </a:r>
            <a:endParaRPr lang="en-AU" altLang="en-US" sz="2000" b="1">
              <a:solidFill>
                <a:srgbClr val="FF0000"/>
              </a:solidFill>
              <a:latin typeface="Comic Sans MS" pitchFamily="66" charset="0"/>
            </a:endParaRPr>
          </a:p>
        </p:txBody>
      </p:sp>
      <p:cxnSp>
        <p:nvCxnSpPr>
          <p:cNvPr id="31" name="Straight Connector 8"/>
          <p:cNvCxnSpPr>
            <a:cxnSpLocks noChangeShapeType="1"/>
          </p:cNvCxnSpPr>
          <p:nvPr/>
        </p:nvCxnSpPr>
        <p:spPr bwMode="auto">
          <a:xfrm>
            <a:off x="3580358" y="5835525"/>
            <a:ext cx="1530350" cy="0"/>
          </a:xfrm>
          <a:prstGeom prst="lin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2" name="TextBox 48"/>
          <p:cNvSpPr txBox="1">
            <a:spLocks noChangeArrowheads="1"/>
          </p:cNvSpPr>
          <p:nvPr/>
        </p:nvSpPr>
        <p:spPr bwMode="auto">
          <a:xfrm>
            <a:off x="3454945" y="5870450"/>
            <a:ext cx="17986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AU" altLang="en-US" sz="2000" b="1" baseline="0">
                <a:solidFill>
                  <a:srgbClr val="FF0000"/>
                </a:solidFill>
                <a:latin typeface="Comic Sans MS" pitchFamily="66" charset="0"/>
              </a:rPr>
              <a:t>(33.03 x 16)</a:t>
            </a:r>
            <a:endParaRPr lang="en-AU" altLang="en-US" sz="2000" b="1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3" name="TextBox 6"/>
          <p:cNvSpPr txBox="1">
            <a:spLocks noChangeArrowheads="1"/>
          </p:cNvSpPr>
          <p:nvPr/>
        </p:nvSpPr>
        <p:spPr bwMode="auto">
          <a:xfrm>
            <a:off x="5233578" y="5481228"/>
            <a:ext cx="13906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US" altLang="en-US" sz="2000" b="1" baseline="0" dirty="0">
                <a:solidFill>
                  <a:srgbClr val="FF0000"/>
                </a:solidFill>
                <a:latin typeface="Comic Sans MS" pitchFamily="66" charset="0"/>
              </a:rPr>
              <a:t>= 16.41m</a:t>
            </a:r>
            <a:endParaRPr lang="en-AU" altLang="en-US" sz="2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3461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2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9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2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3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4" grpId="0"/>
      <p:bldP spid="25" grpId="0"/>
      <p:bldP spid="26" grpId="0"/>
      <p:bldP spid="27" grpId="0"/>
      <p:bldP spid="29" grpId="0"/>
      <p:bldP spid="30" grpId="0"/>
      <p:bldP spid="32" grpId="0"/>
      <p:bldP spid="33" grpId="0"/>
    </p:bld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79712" y="3032956"/>
            <a:ext cx="5256584" cy="599883"/>
          </a:xfrm>
        </p:spPr>
        <p:txBody>
          <a:bodyPr/>
          <a:lstStyle/>
          <a:p>
            <a:r>
              <a:rPr lang="en-AU" dirty="0"/>
              <a:t>END OF LESSON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FE6728-1A49-4830-8DBE-E767DF5E9F02}" type="slidenum">
              <a:rPr lang="en-GB" smtClean="0"/>
              <a:pPr>
                <a:defRPr/>
              </a:pPr>
              <a:t>112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923090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533" y="224644"/>
            <a:ext cx="7417727" cy="6111336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0A2D17-AE25-4B7F-B57B-59214BF4DB9F}" type="slidenum">
              <a:rPr lang="en-AU" smtClean="0">
                <a:solidFill>
                  <a:srgbClr val="262626"/>
                </a:solidFill>
              </a:rPr>
              <a:pPr>
                <a:defRPr/>
              </a:pPr>
              <a:t>12</a:t>
            </a:fld>
            <a:endParaRPr lang="en-AU" dirty="0">
              <a:solidFill>
                <a:srgbClr val="262626"/>
              </a:solidFill>
            </a:endParaRPr>
          </a:p>
        </p:txBody>
      </p:sp>
      <p:sp>
        <p:nvSpPr>
          <p:cNvPr id="20" name="Oval 2"/>
          <p:cNvSpPr>
            <a:spLocks noChangeAspect="1" noChangeArrowheads="1"/>
          </p:cNvSpPr>
          <p:nvPr/>
        </p:nvSpPr>
        <p:spPr bwMode="auto">
          <a:xfrm>
            <a:off x="8856029" y="6489340"/>
            <a:ext cx="144463" cy="142875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800" dirty="0">
                <a:latin typeface="Arial" charset="0"/>
              </a:rPr>
              <a:t>L</a:t>
            </a:r>
          </a:p>
        </p:txBody>
      </p:sp>
      <p:sp>
        <p:nvSpPr>
          <p:cNvPr id="9" name="Rectangle 8"/>
          <p:cNvSpPr/>
          <p:nvPr/>
        </p:nvSpPr>
        <p:spPr>
          <a:xfrm>
            <a:off x="1331640" y="224644"/>
            <a:ext cx="1440160" cy="576064"/>
          </a:xfrm>
          <a:prstGeom prst="rect">
            <a:avLst/>
          </a:prstGeom>
          <a:solidFill>
            <a:srgbClr val="FFFF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AU"/>
          </a:p>
        </p:txBody>
      </p:sp>
      <p:sp>
        <p:nvSpPr>
          <p:cNvPr id="10" name="Rectangle 9"/>
          <p:cNvSpPr/>
          <p:nvPr/>
        </p:nvSpPr>
        <p:spPr>
          <a:xfrm>
            <a:off x="1341113" y="908720"/>
            <a:ext cx="1430687" cy="504056"/>
          </a:xfrm>
          <a:prstGeom prst="rect">
            <a:avLst/>
          </a:prstGeom>
          <a:solidFill>
            <a:srgbClr val="00FF00">
              <a:alpha val="30000"/>
            </a:srgbClr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AU"/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2879815" y="332656"/>
            <a:ext cx="321113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sz="2000" b="1" baseline="0" dirty="0">
                <a:solidFill>
                  <a:srgbClr val="FF0000"/>
                </a:solidFill>
                <a:latin typeface="Comic Sans MS" pitchFamily="66" charset="0"/>
              </a:rPr>
              <a:t>Use to find cable C.S.A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2809601" y="1012726"/>
            <a:ext cx="42466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sz="2000" b="1" baseline="0" dirty="0">
                <a:solidFill>
                  <a:srgbClr val="FF0000"/>
                </a:solidFill>
                <a:latin typeface="Comic Sans MS" pitchFamily="66" charset="0"/>
              </a:rPr>
              <a:t>Use to find actual voltage drop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4294820" y="3147324"/>
            <a:ext cx="3949588" cy="443766"/>
          </a:xfrm>
          <a:prstGeom prst="rect">
            <a:avLst/>
          </a:prstGeom>
          <a:solidFill>
            <a:srgbClr val="00FF99">
              <a:alpha val="18039"/>
            </a:srgbClr>
          </a:solidFill>
          <a:ln w="15875" algn="ctr">
            <a:noFill/>
            <a:round/>
            <a:headEnd/>
            <a:tailEnd/>
          </a:ln>
        </p:spPr>
        <p:txBody>
          <a:bodyPr wrap="none" anchor="ctr"/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AU" altLang="en-US" baseline="0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619672" y="2852936"/>
            <a:ext cx="6624736" cy="288032"/>
          </a:xfrm>
          <a:prstGeom prst="rect">
            <a:avLst/>
          </a:prstGeom>
          <a:solidFill>
            <a:srgbClr val="FFFF00">
              <a:alpha val="18039"/>
            </a:srgbClr>
          </a:solidFill>
          <a:ln w="15875" algn="ctr">
            <a:noFill/>
            <a:round/>
            <a:headEnd/>
            <a:tailEnd/>
          </a:ln>
        </p:spPr>
        <p:txBody>
          <a:bodyPr wrap="none" anchor="ctr"/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AU" altLang="en-US" baseline="0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620570" y="3140387"/>
            <a:ext cx="2663398" cy="459668"/>
          </a:xfrm>
          <a:prstGeom prst="rect">
            <a:avLst/>
          </a:prstGeom>
          <a:solidFill>
            <a:srgbClr val="FFFF00">
              <a:alpha val="18039"/>
            </a:srgbClr>
          </a:solidFill>
          <a:ln w="15875" algn="ctr">
            <a:noFill/>
            <a:round/>
            <a:headEnd/>
            <a:tailEnd/>
          </a:ln>
        </p:spPr>
        <p:txBody>
          <a:bodyPr wrap="none" anchor="ctr"/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AU" altLang="en-US" baseline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1620570" y="3587333"/>
            <a:ext cx="3491490" cy="534707"/>
          </a:xfrm>
          <a:prstGeom prst="rect">
            <a:avLst/>
          </a:prstGeom>
          <a:solidFill>
            <a:srgbClr val="00FF99">
              <a:alpha val="18039"/>
            </a:srgbClr>
          </a:solidFill>
          <a:ln w="15875" algn="ctr">
            <a:noFill/>
            <a:round/>
            <a:headEnd/>
            <a:tailEnd/>
          </a:ln>
        </p:spPr>
        <p:txBody>
          <a:bodyPr wrap="none" anchor="ctr"/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AU" altLang="en-US" baseline="0"/>
          </a:p>
        </p:txBody>
      </p:sp>
    </p:spTree>
    <p:extLst>
      <p:ext uri="{BB962C8B-B14F-4D97-AF65-F5344CB8AC3E}">
        <p14:creationId xmlns:p14="http://schemas.microsoft.com/office/powerpoint/2010/main" val="2087162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9" grpId="0" animBg="1"/>
      <p:bldP spid="10" grpId="0" animBg="1"/>
      <p:bldP spid="11" grpId="0"/>
      <p:bldP spid="12" grpId="0"/>
      <p:bldP spid="13" grpId="0" animBg="1"/>
      <p:bldP spid="14" grpId="0" animBg="1"/>
      <p:bldP spid="15" grpId="0" animBg="1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0A2D17-AE25-4B7F-B57B-59214BF4DB9F}" type="slidenum">
              <a:rPr lang="en-AU" smtClean="0">
                <a:solidFill>
                  <a:srgbClr val="262626"/>
                </a:solidFill>
              </a:rPr>
              <a:pPr>
                <a:defRPr/>
              </a:pPr>
              <a:t>13</a:t>
            </a:fld>
            <a:endParaRPr lang="en-AU" dirty="0">
              <a:solidFill>
                <a:srgbClr val="262626"/>
              </a:solidFill>
            </a:endParaRPr>
          </a:p>
        </p:txBody>
      </p:sp>
      <p:sp>
        <p:nvSpPr>
          <p:cNvPr id="20" name="Oval 2"/>
          <p:cNvSpPr>
            <a:spLocks noChangeAspect="1" noChangeArrowheads="1"/>
          </p:cNvSpPr>
          <p:nvPr/>
        </p:nvSpPr>
        <p:spPr bwMode="auto">
          <a:xfrm>
            <a:off x="8856029" y="6489340"/>
            <a:ext cx="144463" cy="142875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800" dirty="0">
                <a:latin typeface="Arial" charset="0"/>
              </a:rPr>
              <a:t>L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556" y="80628"/>
            <a:ext cx="7704856" cy="628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106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8888" y="-48551"/>
            <a:ext cx="6553472" cy="6415254"/>
          </a:xfrm>
          <a:prstGeom prst="rect">
            <a:avLst/>
          </a:prstGeom>
        </p:spPr>
      </p:pic>
      <p:sp>
        <p:nvSpPr>
          <p:cNvPr id="20" name="Oval 2"/>
          <p:cNvSpPr>
            <a:spLocks noChangeAspect="1" noChangeArrowheads="1"/>
          </p:cNvSpPr>
          <p:nvPr/>
        </p:nvSpPr>
        <p:spPr bwMode="auto">
          <a:xfrm>
            <a:off x="8856029" y="6489340"/>
            <a:ext cx="144463" cy="142875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800" dirty="0">
                <a:latin typeface="Arial" charset="0"/>
              </a:rPr>
              <a:t>L</a:t>
            </a:r>
          </a:p>
        </p:txBody>
      </p:sp>
      <p:sp>
        <p:nvSpPr>
          <p:cNvPr id="13" name="TextBox 5"/>
          <p:cNvSpPr txBox="1">
            <a:spLocks noChangeArrowheads="1"/>
          </p:cNvSpPr>
          <p:nvPr/>
        </p:nvSpPr>
        <p:spPr bwMode="auto">
          <a:xfrm>
            <a:off x="899701" y="44450"/>
            <a:ext cx="1529586" cy="40011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sz="2000" b="1" baseline="0" dirty="0">
                <a:solidFill>
                  <a:srgbClr val="FF0000"/>
                </a:solidFill>
                <a:latin typeface="Verdana" pitchFamily="34" charset="0"/>
              </a:rPr>
              <a:t>Page 108</a:t>
            </a: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274033" y="2153915"/>
            <a:ext cx="3081943" cy="216855"/>
          </a:xfrm>
          <a:prstGeom prst="rect">
            <a:avLst/>
          </a:prstGeom>
          <a:noFill/>
          <a:ln w="158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AU" altLang="en-US" baseline="0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3906181" y="1751264"/>
            <a:ext cx="881720" cy="201572"/>
          </a:xfrm>
          <a:prstGeom prst="rect">
            <a:avLst/>
          </a:prstGeom>
          <a:solidFill>
            <a:srgbClr val="92D05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AU" altLang="en-US" baseline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3906181" y="1953419"/>
            <a:ext cx="449795" cy="3455987"/>
          </a:xfrm>
          <a:prstGeom prst="rect">
            <a:avLst/>
          </a:prstGeom>
          <a:solidFill>
            <a:srgbClr val="92D05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AU" altLang="en-US" baseline="0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1258888" y="2647026"/>
            <a:ext cx="3081943" cy="216855"/>
          </a:xfrm>
          <a:prstGeom prst="rect">
            <a:avLst/>
          </a:prstGeom>
          <a:noFill/>
          <a:ln w="158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AU" altLang="en-US" baseline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274979" y="3140137"/>
            <a:ext cx="3081943" cy="216855"/>
          </a:xfrm>
          <a:prstGeom prst="rect">
            <a:avLst/>
          </a:prstGeom>
          <a:noFill/>
          <a:ln w="158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AU" altLang="en-US" baseline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E8C617-1676-41DE-8CBE-22654239D534}" type="slidenum">
              <a:rPr lang="en-AU" smtClean="0">
                <a:solidFill>
                  <a:srgbClr val="262626"/>
                </a:solidFill>
              </a:rPr>
              <a:pPr>
                <a:defRPr/>
              </a:pPr>
              <a:t>14</a:t>
            </a:fld>
            <a:endParaRPr lang="en-AU" dirty="0">
              <a:solidFill>
                <a:srgbClr val="2626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0567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0A2D17-AE25-4B7F-B57B-59214BF4DB9F}" type="slidenum">
              <a:rPr lang="en-AU" smtClean="0">
                <a:solidFill>
                  <a:srgbClr val="262626"/>
                </a:solidFill>
              </a:rPr>
              <a:pPr>
                <a:defRPr/>
              </a:pPr>
              <a:t>15</a:t>
            </a:fld>
            <a:endParaRPr lang="en-AU" dirty="0">
              <a:solidFill>
                <a:srgbClr val="262626"/>
              </a:solidFill>
            </a:endParaRPr>
          </a:p>
        </p:txBody>
      </p:sp>
      <p:sp>
        <p:nvSpPr>
          <p:cNvPr id="20" name="Oval 2"/>
          <p:cNvSpPr>
            <a:spLocks noChangeAspect="1" noChangeArrowheads="1"/>
          </p:cNvSpPr>
          <p:nvPr/>
        </p:nvSpPr>
        <p:spPr bwMode="auto">
          <a:xfrm>
            <a:off x="8856029" y="6489340"/>
            <a:ext cx="144463" cy="142875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800" dirty="0">
                <a:latin typeface="Arial" charset="0"/>
              </a:rPr>
              <a:t>L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834718" y="3713026"/>
            <a:ext cx="41052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AU" altLang="en-US" sz="2000" b="1" baseline="0" dirty="0">
                <a:solidFill>
                  <a:srgbClr val="FF0000"/>
                </a:solidFill>
                <a:latin typeface="Comic Sans MS" pitchFamily="66" charset="0"/>
              </a:rPr>
              <a:t>44.7 x 1.155 = 51.63 mV/</a:t>
            </a:r>
            <a:r>
              <a:rPr lang="en-AU" altLang="en-US" sz="2000" b="1" baseline="0" dirty="0" err="1">
                <a:solidFill>
                  <a:srgbClr val="FF0000"/>
                </a:solidFill>
                <a:latin typeface="Comic Sans MS" pitchFamily="66" charset="0"/>
              </a:rPr>
              <a:t>A.m</a:t>
            </a:r>
            <a:endParaRPr lang="en-AU" altLang="en-US" sz="2000" b="1" baseline="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3887105" y="4613126"/>
            <a:ext cx="41052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AU" altLang="en-US" sz="2000" b="1" baseline="0" dirty="0">
                <a:solidFill>
                  <a:srgbClr val="FF0000"/>
                </a:solidFill>
                <a:latin typeface="Comic Sans MS" pitchFamily="66" charset="0"/>
              </a:rPr>
              <a:t>9.71 x 1.155 = 11.22 mV/</a:t>
            </a:r>
            <a:r>
              <a:rPr lang="en-AU" altLang="en-US" sz="2000" b="1" baseline="0" dirty="0" err="1">
                <a:solidFill>
                  <a:srgbClr val="FF0000"/>
                </a:solidFill>
                <a:latin typeface="Comic Sans MS" pitchFamily="66" charset="0"/>
              </a:rPr>
              <a:t>A.m</a:t>
            </a:r>
            <a:endParaRPr lang="en-AU" altLang="en-US" sz="2000" b="1" baseline="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3887105" y="5585234"/>
            <a:ext cx="39481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AU" altLang="en-US" sz="2000" b="1" baseline="0" dirty="0">
                <a:solidFill>
                  <a:srgbClr val="FF0000"/>
                </a:solidFill>
                <a:latin typeface="Comic Sans MS" pitchFamily="66" charset="0"/>
              </a:rPr>
              <a:t>2.43 x 1.155 = 2.81 mV/</a:t>
            </a:r>
            <a:r>
              <a:rPr lang="en-AU" altLang="en-US" sz="2000" b="1" baseline="0" dirty="0" err="1">
                <a:solidFill>
                  <a:srgbClr val="FF0000"/>
                </a:solidFill>
                <a:latin typeface="Comic Sans MS" pitchFamily="66" charset="0"/>
              </a:rPr>
              <a:t>A.m</a:t>
            </a:r>
            <a:endParaRPr lang="en-AU" altLang="en-US" sz="2000" b="1" baseline="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5556" y="152636"/>
            <a:ext cx="8224403" cy="6163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30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7" grpId="0"/>
      <p:bldP spid="11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val 2"/>
          <p:cNvSpPr>
            <a:spLocks noChangeAspect="1" noChangeArrowheads="1"/>
          </p:cNvSpPr>
          <p:nvPr/>
        </p:nvSpPr>
        <p:spPr bwMode="auto">
          <a:xfrm>
            <a:off x="8856029" y="6489340"/>
            <a:ext cx="144463" cy="142875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800" dirty="0">
                <a:latin typeface="Arial" charset="0"/>
              </a:rPr>
              <a:t>L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3406093" y="1916832"/>
            <a:ext cx="35242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AU" altLang="en-US" sz="2000" b="1" baseline="0" dirty="0">
                <a:solidFill>
                  <a:srgbClr val="FF0000"/>
                </a:solidFill>
                <a:latin typeface="Comic Sans MS" pitchFamily="66" charset="0"/>
              </a:rPr>
              <a:t> x 0.866 = 0.834 mV/</a:t>
            </a:r>
            <a:r>
              <a:rPr lang="en-AU" altLang="en-US" sz="2000" b="1" baseline="0" dirty="0" err="1">
                <a:solidFill>
                  <a:srgbClr val="FF0000"/>
                </a:solidFill>
                <a:latin typeface="Comic Sans MS" pitchFamily="66" charset="0"/>
              </a:rPr>
              <a:t>A.m</a:t>
            </a:r>
            <a:endParaRPr lang="en-AU" altLang="en-US" sz="2000" b="1" baseline="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3383868" y="3821038"/>
            <a:ext cx="35242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AU" altLang="en-US" sz="2000" b="1" baseline="0" dirty="0">
                <a:solidFill>
                  <a:srgbClr val="FF0000"/>
                </a:solidFill>
                <a:latin typeface="Comic Sans MS" pitchFamily="66" charset="0"/>
              </a:rPr>
              <a:t> x 0.866 = 0.221 mV/</a:t>
            </a:r>
            <a:r>
              <a:rPr lang="en-AU" altLang="en-US" sz="2000" b="1" baseline="0" dirty="0" err="1">
                <a:solidFill>
                  <a:srgbClr val="FF0000"/>
                </a:solidFill>
                <a:latin typeface="Comic Sans MS" pitchFamily="66" charset="0"/>
              </a:rPr>
              <a:t>A.m</a:t>
            </a:r>
            <a:endParaRPr lang="en-AU" altLang="en-US" sz="2000" b="1" baseline="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3383868" y="2884934"/>
            <a:ext cx="35242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AU" altLang="en-US" sz="2000" b="1" baseline="0" dirty="0">
                <a:solidFill>
                  <a:srgbClr val="FF0000"/>
                </a:solidFill>
                <a:latin typeface="Comic Sans MS" pitchFamily="66" charset="0"/>
              </a:rPr>
              <a:t> x 0.866 = 0.589 mV/</a:t>
            </a:r>
            <a:r>
              <a:rPr lang="en-AU" altLang="en-US" sz="2000" b="1" baseline="0" dirty="0" err="1">
                <a:solidFill>
                  <a:srgbClr val="FF0000"/>
                </a:solidFill>
                <a:latin typeface="Comic Sans MS" pitchFamily="66" charset="0"/>
              </a:rPr>
              <a:t>A.m</a:t>
            </a:r>
            <a:endParaRPr lang="en-AU" altLang="en-US" sz="2000" b="1" baseline="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8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143509" y="6453336"/>
            <a:ext cx="432047" cy="215900"/>
          </a:xfrm>
        </p:spPr>
        <p:txBody>
          <a:bodyPr/>
          <a:lstStyle/>
          <a:p>
            <a:pPr>
              <a:defRPr/>
            </a:pPr>
            <a:fld id="{CC0A2D17-AE25-4B7F-B57B-59214BF4DB9F}" type="slidenum">
              <a:rPr lang="en-AU" smtClean="0">
                <a:solidFill>
                  <a:srgbClr val="262626"/>
                </a:solidFill>
              </a:rPr>
              <a:pPr>
                <a:defRPr/>
              </a:pPr>
              <a:t>16</a:t>
            </a:fld>
            <a:endParaRPr lang="en-AU" dirty="0">
              <a:solidFill>
                <a:srgbClr val="262626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2885" y="404664"/>
            <a:ext cx="8715375" cy="4676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178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1" grpId="0"/>
      <p:bldP spid="12" grpId="0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8887" y="-48552"/>
            <a:ext cx="6633711" cy="6493801"/>
          </a:xfrm>
          <a:prstGeom prst="rect">
            <a:avLst/>
          </a:prstGeom>
        </p:spPr>
      </p:pic>
      <p:sp>
        <p:nvSpPr>
          <p:cNvPr id="26627" name="TextBox 5"/>
          <p:cNvSpPr txBox="1">
            <a:spLocks noChangeArrowheads="1"/>
          </p:cNvSpPr>
          <p:nvPr/>
        </p:nvSpPr>
        <p:spPr bwMode="auto">
          <a:xfrm>
            <a:off x="899701" y="44450"/>
            <a:ext cx="1529586" cy="40011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sz="2000" b="1" baseline="0" dirty="0">
                <a:solidFill>
                  <a:srgbClr val="FF0000"/>
                </a:solidFill>
                <a:latin typeface="Verdana" pitchFamily="34" charset="0"/>
              </a:rPr>
              <a:t>Page 108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246446" y="3694113"/>
            <a:ext cx="3600450" cy="179388"/>
          </a:xfrm>
          <a:prstGeom prst="rect">
            <a:avLst/>
          </a:prstGeom>
          <a:noFill/>
          <a:ln w="158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AU" altLang="en-US" baseline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3938760" y="1739500"/>
            <a:ext cx="957090" cy="213336"/>
          </a:xfrm>
          <a:prstGeom prst="rect">
            <a:avLst/>
          </a:prstGeom>
          <a:solidFill>
            <a:srgbClr val="92D05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AU" altLang="en-US" baseline="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3932067" y="1952836"/>
            <a:ext cx="459914" cy="3455987"/>
          </a:xfrm>
          <a:prstGeom prst="rect">
            <a:avLst/>
          </a:prstGeom>
          <a:solidFill>
            <a:srgbClr val="92D05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AU" altLang="en-US" baseline="0"/>
          </a:p>
        </p:txBody>
      </p:sp>
      <p:sp>
        <p:nvSpPr>
          <p:cNvPr id="14" name="Oval 2"/>
          <p:cNvSpPr>
            <a:spLocks noChangeAspect="1" noChangeArrowheads="1"/>
          </p:cNvSpPr>
          <p:nvPr/>
        </p:nvSpPr>
        <p:spPr bwMode="auto">
          <a:xfrm>
            <a:off x="8442325" y="6670675"/>
            <a:ext cx="144463" cy="142875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800" baseline="0">
                <a:latin typeface="Arial" charset="0"/>
              </a:rPr>
              <a:t>L</a:t>
            </a: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241510" y="3860602"/>
            <a:ext cx="3600450" cy="144462"/>
          </a:xfrm>
          <a:prstGeom prst="rect">
            <a:avLst/>
          </a:prstGeom>
          <a:noFill/>
          <a:ln w="158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AU" altLang="en-US" baseline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1241510" y="4694437"/>
            <a:ext cx="3600450" cy="142875"/>
          </a:xfrm>
          <a:prstGeom prst="rect">
            <a:avLst/>
          </a:prstGeom>
          <a:noFill/>
          <a:ln w="158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AU" altLang="en-US" baseline="0"/>
          </a:p>
        </p:txBody>
      </p:sp>
      <p:sp>
        <p:nvSpPr>
          <p:cNvPr id="13" name="Oval 12"/>
          <p:cNvSpPr>
            <a:spLocks noChangeArrowheads="1"/>
          </p:cNvSpPr>
          <p:nvPr/>
        </p:nvSpPr>
        <p:spPr bwMode="auto">
          <a:xfrm>
            <a:off x="3938760" y="3657601"/>
            <a:ext cx="431800" cy="252412"/>
          </a:xfrm>
          <a:prstGeom prst="ellipse">
            <a:avLst/>
          </a:prstGeom>
          <a:noFill/>
          <a:ln w="9525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AU" altLang="en-US" baseline="0"/>
          </a:p>
        </p:txBody>
      </p:sp>
      <p:sp>
        <p:nvSpPr>
          <p:cNvPr id="17" name="Oval 16"/>
          <p:cNvSpPr>
            <a:spLocks noChangeArrowheads="1"/>
          </p:cNvSpPr>
          <p:nvPr/>
        </p:nvSpPr>
        <p:spPr bwMode="auto">
          <a:xfrm>
            <a:off x="3914694" y="3802063"/>
            <a:ext cx="431800" cy="252412"/>
          </a:xfrm>
          <a:prstGeom prst="ellipse">
            <a:avLst/>
          </a:prstGeom>
          <a:noFill/>
          <a:ln w="9525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AU" altLang="en-US" baseline="0"/>
          </a:p>
        </p:txBody>
      </p:sp>
      <p:sp>
        <p:nvSpPr>
          <p:cNvPr id="18" name="Oval 17"/>
          <p:cNvSpPr>
            <a:spLocks noChangeArrowheads="1"/>
          </p:cNvSpPr>
          <p:nvPr/>
        </p:nvSpPr>
        <p:spPr bwMode="auto">
          <a:xfrm>
            <a:off x="3932912" y="4641113"/>
            <a:ext cx="431800" cy="252412"/>
          </a:xfrm>
          <a:prstGeom prst="ellipse">
            <a:avLst/>
          </a:prstGeom>
          <a:noFill/>
          <a:ln w="9525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AU" altLang="en-US" baseline="0"/>
          </a:p>
        </p:txBody>
      </p:sp>
      <p:sp>
        <p:nvSpPr>
          <p:cNvPr id="19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0A2D17-AE25-4B7F-B57B-59214BF4DB9F}" type="slidenum">
              <a:rPr lang="en-AU" smtClean="0">
                <a:solidFill>
                  <a:srgbClr val="262626"/>
                </a:solidFill>
              </a:rPr>
              <a:pPr>
                <a:defRPr/>
              </a:pPr>
              <a:t>17</a:t>
            </a:fld>
            <a:endParaRPr lang="en-AU" dirty="0">
              <a:solidFill>
                <a:srgbClr val="2626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39861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decel="100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4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3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decel="100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4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6" presetID="37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" decel="100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4" grpId="0" animBg="1"/>
      <p:bldP spid="15" grpId="0" animBg="1"/>
      <p:bldP spid="16" grpId="0" animBg="1"/>
      <p:bldP spid="13" grpId="0" animBg="1"/>
      <p:bldP spid="13" grpId="1" animBg="1"/>
      <p:bldP spid="17" grpId="0" animBg="1"/>
      <p:bldP spid="17" grpId="1" animBg="1"/>
      <p:bldP spid="18" grpId="0" animBg="1"/>
      <p:bldP spid="18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0A2D17-AE25-4B7F-B57B-59214BF4DB9F}" type="slidenum">
              <a:rPr lang="en-AU" smtClean="0">
                <a:solidFill>
                  <a:srgbClr val="262626"/>
                </a:solidFill>
              </a:rPr>
              <a:pPr>
                <a:defRPr/>
              </a:pPr>
              <a:t>18</a:t>
            </a:fld>
            <a:endParaRPr lang="en-AU" dirty="0">
              <a:solidFill>
                <a:srgbClr val="262626"/>
              </a:solidFill>
            </a:endParaRPr>
          </a:p>
        </p:txBody>
      </p:sp>
      <p:sp>
        <p:nvSpPr>
          <p:cNvPr id="20" name="Oval 2"/>
          <p:cNvSpPr>
            <a:spLocks noChangeAspect="1" noChangeArrowheads="1"/>
          </p:cNvSpPr>
          <p:nvPr/>
        </p:nvSpPr>
        <p:spPr bwMode="auto">
          <a:xfrm>
            <a:off x="8856029" y="6489340"/>
            <a:ext cx="144463" cy="142875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800" dirty="0">
                <a:latin typeface="Arial" charset="0"/>
              </a:rPr>
              <a:t>L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3406093" y="1916832"/>
            <a:ext cx="35242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AU" altLang="en-US" sz="2000" b="1" baseline="0" dirty="0">
                <a:solidFill>
                  <a:srgbClr val="FF0000"/>
                </a:solidFill>
                <a:latin typeface="Comic Sans MS" pitchFamily="66" charset="0"/>
              </a:rPr>
              <a:t> x 0.866 = 0.834 mV/</a:t>
            </a:r>
            <a:r>
              <a:rPr lang="en-AU" altLang="en-US" sz="2000" b="1" baseline="0" dirty="0" err="1">
                <a:solidFill>
                  <a:srgbClr val="FF0000"/>
                </a:solidFill>
                <a:latin typeface="Comic Sans MS" pitchFamily="66" charset="0"/>
              </a:rPr>
              <a:t>A.m</a:t>
            </a:r>
            <a:endParaRPr lang="en-AU" altLang="en-US" sz="2000" b="1" baseline="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3383868" y="3821038"/>
            <a:ext cx="35242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AU" altLang="en-US" sz="2000" b="1" baseline="0" dirty="0">
                <a:solidFill>
                  <a:srgbClr val="FF0000"/>
                </a:solidFill>
                <a:latin typeface="Comic Sans MS" pitchFamily="66" charset="0"/>
              </a:rPr>
              <a:t> x 0.866 = 0.221 mV/</a:t>
            </a:r>
            <a:r>
              <a:rPr lang="en-AU" altLang="en-US" sz="2000" b="1" baseline="0" dirty="0" err="1">
                <a:solidFill>
                  <a:srgbClr val="FF0000"/>
                </a:solidFill>
                <a:latin typeface="Comic Sans MS" pitchFamily="66" charset="0"/>
              </a:rPr>
              <a:t>A.m</a:t>
            </a:r>
            <a:endParaRPr lang="en-AU" altLang="en-US" sz="2000" b="1" baseline="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3383868" y="2884934"/>
            <a:ext cx="35242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AU" altLang="en-US" sz="2000" b="1" baseline="0" dirty="0">
                <a:solidFill>
                  <a:srgbClr val="FF0000"/>
                </a:solidFill>
                <a:latin typeface="Comic Sans MS" pitchFamily="66" charset="0"/>
              </a:rPr>
              <a:t> x 0.866 = 0.589 mV/</a:t>
            </a:r>
            <a:r>
              <a:rPr lang="en-AU" altLang="en-US" sz="2000" b="1" baseline="0" dirty="0" err="1">
                <a:solidFill>
                  <a:srgbClr val="FF0000"/>
                </a:solidFill>
                <a:latin typeface="Comic Sans MS" pitchFamily="66" charset="0"/>
              </a:rPr>
              <a:t>A.m</a:t>
            </a:r>
            <a:endParaRPr lang="en-AU" altLang="en-US" sz="2000" b="1" baseline="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7126667" y="1916832"/>
            <a:ext cx="118974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AU" altLang="en-US" sz="2000" b="1" baseline="0" dirty="0">
                <a:solidFill>
                  <a:srgbClr val="0000FF"/>
                </a:solidFill>
                <a:latin typeface="Comic Sans MS" pitchFamily="66" charset="0"/>
              </a:rPr>
              <a:t>(50mm</a:t>
            </a:r>
            <a:r>
              <a:rPr lang="en-AU" altLang="en-US" sz="2000" b="1" baseline="30000" dirty="0">
                <a:solidFill>
                  <a:srgbClr val="0000FF"/>
                </a:solidFill>
                <a:latin typeface="Comic Sans MS" pitchFamily="66" charset="0"/>
              </a:rPr>
              <a:t>2</a:t>
            </a:r>
            <a:r>
              <a:rPr lang="en-AU" altLang="en-US" sz="2000" b="1" baseline="0" dirty="0">
                <a:solidFill>
                  <a:srgbClr val="0000FF"/>
                </a:solidFill>
                <a:latin typeface="Comic Sans MS" pitchFamily="66" charset="0"/>
              </a:rPr>
              <a:t>)</a:t>
            </a:r>
            <a:endParaRPr lang="en-AU" altLang="en-US" sz="2000" b="1" baseline="300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7128284" y="2888940"/>
            <a:ext cx="118974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AU" altLang="en-US" sz="2000" b="1" baseline="0" dirty="0">
                <a:solidFill>
                  <a:srgbClr val="0000FF"/>
                </a:solidFill>
                <a:latin typeface="Comic Sans MS" pitchFamily="66" charset="0"/>
              </a:rPr>
              <a:t>(70mm</a:t>
            </a:r>
            <a:r>
              <a:rPr lang="en-AU" altLang="en-US" sz="2000" b="1" baseline="30000" dirty="0">
                <a:solidFill>
                  <a:srgbClr val="0000FF"/>
                </a:solidFill>
                <a:latin typeface="Comic Sans MS" pitchFamily="66" charset="0"/>
              </a:rPr>
              <a:t>2</a:t>
            </a:r>
            <a:r>
              <a:rPr lang="en-AU" altLang="en-US" sz="2000" b="1" baseline="0" dirty="0">
                <a:solidFill>
                  <a:srgbClr val="0000FF"/>
                </a:solidFill>
                <a:latin typeface="Comic Sans MS" pitchFamily="66" charset="0"/>
              </a:rPr>
              <a:t>)</a:t>
            </a:r>
            <a:endParaRPr lang="en-AU" altLang="en-US" sz="2000" b="1" baseline="300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7128284" y="3825044"/>
            <a:ext cx="134684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AU" altLang="en-US" sz="2000" b="1" baseline="0" dirty="0">
                <a:solidFill>
                  <a:srgbClr val="0000FF"/>
                </a:solidFill>
                <a:latin typeface="Comic Sans MS" pitchFamily="66" charset="0"/>
              </a:rPr>
              <a:t>(240mm</a:t>
            </a:r>
            <a:r>
              <a:rPr lang="en-AU" altLang="en-US" sz="2000" b="1" baseline="30000" dirty="0">
                <a:solidFill>
                  <a:srgbClr val="0000FF"/>
                </a:solidFill>
                <a:latin typeface="Comic Sans MS" pitchFamily="66" charset="0"/>
              </a:rPr>
              <a:t>2</a:t>
            </a:r>
            <a:r>
              <a:rPr lang="en-AU" altLang="en-US" sz="2000" b="1" baseline="0" dirty="0">
                <a:solidFill>
                  <a:srgbClr val="0000FF"/>
                </a:solidFill>
                <a:latin typeface="Comic Sans MS" pitchFamily="66" charset="0"/>
              </a:rPr>
              <a:t>)</a:t>
            </a:r>
            <a:endParaRPr lang="en-AU" altLang="en-US" sz="2000" b="1" baseline="300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2885" y="404664"/>
            <a:ext cx="8715375" cy="4676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886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4" grpId="0"/>
      <p:bldP spid="15" grpId="0"/>
      <p:bldP spid="1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819" y="0"/>
            <a:ext cx="6553472" cy="6415254"/>
          </a:xfrm>
          <a:prstGeom prst="rect">
            <a:avLst/>
          </a:prstGeom>
        </p:spPr>
      </p:pic>
      <p:sp>
        <p:nvSpPr>
          <p:cNvPr id="20" name="Oval 2"/>
          <p:cNvSpPr>
            <a:spLocks noChangeAspect="1" noChangeArrowheads="1"/>
          </p:cNvSpPr>
          <p:nvPr/>
        </p:nvSpPr>
        <p:spPr bwMode="auto">
          <a:xfrm>
            <a:off x="8856029" y="6489340"/>
            <a:ext cx="144463" cy="142875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800" dirty="0">
                <a:latin typeface="Arial" charset="0"/>
              </a:rPr>
              <a:t>L</a:t>
            </a:r>
          </a:p>
        </p:txBody>
      </p:sp>
      <p:sp>
        <p:nvSpPr>
          <p:cNvPr id="7" name="Oval 18"/>
          <p:cNvSpPr>
            <a:spLocks noChangeAspect="1"/>
          </p:cNvSpPr>
          <p:nvPr/>
        </p:nvSpPr>
        <p:spPr bwMode="auto">
          <a:xfrm>
            <a:off x="6638768" y="73537"/>
            <a:ext cx="288925" cy="287338"/>
          </a:xfrm>
          <a:prstGeom prst="ellipse">
            <a:avLst/>
          </a:prstGeom>
          <a:noFill/>
          <a:ln w="22225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AU" altLang="en-US" baseline="0"/>
          </a:p>
        </p:txBody>
      </p:sp>
      <p:sp>
        <p:nvSpPr>
          <p:cNvPr id="11" name="Oval 19"/>
          <p:cNvSpPr>
            <a:spLocks noChangeAspect="1"/>
          </p:cNvSpPr>
          <p:nvPr/>
        </p:nvSpPr>
        <p:spPr bwMode="auto">
          <a:xfrm>
            <a:off x="6495893" y="326160"/>
            <a:ext cx="287338" cy="287338"/>
          </a:xfrm>
          <a:prstGeom prst="ellipse">
            <a:avLst/>
          </a:prstGeom>
          <a:noFill/>
          <a:ln w="22225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AU" altLang="en-US" baseline="0"/>
          </a:p>
        </p:txBody>
      </p:sp>
      <p:sp>
        <p:nvSpPr>
          <p:cNvPr id="12" name="Oval 20"/>
          <p:cNvSpPr>
            <a:spLocks noChangeAspect="1"/>
          </p:cNvSpPr>
          <p:nvPr/>
        </p:nvSpPr>
        <p:spPr bwMode="auto">
          <a:xfrm>
            <a:off x="6783231" y="326160"/>
            <a:ext cx="287337" cy="287338"/>
          </a:xfrm>
          <a:prstGeom prst="ellipse">
            <a:avLst/>
          </a:prstGeom>
          <a:noFill/>
          <a:ln w="22225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AU" altLang="en-US" baseline="0"/>
          </a:p>
        </p:txBody>
      </p:sp>
      <p:sp>
        <p:nvSpPr>
          <p:cNvPr id="13" name="Rectangle 21"/>
          <p:cNvSpPr>
            <a:spLocks noChangeArrowheads="1"/>
          </p:cNvSpPr>
          <p:nvPr/>
        </p:nvSpPr>
        <p:spPr bwMode="auto">
          <a:xfrm>
            <a:off x="5134376" y="620708"/>
            <a:ext cx="611187" cy="180000"/>
          </a:xfrm>
          <a:prstGeom prst="rect">
            <a:avLst/>
          </a:prstGeom>
          <a:solidFill>
            <a:srgbClr val="FFFF00">
              <a:alpha val="18039"/>
            </a:srgbClr>
          </a:solidFill>
          <a:ln w="15875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AU" altLang="en-US" baseline="0"/>
          </a:p>
        </p:txBody>
      </p:sp>
      <p:sp>
        <p:nvSpPr>
          <p:cNvPr id="15" name="TextBox 5"/>
          <p:cNvSpPr txBox="1">
            <a:spLocks noChangeArrowheads="1"/>
          </p:cNvSpPr>
          <p:nvPr/>
        </p:nvSpPr>
        <p:spPr bwMode="auto">
          <a:xfrm>
            <a:off x="716439" y="0"/>
            <a:ext cx="1529586" cy="40011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sz="2000" b="1" baseline="0" dirty="0">
                <a:solidFill>
                  <a:srgbClr val="FF0000"/>
                </a:solidFill>
                <a:latin typeface="Verdana" pitchFamily="34" charset="0"/>
              </a:rPr>
              <a:t>Page 108</a:t>
            </a:r>
          </a:p>
        </p:txBody>
      </p:sp>
      <p:sp>
        <p:nvSpPr>
          <p:cNvPr id="16" name="Rectangle 21"/>
          <p:cNvSpPr>
            <a:spLocks noChangeArrowheads="1"/>
          </p:cNvSpPr>
          <p:nvPr/>
        </p:nvSpPr>
        <p:spPr bwMode="auto">
          <a:xfrm>
            <a:off x="2484208" y="758226"/>
            <a:ext cx="1224136" cy="180000"/>
          </a:xfrm>
          <a:prstGeom prst="rect">
            <a:avLst/>
          </a:prstGeom>
          <a:solidFill>
            <a:srgbClr val="FFFF00">
              <a:alpha val="18039"/>
            </a:srgbClr>
          </a:solidFill>
          <a:ln w="15875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AU" altLang="en-US" baseline="0"/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 rot="10800000" flipV="1">
            <a:off x="7405753" y="1952836"/>
            <a:ext cx="1486727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AU" altLang="en-US" sz="1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For table 40, highlight the following info and add the trefoil drawing for easy visual reference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 flipH="1" flipV="1">
            <a:off x="4968044" y="980627"/>
            <a:ext cx="3025476" cy="828193"/>
          </a:xfrm>
          <a:prstGeom prst="straightConnector1">
            <a:avLst/>
          </a:prstGeom>
          <a:ln w="28575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 flipV="1">
            <a:off x="7070568" y="620708"/>
            <a:ext cx="922158" cy="1188114"/>
          </a:xfrm>
          <a:prstGeom prst="straightConnector1">
            <a:avLst/>
          </a:prstGeom>
          <a:ln w="28575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>
            <a:spLocks noChangeArrowheads="1"/>
          </p:cNvSpPr>
          <p:nvPr/>
        </p:nvSpPr>
        <p:spPr bwMode="auto">
          <a:xfrm rot="10800000" flipV="1">
            <a:off x="7405753" y="4099134"/>
            <a:ext cx="1486727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AU" altLang="en-US" sz="1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Also take note at the bottom of each </a:t>
            </a:r>
            <a:r>
              <a:rPr lang="en-AU" altLang="en-US" sz="14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Vc</a:t>
            </a:r>
            <a:r>
              <a:rPr lang="en-AU" altLang="en-US" sz="1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table. To convert a 3 phase </a:t>
            </a:r>
            <a:r>
              <a:rPr lang="en-AU" altLang="en-US" sz="14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Vc</a:t>
            </a:r>
            <a:r>
              <a:rPr lang="en-AU" altLang="en-US" sz="1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to a single phase equivalent, you must use the multiplier      x 1.155</a:t>
            </a:r>
          </a:p>
        </p:txBody>
      </p:sp>
      <p:cxnSp>
        <p:nvCxnSpPr>
          <p:cNvPr id="24" name="Straight Arrow Connector 23"/>
          <p:cNvCxnSpPr/>
          <p:nvPr/>
        </p:nvCxnSpPr>
        <p:spPr>
          <a:xfrm flipH="1" flipV="1">
            <a:off x="1916584" y="6219595"/>
            <a:ext cx="5489169" cy="161733"/>
          </a:xfrm>
          <a:prstGeom prst="straightConnector1">
            <a:avLst/>
          </a:prstGeom>
          <a:ln w="28575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val 27"/>
          <p:cNvSpPr/>
          <p:nvPr/>
        </p:nvSpPr>
        <p:spPr>
          <a:xfrm>
            <a:off x="1340520" y="6057863"/>
            <a:ext cx="576064" cy="323465"/>
          </a:xfrm>
          <a:prstGeom prst="ellipse">
            <a:avLst/>
          </a:prstGeom>
          <a:noFill/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9" name="Rectangle 21"/>
          <p:cNvSpPr>
            <a:spLocks noChangeArrowheads="1"/>
          </p:cNvSpPr>
          <p:nvPr/>
        </p:nvSpPr>
        <p:spPr bwMode="auto">
          <a:xfrm>
            <a:off x="2484208" y="620708"/>
            <a:ext cx="1007231" cy="180000"/>
          </a:xfrm>
          <a:prstGeom prst="rect">
            <a:avLst/>
          </a:prstGeom>
          <a:solidFill>
            <a:srgbClr val="FFFF00">
              <a:alpha val="18039"/>
            </a:srgbClr>
          </a:solidFill>
          <a:ln w="15875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AU" altLang="en-US" baseline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E8C617-1676-41DE-8CBE-22654239D534}" type="slidenum">
              <a:rPr lang="en-AU" smtClean="0">
                <a:solidFill>
                  <a:srgbClr val="262626"/>
                </a:solidFill>
              </a:rPr>
              <a:pPr>
                <a:defRPr/>
              </a:pPr>
              <a:t>19</a:t>
            </a:fld>
            <a:endParaRPr lang="en-AU" dirty="0">
              <a:solidFill>
                <a:srgbClr val="2626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2974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7" grpId="0" animBg="1"/>
      <p:bldP spid="11" grpId="0" animBg="1"/>
      <p:bldP spid="12" grpId="0" animBg="1"/>
      <p:bldP spid="13" grpId="0" animBg="1"/>
      <p:bldP spid="16" grpId="0" animBg="1"/>
      <p:bldP spid="17" grpId="0"/>
      <p:bldP spid="23" grpId="0"/>
      <p:bldP spid="28" grpId="0" animBg="1"/>
      <p:bldP spid="2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0A2D17-AE25-4B7F-B57B-59214BF4DB9F}" type="slidenum">
              <a:rPr lang="en-AU" smtClean="0">
                <a:solidFill>
                  <a:srgbClr val="262626"/>
                </a:solidFill>
              </a:rPr>
              <a:pPr>
                <a:defRPr/>
              </a:pPr>
              <a:t>2</a:t>
            </a:fld>
            <a:endParaRPr lang="en-AU" dirty="0">
              <a:solidFill>
                <a:srgbClr val="262626"/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611560" y="477329"/>
            <a:ext cx="7884876" cy="104345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1217613" rtl="0" eaLnBrk="0" fontAlgn="base" hangingPunct="0">
              <a:lnSpc>
                <a:spcPts val="3463"/>
              </a:lnSpc>
              <a:spcBef>
                <a:spcPct val="0"/>
              </a:spcBef>
              <a:spcAft>
                <a:spcPct val="0"/>
              </a:spcAft>
              <a:defRPr sz="3900" b="1" kern="1200" cap="all">
                <a:solidFill>
                  <a:schemeClr val="bg2"/>
                </a:solidFill>
                <a:latin typeface="+mj-lt"/>
                <a:ea typeface="+mj-ea"/>
                <a:cs typeface="Arial" pitchFamily="34" charset="0"/>
              </a:defRPr>
            </a:lvl1pPr>
            <a:lvl2pPr algn="l" defTabSz="1217613" rtl="0" eaLnBrk="0" fontAlgn="base" hangingPunct="0">
              <a:lnSpc>
                <a:spcPts val="3463"/>
              </a:lnSpc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bg2"/>
                </a:solidFill>
                <a:latin typeface="Calibri" pitchFamily="34" charset="0"/>
                <a:cs typeface="Arial" charset="0"/>
              </a:defRPr>
            </a:lvl2pPr>
            <a:lvl3pPr algn="l" defTabSz="1217613" rtl="0" eaLnBrk="0" fontAlgn="base" hangingPunct="0">
              <a:lnSpc>
                <a:spcPts val="3463"/>
              </a:lnSpc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bg2"/>
                </a:solidFill>
                <a:latin typeface="Calibri" pitchFamily="34" charset="0"/>
                <a:cs typeface="Arial" charset="0"/>
              </a:defRPr>
            </a:lvl3pPr>
            <a:lvl4pPr algn="l" defTabSz="1217613" rtl="0" eaLnBrk="0" fontAlgn="base" hangingPunct="0">
              <a:lnSpc>
                <a:spcPts val="3463"/>
              </a:lnSpc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bg2"/>
                </a:solidFill>
                <a:latin typeface="Calibri" pitchFamily="34" charset="0"/>
                <a:cs typeface="Arial" charset="0"/>
              </a:defRPr>
            </a:lvl4pPr>
            <a:lvl5pPr algn="l" defTabSz="1217613" rtl="0" eaLnBrk="0" fontAlgn="base" hangingPunct="0">
              <a:lnSpc>
                <a:spcPts val="3463"/>
              </a:lnSpc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bg2"/>
                </a:solidFill>
                <a:latin typeface="Calibri" pitchFamily="34" charset="0"/>
                <a:cs typeface="Arial" charset="0"/>
              </a:defRPr>
            </a:lvl5pPr>
            <a:lvl6pPr marL="457200" algn="l" defTabSz="1217613" rtl="0" fontAlgn="base">
              <a:lnSpc>
                <a:spcPts val="3463"/>
              </a:lnSpc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bg2"/>
                </a:solidFill>
                <a:latin typeface="Calibri" pitchFamily="34" charset="0"/>
                <a:cs typeface="Arial" charset="0"/>
              </a:defRPr>
            </a:lvl6pPr>
            <a:lvl7pPr marL="914400" algn="l" defTabSz="1217613" rtl="0" fontAlgn="base">
              <a:lnSpc>
                <a:spcPts val="3463"/>
              </a:lnSpc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bg2"/>
                </a:solidFill>
                <a:latin typeface="Calibri" pitchFamily="34" charset="0"/>
                <a:cs typeface="Arial" charset="0"/>
              </a:defRPr>
            </a:lvl7pPr>
            <a:lvl8pPr marL="1371600" algn="l" defTabSz="1217613" rtl="0" fontAlgn="base">
              <a:lnSpc>
                <a:spcPts val="3463"/>
              </a:lnSpc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bg2"/>
                </a:solidFill>
                <a:latin typeface="Calibri" pitchFamily="34" charset="0"/>
                <a:cs typeface="Arial" charset="0"/>
              </a:defRPr>
            </a:lvl8pPr>
            <a:lvl9pPr marL="1828800" algn="l" defTabSz="1217613" rtl="0" fontAlgn="base">
              <a:lnSpc>
                <a:spcPts val="3463"/>
              </a:lnSpc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bg2"/>
                </a:solidFill>
                <a:latin typeface="Calibri" pitchFamily="34" charset="0"/>
                <a:cs typeface="Arial" charset="0"/>
              </a:defRPr>
            </a:lvl9pPr>
          </a:lstStyle>
          <a:p>
            <a:pPr defTabSz="1218804" eaLnBrk="1" fontAlgn="auto" hangingPunct="1">
              <a:lnSpc>
                <a:spcPts val="3466"/>
              </a:lnSpc>
              <a:spcAft>
                <a:spcPts val="0"/>
              </a:spcAft>
              <a:defRPr/>
            </a:pPr>
            <a:r>
              <a:rPr lang="pt-BR" altLang="en-US" sz="3200" dirty="0">
                <a:solidFill>
                  <a:srgbClr val="4596CA"/>
                </a:solidFill>
                <a:latin typeface="Arial" charset="0"/>
              </a:rPr>
              <a:t>CABLE SELECTION BASED ON VOLTAGE DROP REQUIREMENTS</a:t>
            </a:r>
            <a:endParaRPr lang="en-AU" sz="4000" dirty="0">
              <a:solidFill>
                <a:srgbClr val="4596CA"/>
              </a:solidFill>
            </a:endParaRPr>
          </a:p>
        </p:txBody>
      </p:sp>
      <p:sp>
        <p:nvSpPr>
          <p:cNvPr id="4" name="Oval 2"/>
          <p:cNvSpPr>
            <a:spLocks noChangeAspect="1" noChangeArrowheads="1"/>
          </p:cNvSpPr>
          <p:nvPr/>
        </p:nvSpPr>
        <p:spPr bwMode="auto">
          <a:xfrm>
            <a:off x="8856029" y="6489340"/>
            <a:ext cx="144463" cy="142875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800" dirty="0">
                <a:latin typeface="Arial" charset="0"/>
              </a:rPr>
              <a:t>L</a:t>
            </a:r>
          </a:p>
        </p:txBody>
      </p:sp>
      <p:sp>
        <p:nvSpPr>
          <p:cNvPr id="5" name="Rectangle 27"/>
          <p:cNvSpPr>
            <a:spLocks noChangeArrowheads="1"/>
          </p:cNvSpPr>
          <p:nvPr/>
        </p:nvSpPr>
        <p:spPr bwMode="auto">
          <a:xfrm>
            <a:off x="516531" y="2965154"/>
            <a:ext cx="3582497" cy="463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lvl="1" algn="l" defTabSz="266700">
              <a:buFontTx/>
              <a:buChar char="•"/>
            </a:pPr>
            <a:r>
              <a:rPr lang="en-GB" sz="2400" dirty="0">
                <a:latin typeface="+mj-lt"/>
              </a:rPr>
              <a:t> 	Voltage drop calculations</a:t>
            </a:r>
            <a:endParaRPr lang="en-AU" sz="2400" dirty="0">
              <a:latin typeface="+mn-lt"/>
            </a:endParaRPr>
          </a:p>
        </p:txBody>
      </p:sp>
      <p:sp>
        <p:nvSpPr>
          <p:cNvPr id="8" name="Rectangle 17"/>
          <p:cNvSpPr>
            <a:spLocks noChangeArrowheads="1"/>
          </p:cNvSpPr>
          <p:nvPr/>
        </p:nvSpPr>
        <p:spPr bwMode="auto">
          <a:xfrm>
            <a:off x="575556" y="1431394"/>
            <a:ext cx="96757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AU" sz="2400" b="1" dirty="0">
                <a:latin typeface="+mj-lt"/>
              </a:rPr>
              <a:t>Topics</a:t>
            </a:r>
          </a:p>
        </p:txBody>
      </p:sp>
      <p:sp>
        <p:nvSpPr>
          <p:cNvPr id="9" name="Rectangle 27"/>
          <p:cNvSpPr>
            <a:spLocks noChangeArrowheads="1"/>
          </p:cNvSpPr>
          <p:nvPr/>
        </p:nvSpPr>
        <p:spPr bwMode="auto">
          <a:xfrm>
            <a:off x="522036" y="4009270"/>
            <a:ext cx="3942438" cy="463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/>
          <a:p>
            <a:pPr marL="0" lvl="1" algn="l" defTabSz="266700">
              <a:buFontTx/>
              <a:buChar char="•"/>
            </a:pPr>
            <a:r>
              <a:rPr lang="en-GB" sz="2400" dirty="0">
                <a:latin typeface="+mj-lt"/>
              </a:rPr>
              <a:t> 	Maximum length of cables</a:t>
            </a:r>
            <a:endParaRPr lang="en-AU" sz="2400" dirty="0">
              <a:latin typeface="+mn-lt"/>
            </a:endParaRPr>
          </a:p>
        </p:txBody>
      </p:sp>
      <p:sp>
        <p:nvSpPr>
          <p:cNvPr id="12" name="Rectangle 27"/>
          <p:cNvSpPr>
            <a:spLocks noChangeArrowheads="1"/>
          </p:cNvSpPr>
          <p:nvPr/>
        </p:nvSpPr>
        <p:spPr bwMode="auto">
          <a:xfrm>
            <a:off x="531001" y="2421215"/>
            <a:ext cx="7272808" cy="463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/>
          <a:p>
            <a:pPr marL="0" lvl="1" algn="l" defTabSz="266700">
              <a:buFontTx/>
              <a:buChar char="•"/>
            </a:pPr>
            <a:r>
              <a:rPr lang="en-GB" sz="2400" dirty="0">
                <a:latin typeface="+mj-lt"/>
              </a:rPr>
              <a:t> 	</a:t>
            </a:r>
            <a:r>
              <a:rPr lang="en-AU" sz="2400" dirty="0">
                <a:latin typeface="+mn-lt"/>
              </a:rPr>
              <a:t>Voltage drop tables in AS/NZS3008.1.1</a:t>
            </a:r>
          </a:p>
        </p:txBody>
      </p:sp>
      <p:sp>
        <p:nvSpPr>
          <p:cNvPr id="13" name="Rectangle 27"/>
          <p:cNvSpPr>
            <a:spLocks noChangeArrowheads="1"/>
          </p:cNvSpPr>
          <p:nvPr/>
        </p:nvSpPr>
        <p:spPr bwMode="auto">
          <a:xfrm>
            <a:off x="522036" y="3469210"/>
            <a:ext cx="7272808" cy="463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/>
          <a:p>
            <a:pPr marL="0" lvl="1" algn="l" defTabSz="266700">
              <a:buFontTx/>
              <a:buChar char="•"/>
            </a:pPr>
            <a:r>
              <a:rPr lang="en-GB" sz="2400" dirty="0">
                <a:latin typeface="+mj-lt"/>
              </a:rPr>
              <a:t> 	</a:t>
            </a:r>
            <a:r>
              <a:rPr lang="en-AU" sz="2400" dirty="0">
                <a:latin typeface="+mn-lt"/>
              </a:rPr>
              <a:t>Cable selection</a:t>
            </a:r>
          </a:p>
        </p:txBody>
      </p:sp>
      <p:sp>
        <p:nvSpPr>
          <p:cNvPr id="11" name="Rectangle 27"/>
          <p:cNvSpPr>
            <a:spLocks noChangeArrowheads="1"/>
          </p:cNvSpPr>
          <p:nvPr/>
        </p:nvSpPr>
        <p:spPr bwMode="auto">
          <a:xfrm>
            <a:off x="531001" y="1917323"/>
            <a:ext cx="7272808" cy="463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/>
          <a:p>
            <a:pPr marL="0" lvl="1" algn="l" defTabSz="266700">
              <a:buFontTx/>
              <a:buChar char="•"/>
            </a:pPr>
            <a:r>
              <a:rPr lang="en-GB" sz="2400" dirty="0">
                <a:latin typeface="+mj-lt"/>
              </a:rPr>
              <a:t> 	</a:t>
            </a:r>
            <a:r>
              <a:rPr lang="en-AU" sz="2400" dirty="0">
                <a:latin typeface="+mn-lt"/>
              </a:rPr>
              <a:t>AS/NZS3000 requirements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532" y="4600183"/>
            <a:ext cx="8388932" cy="1349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050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9" grpId="0"/>
      <p:bldP spid="12" grpId="0"/>
      <p:bldP spid="13" grpId="0"/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377" y="793322"/>
            <a:ext cx="6976032" cy="5204342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0A2D17-AE25-4B7F-B57B-59214BF4DB9F}" type="slidenum">
              <a:rPr lang="en-AU" smtClean="0">
                <a:solidFill>
                  <a:srgbClr val="262626"/>
                </a:solidFill>
              </a:rPr>
              <a:pPr>
                <a:defRPr/>
              </a:pPr>
              <a:t>20</a:t>
            </a:fld>
            <a:endParaRPr lang="en-AU" dirty="0">
              <a:solidFill>
                <a:srgbClr val="262626"/>
              </a:solidFill>
            </a:endParaRPr>
          </a:p>
        </p:txBody>
      </p:sp>
      <p:sp>
        <p:nvSpPr>
          <p:cNvPr id="20" name="Oval 2"/>
          <p:cNvSpPr>
            <a:spLocks noChangeAspect="1" noChangeArrowheads="1"/>
          </p:cNvSpPr>
          <p:nvPr/>
        </p:nvSpPr>
        <p:spPr bwMode="auto">
          <a:xfrm>
            <a:off x="8856029" y="6489340"/>
            <a:ext cx="144463" cy="142875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800" dirty="0">
                <a:latin typeface="Arial" charset="0"/>
              </a:rPr>
              <a:t>L</a:t>
            </a:r>
          </a:p>
        </p:txBody>
      </p:sp>
      <p:sp>
        <p:nvSpPr>
          <p:cNvPr id="14" name="TextBox 10"/>
          <p:cNvSpPr txBox="1">
            <a:spLocks noChangeArrowheads="1"/>
          </p:cNvSpPr>
          <p:nvPr/>
        </p:nvSpPr>
        <p:spPr bwMode="auto">
          <a:xfrm>
            <a:off x="5919847" y="1139593"/>
            <a:ext cx="152958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baseline="0" dirty="0">
                <a:solidFill>
                  <a:srgbClr val="0000FF"/>
                </a:solidFill>
                <a:latin typeface="Comic Sans MS" pitchFamily="66" charset="0"/>
              </a:rPr>
              <a:t>or in conduit</a:t>
            </a:r>
          </a:p>
        </p:txBody>
      </p:sp>
      <p:sp>
        <p:nvSpPr>
          <p:cNvPr id="16" name="TextBox 5"/>
          <p:cNvSpPr txBox="1">
            <a:spLocks noChangeArrowheads="1"/>
          </p:cNvSpPr>
          <p:nvPr/>
        </p:nvSpPr>
        <p:spPr bwMode="auto">
          <a:xfrm>
            <a:off x="348543" y="8337"/>
            <a:ext cx="1529586" cy="40011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sz="2000" b="1" baseline="0" dirty="0">
                <a:solidFill>
                  <a:srgbClr val="FF0000"/>
                </a:solidFill>
                <a:latin typeface="Verdana" pitchFamily="34" charset="0"/>
              </a:rPr>
              <a:t>Page 109</a:t>
            </a:r>
          </a:p>
        </p:txBody>
      </p:sp>
      <p:sp>
        <p:nvSpPr>
          <p:cNvPr id="17" name="Oval 18"/>
          <p:cNvSpPr>
            <a:spLocks noChangeAspect="1"/>
          </p:cNvSpPr>
          <p:nvPr/>
        </p:nvSpPr>
        <p:spPr bwMode="auto">
          <a:xfrm>
            <a:off x="6876256" y="852255"/>
            <a:ext cx="288925" cy="287338"/>
          </a:xfrm>
          <a:prstGeom prst="ellipse">
            <a:avLst/>
          </a:prstGeom>
          <a:noFill/>
          <a:ln w="22225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AU" altLang="en-US" baseline="0"/>
          </a:p>
        </p:txBody>
      </p:sp>
      <p:sp>
        <p:nvSpPr>
          <p:cNvPr id="18" name="Oval 19"/>
          <p:cNvSpPr>
            <a:spLocks noChangeAspect="1"/>
          </p:cNvSpPr>
          <p:nvPr/>
        </p:nvSpPr>
        <p:spPr bwMode="auto">
          <a:xfrm>
            <a:off x="6302474" y="852156"/>
            <a:ext cx="287338" cy="287338"/>
          </a:xfrm>
          <a:prstGeom prst="ellipse">
            <a:avLst/>
          </a:prstGeom>
          <a:noFill/>
          <a:ln w="22225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AU" altLang="en-US" baseline="0"/>
          </a:p>
        </p:txBody>
      </p:sp>
      <p:sp>
        <p:nvSpPr>
          <p:cNvPr id="19" name="Oval 20"/>
          <p:cNvSpPr>
            <a:spLocks noChangeAspect="1"/>
          </p:cNvSpPr>
          <p:nvPr/>
        </p:nvSpPr>
        <p:spPr bwMode="auto">
          <a:xfrm>
            <a:off x="6589812" y="852156"/>
            <a:ext cx="287337" cy="287338"/>
          </a:xfrm>
          <a:prstGeom prst="ellipse">
            <a:avLst/>
          </a:prstGeom>
          <a:noFill/>
          <a:ln w="22225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AU" altLang="en-US" baseline="0"/>
          </a:p>
        </p:txBody>
      </p:sp>
      <p:sp>
        <p:nvSpPr>
          <p:cNvPr id="21" name="Rectangle 21"/>
          <p:cNvSpPr>
            <a:spLocks noChangeArrowheads="1"/>
          </p:cNvSpPr>
          <p:nvPr/>
        </p:nvSpPr>
        <p:spPr bwMode="auto">
          <a:xfrm>
            <a:off x="6265069" y="1412391"/>
            <a:ext cx="611187" cy="216000"/>
          </a:xfrm>
          <a:prstGeom prst="rect">
            <a:avLst/>
          </a:prstGeom>
          <a:solidFill>
            <a:srgbClr val="FFFF00">
              <a:alpha val="18039"/>
            </a:srgbClr>
          </a:solidFill>
          <a:ln w="15875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AU" altLang="en-US" baseline="0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3131840" y="1592411"/>
            <a:ext cx="1692188" cy="216000"/>
          </a:xfrm>
          <a:prstGeom prst="rect">
            <a:avLst/>
          </a:prstGeom>
          <a:solidFill>
            <a:srgbClr val="FFFF00">
              <a:alpha val="18039"/>
            </a:srgbClr>
          </a:solidFill>
          <a:ln w="15875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AU" altLang="en-US" baseline="0"/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 rot="10800000" flipV="1">
            <a:off x="7416316" y="2204864"/>
            <a:ext cx="1558735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AU" altLang="en-US" sz="1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For table 41, highlight the following info and add the laid flat drawing for easy visual reference.</a:t>
            </a:r>
          </a:p>
          <a:p>
            <a:pPr algn="l" eaLnBrk="1" hangingPunct="1"/>
            <a:endParaRPr lang="en-AU" altLang="en-US" sz="14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 flipH="1" flipV="1">
            <a:off x="5364088" y="1855196"/>
            <a:ext cx="2700648" cy="277661"/>
          </a:xfrm>
          <a:prstGeom prst="straightConnector1">
            <a:avLst/>
          </a:prstGeom>
          <a:ln w="28575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 flipV="1">
            <a:off x="7221478" y="1412391"/>
            <a:ext cx="833947" cy="729430"/>
          </a:xfrm>
          <a:prstGeom prst="straightConnector1">
            <a:avLst/>
          </a:prstGeom>
          <a:ln w="28575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1"/>
          <p:cNvSpPr>
            <a:spLocks noChangeArrowheads="1"/>
          </p:cNvSpPr>
          <p:nvPr/>
        </p:nvSpPr>
        <p:spPr bwMode="auto">
          <a:xfrm>
            <a:off x="3131840" y="1412776"/>
            <a:ext cx="1080120" cy="216000"/>
          </a:xfrm>
          <a:prstGeom prst="rect">
            <a:avLst/>
          </a:prstGeom>
          <a:solidFill>
            <a:srgbClr val="FFFF00">
              <a:alpha val="18039"/>
            </a:srgbClr>
          </a:solidFill>
          <a:ln w="15875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AU" altLang="en-US" baseline="0"/>
          </a:p>
        </p:txBody>
      </p:sp>
      <p:sp>
        <p:nvSpPr>
          <p:cNvPr id="3" name="Rectangle 2"/>
          <p:cNvSpPr/>
          <p:nvPr/>
        </p:nvSpPr>
        <p:spPr>
          <a:xfrm>
            <a:off x="7416316" y="4232252"/>
            <a:ext cx="155873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eaLnBrk="1" hangingPunct="1"/>
            <a:r>
              <a:rPr lang="en-AU" altLang="en-US" sz="1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This table is also used for cables in a wiring enclosure</a:t>
            </a:r>
          </a:p>
        </p:txBody>
      </p:sp>
    </p:spTree>
    <p:extLst>
      <p:ext uri="{BB962C8B-B14F-4D97-AF65-F5344CB8AC3E}">
        <p14:creationId xmlns:p14="http://schemas.microsoft.com/office/powerpoint/2010/main" val="2055381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500"/>
                            </p:stCondLst>
                            <p:childTnLst>
                              <p:par>
                                <p:cTn id="4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4" grpId="0"/>
      <p:bldP spid="17" grpId="0" animBg="1"/>
      <p:bldP spid="18" grpId="0" animBg="1"/>
      <p:bldP spid="19" grpId="0" animBg="1"/>
      <p:bldP spid="21" grpId="0" animBg="1"/>
      <p:bldP spid="22" grpId="0" animBg="1"/>
      <p:bldP spid="23" grpId="0"/>
      <p:bldP spid="26" grpId="0" animBg="1"/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59619"/>
            <a:ext cx="6680014" cy="5129621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0A2D17-AE25-4B7F-B57B-59214BF4DB9F}" type="slidenum">
              <a:rPr lang="en-AU" smtClean="0">
                <a:solidFill>
                  <a:srgbClr val="262626"/>
                </a:solidFill>
              </a:rPr>
              <a:pPr>
                <a:defRPr/>
              </a:pPr>
              <a:t>21</a:t>
            </a:fld>
            <a:endParaRPr lang="en-AU" dirty="0">
              <a:solidFill>
                <a:srgbClr val="262626"/>
              </a:solidFill>
            </a:endParaRPr>
          </a:p>
        </p:txBody>
      </p:sp>
      <p:sp>
        <p:nvSpPr>
          <p:cNvPr id="20" name="Oval 2"/>
          <p:cNvSpPr>
            <a:spLocks noChangeAspect="1" noChangeArrowheads="1"/>
          </p:cNvSpPr>
          <p:nvPr/>
        </p:nvSpPr>
        <p:spPr bwMode="auto">
          <a:xfrm>
            <a:off x="8856029" y="6489340"/>
            <a:ext cx="144463" cy="142875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800" dirty="0">
                <a:latin typeface="Arial" charset="0"/>
              </a:rPr>
              <a:t>L</a:t>
            </a:r>
          </a:p>
        </p:txBody>
      </p:sp>
      <p:sp>
        <p:nvSpPr>
          <p:cNvPr id="11" name="TextBox 5"/>
          <p:cNvSpPr txBox="1">
            <a:spLocks noChangeArrowheads="1"/>
          </p:cNvSpPr>
          <p:nvPr/>
        </p:nvSpPr>
        <p:spPr bwMode="auto">
          <a:xfrm>
            <a:off x="486130" y="8620"/>
            <a:ext cx="1529586" cy="40011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sz="2000" b="1" baseline="0" dirty="0">
                <a:solidFill>
                  <a:srgbClr val="FF0000"/>
                </a:solidFill>
                <a:latin typeface="Verdana" pitchFamily="34" charset="0"/>
              </a:rPr>
              <a:t>Page 110</a:t>
            </a:r>
          </a:p>
        </p:txBody>
      </p:sp>
      <p:sp>
        <p:nvSpPr>
          <p:cNvPr id="12" name="Rectangle 21"/>
          <p:cNvSpPr>
            <a:spLocks noChangeArrowheads="1"/>
          </p:cNvSpPr>
          <p:nvPr/>
        </p:nvSpPr>
        <p:spPr bwMode="auto">
          <a:xfrm>
            <a:off x="4499992" y="1013585"/>
            <a:ext cx="611187" cy="216000"/>
          </a:xfrm>
          <a:prstGeom prst="rect">
            <a:avLst/>
          </a:prstGeom>
          <a:solidFill>
            <a:srgbClr val="FFFF00">
              <a:alpha val="18039"/>
            </a:srgbClr>
          </a:solidFill>
          <a:ln w="15875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AU" altLang="en-US" baseline="0"/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 rot="10800000" flipV="1">
            <a:off x="7416316" y="1340768"/>
            <a:ext cx="1558735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AU" altLang="en-US" sz="1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For table 42, highlight the following info for multicore copper cables.</a:t>
            </a:r>
          </a:p>
          <a:p>
            <a:pPr algn="l" eaLnBrk="1" hangingPunct="1"/>
            <a:endParaRPr lang="en-AU" altLang="en-US" sz="14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5" name="Rectangle 21"/>
          <p:cNvSpPr>
            <a:spLocks noChangeArrowheads="1"/>
          </p:cNvSpPr>
          <p:nvPr/>
        </p:nvSpPr>
        <p:spPr bwMode="auto">
          <a:xfrm>
            <a:off x="2303748" y="1013585"/>
            <a:ext cx="972108" cy="216000"/>
          </a:xfrm>
          <a:prstGeom prst="rect">
            <a:avLst/>
          </a:prstGeom>
          <a:solidFill>
            <a:srgbClr val="FFFF00">
              <a:alpha val="18039"/>
            </a:srgbClr>
          </a:solidFill>
          <a:ln w="15875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AU" altLang="en-US" baseline="0"/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 rot="10800000" flipV="1">
            <a:off x="647562" y="5877272"/>
            <a:ext cx="817291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AU" altLang="en-US" sz="1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Note that </a:t>
            </a:r>
            <a:r>
              <a:rPr lang="en-AU" altLang="en-US" sz="14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Vc</a:t>
            </a:r>
            <a:r>
              <a:rPr lang="en-AU" altLang="en-US" sz="1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tables 43 to 45 are set out the same way but for </a:t>
            </a:r>
            <a:r>
              <a:rPr lang="en-AU" altLang="en-US" sz="1400" b="1" dirty="0">
                <a:solidFill>
                  <a:srgbClr val="0000FF"/>
                </a:solidFill>
                <a:latin typeface="Comic Sans MS" panose="030F0702030302020204" pitchFamily="66" charset="0"/>
              </a:rPr>
              <a:t>ALUMINIUM</a:t>
            </a:r>
            <a:r>
              <a:rPr lang="en-AU" altLang="en-US" sz="1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conductors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6732240" y="1250758"/>
            <a:ext cx="648420" cy="126014"/>
          </a:xfrm>
          <a:prstGeom prst="straightConnector1">
            <a:avLst/>
          </a:prstGeom>
          <a:ln w="28575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7372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2" grpId="0" animBg="1"/>
      <p:bldP spid="13" grpId="0"/>
      <p:bldP spid="15" grpId="0" animBg="1"/>
      <p:bldP spid="1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0A2D17-AE25-4B7F-B57B-59214BF4DB9F}" type="slidenum">
              <a:rPr lang="en-AU" smtClean="0">
                <a:solidFill>
                  <a:srgbClr val="262626"/>
                </a:solidFill>
              </a:rPr>
              <a:pPr>
                <a:defRPr/>
              </a:pPr>
              <a:t>22</a:t>
            </a:fld>
            <a:endParaRPr lang="en-AU" dirty="0">
              <a:solidFill>
                <a:srgbClr val="262626"/>
              </a:solidFill>
            </a:endParaRPr>
          </a:p>
        </p:txBody>
      </p:sp>
      <p:sp>
        <p:nvSpPr>
          <p:cNvPr id="20" name="Oval 2"/>
          <p:cNvSpPr>
            <a:spLocks noChangeAspect="1" noChangeArrowheads="1"/>
          </p:cNvSpPr>
          <p:nvPr/>
        </p:nvSpPr>
        <p:spPr bwMode="auto">
          <a:xfrm>
            <a:off x="8856029" y="6489340"/>
            <a:ext cx="144463" cy="142875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800" dirty="0">
                <a:latin typeface="Arial" charset="0"/>
              </a:rPr>
              <a:t>L</a:t>
            </a:r>
          </a:p>
        </p:txBody>
      </p:sp>
      <p:sp>
        <p:nvSpPr>
          <p:cNvPr id="9" name="Rectangle 8"/>
          <p:cNvSpPr/>
          <p:nvPr/>
        </p:nvSpPr>
        <p:spPr>
          <a:xfrm>
            <a:off x="1511660" y="1016732"/>
            <a:ext cx="3190403" cy="252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AU"/>
          </a:p>
        </p:txBody>
      </p:sp>
      <p:sp>
        <p:nvSpPr>
          <p:cNvPr id="11" name="TextBox 10"/>
          <p:cNvSpPr txBox="1"/>
          <p:nvPr/>
        </p:nvSpPr>
        <p:spPr>
          <a:xfrm>
            <a:off x="3247120" y="2145035"/>
            <a:ext cx="2513012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AU" sz="2400" b="1" baseline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V</a:t>
            </a:r>
            <a:r>
              <a:rPr lang="en-AU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d</a:t>
            </a:r>
            <a:r>
              <a:rPr lang="en-AU" sz="2400" b="1" baseline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= L x I x </a:t>
            </a:r>
            <a:r>
              <a:rPr lang="en-AU" sz="2400" b="1" baseline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V</a:t>
            </a:r>
            <a:r>
              <a:rPr lang="en-AU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</a:t>
            </a:r>
            <a:endParaRPr lang="en-A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cxnSp>
        <p:nvCxnSpPr>
          <p:cNvPr id="12" name="Straight Connector 11"/>
          <p:cNvCxnSpPr>
            <a:cxnSpLocks noChangeShapeType="1"/>
          </p:cNvCxnSpPr>
          <p:nvPr/>
        </p:nvCxnSpPr>
        <p:spPr bwMode="auto">
          <a:xfrm>
            <a:off x="4136120" y="2641923"/>
            <a:ext cx="1331912" cy="0"/>
          </a:xfrm>
          <a:prstGeom prst="lin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" name="TextBox 12"/>
          <p:cNvSpPr txBox="1"/>
          <p:nvPr/>
        </p:nvSpPr>
        <p:spPr>
          <a:xfrm>
            <a:off x="4234545" y="2606998"/>
            <a:ext cx="935037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AU" sz="2400" b="1" baseline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1000</a:t>
            </a:r>
            <a:endParaRPr lang="en-A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6977" y="189235"/>
            <a:ext cx="8953500" cy="4905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580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9" grpId="0" animBg="1"/>
      <p:bldP spid="11" grpId="0"/>
      <p:bldP spid="1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533" y="224644"/>
            <a:ext cx="7417727" cy="6111336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0A2D17-AE25-4B7F-B57B-59214BF4DB9F}" type="slidenum">
              <a:rPr smtClean="0">
                <a:solidFill>
                  <a:srgbClr val="262626"/>
                </a:solidFill>
              </a:rPr>
              <a:pPr>
                <a:defRPr/>
              </a:pPr>
              <a:t>23</a:t>
            </a:fld>
            <a:endParaRPr dirty="0">
              <a:solidFill>
                <a:srgbClr val="262626"/>
              </a:solidFill>
            </a:endParaRPr>
          </a:p>
        </p:txBody>
      </p:sp>
      <p:sp>
        <p:nvSpPr>
          <p:cNvPr id="20" name="Oval 2"/>
          <p:cNvSpPr>
            <a:spLocks noChangeAspect="1" noChangeArrowheads="1"/>
          </p:cNvSpPr>
          <p:nvPr/>
        </p:nvSpPr>
        <p:spPr bwMode="auto">
          <a:xfrm>
            <a:off x="8856029" y="6489340"/>
            <a:ext cx="144463" cy="142875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800" dirty="0">
                <a:solidFill>
                  <a:prstClr val="black"/>
                </a:solidFill>
                <a:latin typeface="Arial" charset="0"/>
              </a:rPr>
              <a:t>L</a:t>
            </a:r>
          </a:p>
        </p:txBody>
      </p:sp>
      <p:sp>
        <p:nvSpPr>
          <p:cNvPr id="9" name="Rectangle 8"/>
          <p:cNvSpPr/>
          <p:nvPr/>
        </p:nvSpPr>
        <p:spPr>
          <a:xfrm>
            <a:off x="1331640" y="224644"/>
            <a:ext cx="1440160" cy="576064"/>
          </a:xfrm>
          <a:prstGeom prst="rect">
            <a:avLst/>
          </a:prstGeom>
          <a:solidFill>
            <a:srgbClr val="FFFF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AU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341113" y="908720"/>
            <a:ext cx="1430687" cy="504056"/>
          </a:xfrm>
          <a:prstGeom prst="rect">
            <a:avLst/>
          </a:prstGeom>
          <a:solidFill>
            <a:srgbClr val="00FF00">
              <a:alpha val="30000"/>
            </a:srgbClr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AU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2879815" y="332656"/>
            <a:ext cx="321113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sz="2000" b="1" baseline="0" dirty="0">
                <a:solidFill>
                  <a:srgbClr val="FF0000"/>
                </a:solidFill>
                <a:latin typeface="Comic Sans MS" pitchFamily="66" charset="0"/>
              </a:rPr>
              <a:t>Use to find cable C.S.A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2809601" y="1012726"/>
            <a:ext cx="42466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sz="2000" b="1" baseline="0" dirty="0">
                <a:solidFill>
                  <a:srgbClr val="FF0000"/>
                </a:solidFill>
                <a:latin typeface="Comic Sans MS" pitchFamily="66" charset="0"/>
              </a:rPr>
              <a:t>Use to find actual voltage drop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4294820" y="3147324"/>
            <a:ext cx="3949588" cy="443766"/>
          </a:xfrm>
          <a:prstGeom prst="rect">
            <a:avLst/>
          </a:prstGeom>
          <a:solidFill>
            <a:srgbClr val="00FF99">
              <a:alpha val="18039"/>
            </a:srgbClr>
          </a:solidFill>
          <a:ln w="15875" algn="ctr">
            <a:noFill/>
            <a:round/>
            <a:headEnd/>
            <a:tailEnd/>
          </a:ln>
        </p:spPr>
        <p:txBody>
          <a:bodyPr wrap="none" anchor="ctr"/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AU" altLang="en-US" baseline="0">
              <a:solidFill>
                <a:prstClr val="black"/>
              </a:solidFill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619672" y="2852936"/>
            <a:ext cx="6624736" cy="288032"/>
          </a:xfrm>
          <a:prstGeom prst="rect">
            <a:avLst/>
          </a:prstGeom>
          <a:solidFill>
            <a:srgbClr val="FFFF00">
              <a:alpha val="18039"/>
            </a:srgbClr>
          </a:solidFill>
          <a:ln w="15875" algn="ctr">
            <a:noFill/>
            <a:round/>
            <a:headEnd/>
            <a:tailEnd/>
          </a:ln>
        </p:spPr>
        <p:txBody>
          <a:bodyPr wrap="none" anchor="ctr"/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AU" altLang="en-US" baseline="0">
              <a:solidFill>
                <a:prstClr val="black"/>
              </a:solidFill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620570" y="3140387"/>
            <a:ext cx="2663398" cy="459668"/>
          </a:xfrm>
          <a:prstGeom prst="rect">
            <a:avLst/>
          </a:prstGeom>
          <a:solidFill>
            <a:srgbClr val="FFFF00">
              <a:alpha val="18039"/>
            </a:srgbClr>
          </a:solidFill>
          <a:ln w="15875" algn="ctr">
            <a:noFill/>
            <a:round/>
            <a:headEnd/>
            <a:tailEnd/>
          </a:ln>
        </p:spPr>
        <p:txBody>
          <a:bodyPr wrap="none" anchor="ctr"/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AU" altLang="en-US" baseline="0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1620570" y="3587333"/>
            <a:ext cx="3491490" cy="534707"/>
          </a:xfrm>
          <a:prstGeom prst="rect">
            <a:avLst/>
          </a:prstGeom>
          <a:solidFill>
            <a:srgbClr val="00FF99">
              <a:alpha val="18039"/>
            </a:srgbClr>
          </a:solidFill>
          <a:ln w="15875" algn="ctr">
            <a:noFill/>
            <a:round/>
            <a:headEnd/>
            <a:tailEnd/>
          </a:ln>
        </p:spPr>
        <p:txBody>
          <a:bodyPr wrap="none" anchor="ctr"/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AU" altLang="en-US" baseline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2409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9" grpId="0" animBg="1"/>
      <p:bldP spid="10" grpId="0" animBg="1"/>
      <p:bldP spid="11" grpId="0"/>
      <p:bldP spid="12" grpId="0"/>
      <p:bldP spid="13" grpId="0" animBg="1"/>
      <p:bldP spid="14" grpId="0" animBg="1"/>
      <p:bldP spid="15" grpId="0" animBg="1"/>
      <p:bldP spid="1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0A2D17-AE25-4B7F-B57B-59214BF4DB9F}" type="slidenum">
              <a:rPr lang="en-AU" smtClean="0">
                <a:solidFill>
                  <a:srgbClr val="262626"/>
                </a:solidFill>
              </a:rPr>
              <a:pPr>
                <a:defRPr/>
              </a:pPr>
              <a:t>24</a:t>
            </a:fld>
            <a:endParaRPr lang="en-AU" dirty="0">
              <a:solidFill>
                <a:srgbClr val="262626"/>
              </a:solidFill>
            </a:endParaRPr>
          </a:p>
        </p:txBody>
      </p:sp>
      <p:sp>
        <p:nvSpPr>
          <p:cNvPr id="20" name="Oval 2"/>
          <p:cNvSpPr>
            <a:spLocks noChangeAspect="1" noChangeArrowheads="1"/>
          </p:cNvSpPr>
          <p:nvPr/>
        </p:nvSpPr>
        <p:spPr bwMode="auto">
          <a:xfrm>
            <a:off x="8856029" y="6489340"/>
            <a:ext cx="144463" cy="142875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800" dirty="0">
                <a:latin typeface="Arial" charset="0"/>
              </a:rPr>
              <a:t>L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74500"/>
            <a:ext cx="7812868" cy="6289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859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9522" y="224644"/>
            <a:ext cx="7816894" cy="6150581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0A2D17-AE25-4B7F-B57B-59214BF4DB9F}" type="slidenum">
              <a:rPr lang="en-AU" smtClean="0">
                <a:solidFill>
                  <a:srgbClr val="262626"/>
                </a:solidFill>
              </a:rPr>
              <a:pPr>
                <a:defRPr/>
              </a:pPr>
              <a:t>25</a:t>
            </a:fld>
            <a:endParaRPr lang="en-AU" dirty="0">
              <a:solidFill>
                <a:srgbClr val="262626"/>
              </a:solidFill>
            </a:endParaRPr>
          </a:p>
        </p:txBody>
      </p:sp>
      <p:sp>
        <p:nvSpPr>
          <p:cNvPr id="20" name="Oval 2"/>
          <p:cNvSpPr>
            <a:spLocks noChangeAspect="1" noChangeArrowheads="1"/>
          </p:cNvSpPr>
          <p:nvPr/>
        </p:nvSpPr>
        <p:spPr bwMode="auto">
          <a:xfrm>
            <a:off x="8856029" y="6489340"/>
            <a:ext cx="144463" cy="142875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800" dirty="0">
                <a:latin typeface="Arial" charset="0"/>
              </a:rPr>
              <a:t>L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4140002" y="2456892"/>
            <a:ext cx="1474787" cy="250825"/>
          </a:xfrm>
          <a:prstGeom prst="rect">
            <a:avLst/>
          </a:prstGeom>
          <a:solidFill>
            <a:srgbClr val="92D05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AU" altLang="en-US" baseline="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4176080" y="2744924"/>
            <a:ext cx="719137" cy="3132137"/>
          </a:xfrm>
          <a:prstGeom prst="rect">
            <a:avLst/>
          </a:prstGeom>
          <a:solidFill>
            <a:srgbClr val="92D05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AU" altLang="en-US" baseline="0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539552" y="3896159"/>
            <a:ext cx="4357687" cy="252413"/>
          </a:xfrm>
          <a:prstGeom prst="rect">
            <a:avLst/>
          </a:prstGeom>
          <a:noFill/>
          <a:ln w="158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AU" altLang="en-US" baseline="0"/>
          </a:p>
        </p:txBody>
      </p:sp>
      <p:sp>
        <p:nvSpPr>
          <p:cNvPr id="14" name="Oval 13"/>
          <p:cNvSpPr>
            <a:spLocks noChangeArrowheads="1"/>
          </p:cNvSpPr>
          <p:nvPr/>
        </p:nvSpPr>
        <p:spPr bwMode="auto">
          <a:xfrm>
            <a:off x="754869" y="3859647"/>
            <a:ext cx="612775" cy="325437"/>
          </a:xfrm>
          <a:prstGeom prst="ellipse">
            <a:avLst/>
          </a:prstGeom>
          <a:noFill/>
          <a:ln w="9525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AU" altLang="en-US" baseline="0"/>
          </a:p>
        </p:txBody>
      </p:sp>
      <p:sp>
        <p:nvSpPr>
          <p:cNvPr id="15" name="Oval 12"/>
          <p:cNvSpPr>
            <a:spLocks noChangeArrowheads="1"/>
          </p:cNvSpPr>
          <p:nvPr/>
        </p:nvSpPr>
        <p:spPr bwMode="auto">
          <a:xfrm>
            <a:off x="4246364" y="3858059"/>
            <a:ext cx="612775" cy="325438"/>
          </a:xfrm>
          <a:prstGeom prst="ellipse">
            <a:avLst/>
          </a:prstGeom>
          <a:noFill/>
          <a:ln w="9525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AU" altLang="en-US" baseline="0"/>
          </a:p>
        </p:txBody>
      </p:sp>
    </p:spTree>
    <p:extLst>
      <p:ext uri="{BB962C8B-B14F-4D97-AF65-F5344CB8AC3E}">
        <p14:creationId xmlns:p14="http://schemas.microsoft.com/office/powerpoint/2010/main" val="514683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0A2D17-AE25-4B7F-B57B-59214BF4DB9F}" type="slidenum">
              <a:rPr lang="en-AU" smtClean="0">
                <a:solidFill>
                  <a:srgbClr val="262626"/>
                </a:solidFill>
              </a:rPr>
              <a:pPr>
                <a:defRPr/>
              </a:pPr>
              <a:t>26</a:t>
            </a:fld>
            <a:endParaRPr lang="en-AU" dirty="0">
              <a:solidFill>
                <a:srgbClr val="262626"/>
              </a:solidFill>
            </a:endParaRPr>
          </a:p>
        </p:txBody>
      </p:sp>
      <p:sp>
        <p:nvSpPr>
          <p:cNvPr id="20" name="Oval 2"/>
          <p:cNvSpPr>
            <a:spLocks noChangeAspect="1" noChangeArrowheads="1"/>
          </p:cNvSpPr>
          <p:nvPr/>
        </p:nvSpPr>
        <p:spPr bwMode="auto">
          <a:xfrm>
            <a:off x="8856029" y="6489340"/>
            <a:ext cx="144463" cy="142875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800" dirty="0">
                <a:latin typeface="Arial" charset="0"/>
              </a:rPr>
              <a:t>L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368425" y="4197710"/>
            <a:ext cx="19271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AU" altLang="en-US" b="1" baseline="0">
                <a:solidFill>
                  <a:srgbClr val="FF0000"/>
                </a:solidFill>
                <a:latin typeface="Comic Sans MS" pitchFamily="66" charset="0"/>
              </a:rPr>
              <a:t>V</a:t>
            </a:r>
            <a:r>
              <a:rPr lang="en-AU" altLang="en-US" b="1">
                <a:solidFill>
                  <a:srgbClr val="FF0000"/>
                </a:solidFill>
                <a:latin typeface="Comic Sans MS" pitchFamily="66" charset="0"/>
              </a:rPr>
              <a:t>d</a:t>
            </a:r>
            <a:r>
              <a:rPr lang="en-AU" altLang="en-US" b="1" baseline="0">
                <a:solidFill>
                  <a:srgbClr val="FF0000"/>
                </a:solidFill>
                <a:latin typeface="Comic Sans MS" pitchFamily="66" charset="0"/>
              </a:rPr>
              <a:t> = L x I x V</a:t>
            </a:r>
            <a:r>
              <a:rPr lang="en-AU" altLang="en-US" b="1">
                <a:solidFill>
                  <a:srgbClr val="FF0000"/>
                </a:solidFill>
                <a:latin typeface="Comic Sans MS" pitchFamily="66" charset="0"/>
              </a:rPr>
              <a:t>c</a:t>
            </a:r>
          </a:p>
        </p:txBody>
      </p:sp>
      <p:cxnSp>
        <p:nvCxnSpPr>
          <p:cNvPr id="12" name="Straight Connector 11"/>
          <p:cNvCxnSpPr>
            <a:cxnSpLocks noChangeShapeType="1"/>
          </p:cNvCxnSpPr>
          <p:nvPr/>
        </p:nvCxnSpPr>
        <p:spPr bwMode="auto">
          <a:xfrm>
            <a:off x="1979613" y="4577122"/>
            <a:ext cx="1374775" cy="0"/>
          </a:xfrm>
          <a:prstGeom prst="lin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2159000" y="4577122"/>
            <a:ext cx="74892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AU" altLang="en-US" b="1" baseline="0">
                <a:solidFill>
                  <a:srgbClr val="FF0000"/>
                </a:solidFill>
                <a:latin typeface="Comic Sans MS" pitchFamily="66" charset="0"/>
              </a:rPr>
              <a:t>1000</a:t>
            </a:r>
            <a:endParaRPr lang="en-AU" altLang="en-US" b="1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4" name="TextBox 6"/>
          <p:cNvSpPr txBox="1">
            <a:spLocks noChangeArrowheads="1"/>
          </p:cNvSpPr>
          <p:nvPr/>
        </p:nvSpPr>
        <p:spPr bwMode="auto">
          <a:xfrm>
            <a:off x="1368425" y="3429000"/>
            <a:ext cx="327685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AU" altLang="en-US" b="1" baseline="0" dirty="0" err="1">
                <a:solidFill>
                  <a:srgbClr val="FF0000"/>
                </a:solidFill>
                <a:latin typeface="Comic Sans MS" pitchFamily="66" charset="0"/>
              </a:rPr>
              <a:t>V</a:t>
            </a:r>
            <a:r>
              <a:rPr lang="en-AU" altLang="en-US" b="1" dirty="0" err="1">
                <a:solidFill>
                  <a:srgbClr val="FF0000"/>
                </a:solidFill>
                <a:latin typeface="Comic Sans MS" pitchFamily="66" charset="0"/>
              </a:rPr>
              <a:t>c</a:t>
            </a:r>
            <a:r>
              <a:rPr lang="en-AU" altLang="en-US" b="1" baseline="0" dirty="0">
                <a:solidFill>
                  <a:srgbClr val="FF0000"/>
                </a:solidFill>
                <a:latin typeface="Comic Sans MS" pitchFamily="66" charset="0"/>
              </a:rPr>
              <a:t> = 6.49 mV/</a:t>
            </a:r>
            <a:r>
              <a:rPr lang="en-AU" altLang="en-US" b="1" baseline="0" dirty="0" err="1">
                <a:solidFill>
                  <a:srgbClr val="FF0000"/>
                </a:solidFill>
                <a:latin typeface="Comic Sans MS" pitchFamily="66" charset="0"/>
              </a:rPr>
              <a:t>A.m</a:t>
            </a:r>
            <a:r>
              <a:rPr lang="en-AU" altLang="en-US" b="1" baseline="0" dirty="0">
                <a:solidFill>
                  <a:srgbClr val="FF0000"/>
                </a:solidFill>
                <a:latin typeface="Comic Sans MS" pitchFamily="66" charset="0"/>
              </a:rPr>
              <a:t> (T42C6)</a:t>
            </a:r>
          </a:p>
        </p:txBody>
      </p:sp>
      <p:sp>
        <p:nvSpPr>
          <p:cNvPr id="15" name="TextBox 6"/>
          <p:cNvSpPr txBox="1">
            <a:spLocks noChangeArrowheads="1"/>
          </p:cNvSpPr>
          <p:nvPr/>
        </p:nvSpPr>
        <p:spPr bwMode="auto">
          <a:xfrm>
            <a:off x="3448459" y="4185010"/>
            <a:ext cx="228139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AU" altLang="en-US" b="1" baseline="0" dirty="0">
                <a:solidFill>
                  <a:srgbClr val="FF0000"/>
                </a:solidFill>
                <a:latin typeface="Comic Sans MS" pitchFamily="66" charset="0"/>
              </a:rPr>
              <a:t>=  30 x 32 x 6.49</a:t>
            </a:r>
            <a:endParaRPr lang="en-AU" altLang="en-US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cxnSp>
        <p:nvCxnSpPr>
          <p:cNvPr id="16" name="Straight Connector 8"/>
          <p:cNvCxnSpPr>
            <a:cxnSpLocks noChangeShapeType="1"/>
          </p:cNvCxnSpPr>
          <p:nvPr/>
        </p:nvCxnSpPr>
        <p:spPr bwMode="auto">
          <a:xfrm>
            <a:off x="3945346" y="4577122"/>
            <a:ext cx="1885950" cy="0"/>
          </a:xfrm>
          <a:prstGeom prst="lin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" name="TextBox 11"/>
          <p:cNvSpPr txBox="1">
            <a:spLocks noChangeArrowheads="1"/>
          </p:cNvSpPr>
          <p:nvPr/>
        </p:nvSpPr>
        <p:spPr bwMode="auto">
          <a:xfrm>
            <a:off x="4369209" y="4577122"/>
            <a:ext cx="74892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AU" altLang="en-US" b="1" baseline="0">
                <a:solidFill>
                  <a:srgbClr val="FF0000"/>
                </a:solidFill>
                <a:latin typeface="Comic Sans MS" pitchFamily="66" charset="0"/>
              </a:rPr>
              <a:t>1000</a:t>
            </a:r>
            <a:endParaRPr lang="en-AU" altLang="en-US" b="1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8" name="TextBox 6"/>
          <p:cNvSpPr txBox="1">
            <a:spLocks noChangeArrowheads="1"/>
          </p:cNvSpPr>
          <p:nvPr/>
        </p:nvSpPr>
        <p:spPr bwMode="auto">
          <a:xfrm>
            <a:off x="5920196" y="4216760"/>
            <a:ext cx="11031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AU" altLang="en-US" b="1" baseline="0">
                <a:solidFill>
                  <a:srgbClr val="FF0000"/>
                </a:solidFill>
                <a:latin typeface="Comic Sans MS" pitchFamily="66" charset="0"/>
              </a:rPr>
              <a:t>= 6.23V</a:t>
            </a:r>
            <a:endParaRPr lang="en-AU" altLang="en-US" b="1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3568" y="74500"/>
            <a:ext cx="7812868" cy="6289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923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80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1" grpId="0"/>
      <p:bldP spid="13" grpId="0"/>
      <p:bldP spid="14" grpId="0"/>
      <p:bldP spid="15" grpId="0"/>
      <p:bldP spid="17" grpId="0"/>
      <p:bldP spid="1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0A2D17-AE25-4B7F-B57B-59214BF4DB9F}" type="slidenum">
              <a:rPr lang="en-AU" smtClean="0">
                <a:solidFill>
                  <a:srgbClr val="262626"/>
                </a:solidFill>
              </a:rPr>
              <a:pPr>
                <a:defRPr/>
              </a:pPr>
              <a:t>27</a:t>
            </a:fld>
            <a:endParaRPr lang="en-AU" dirty="0">
              <a:solidFill>
                <a:srgbClr val="262626"/>
              </a:solidFill>
            </a:endParaRPr>
          </a:p>
        </p:txBody>
      </p:sp>
      <p:sp>
        <p:nvSpPr>
          <p:cNvPr id="20" name="Oval 2"/>
          <p:cNvSpPr>
            <a:spLocks noChangeAspect="1" noChangeArrowheads="1"/>
          </p:cNvSpPr>
          <p:nvPr/>
        </p:nvSpPr>
        <p:spPr bwMode="auto">
          <a:xfrm>
            <a:off x="8856029" y="6489340"/>
            <a:ext cx="144463" cy="142875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800" dirty="0">
                <a:latin typeface="Arial" charset="0"/>
              </a:rPr>
              <a:t>L</a:t>
            </a:r>
          </a:p>
        </p:txBody>
      </p:sp>
      <p:sp>
        <p:nvSpPr>
          <p:cNvPr id="9" name="Rectangle 8"/>
          <p:cNvSpPr/>
          <p:nvPr/>
        </p:nvSpPr>
        <p:spPr>
          <a:xfrm>
            <a:off x="431540" y="264354"/>
            <a:ext cx="2880320" cy="252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AU"/>
          </a:p>
        </p:txBody>
      </p:sp>
      <p:sp>
        <p:nvSpPr>
          <p:cNvPr id="8" name="Rectangle 7"/>
          <p:cNvSpPr/>
          <p:nvPr/>
        </p:nvSpPr>
        <p:spPr>
          <a:xfrm>
            <a:off x="413829" y="516354"/>
            <a:ext cx="4338192" cy="252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AU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3829" y="188640"/>
            <a:ext cx="8004729" cy="6027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586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9" grpId="0" animBg="1"/>
      <p:bldP spid="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15" b="19121"/>
          <a:stretch/>
        </p:blipFill>
        <p:spPr bwMode="auto">
          <a:xfrm>
            <a:off x="503113" y="332656"/>
            <a:ext cx="8461375" cy="540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prstDash val="lgDash"/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0A2D17-AE25-4B7F-B57B-59214BF4DB9F}" type="slidenum">
              <a:rPr lang="en-AU" smtClean="0">
                <a:solidFill>
                  <a:srgbClr val="262626"/>
                </a:solidFill>
              </a:rPr>
              <a:pPr>
                <a:defRPr/>
              </a:pPr>
              <a:t>28</a:t>
            </a:fld>
            <a:endParaRPr lang="en-AU" dirty="0">
              <a:solidFill>
                <a:srgbClr val="262626"/>
              </a:solidFill>
            </a:endParaRPr>
          </a:p>
        </p:txBody>
      </p:sp>
      <p:sp>
        <p:nvSpPr>
          <p:cNvPr id="20" name="Oval 2"/>
          <p:cNvSpPr>
            <a:spLocks noChangeAspect="1" noChangeArrowheads="1"/>
          </p:cNvSpPr>
          <p:nvPr/>
        </p:nvSpPr>
        <p:spPr bwMode="auto">
          <a:xfrm>
            <a:off x="8856029" y="6489340"/>
            <a:ext cx="144463" cy="142875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800" dirty="0">
                <a:latin typeface="Arial" charset="0"/>
              </a:rPr>
              <a:t>L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5975226" y="2783444"/>
            <a:ext cx="1403350" cy="250825"/>
          </a:xfrm>
          <a:prstGeom prst="rect">
            <a:avLst/>
          </a:prstGeom>
          <a:solidFill>
            <a:srgbClr val="92D05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AU" altLang="en-US" baseline="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5975226" y="3034269"/>
            <a:ext cx="719137" cy="2700337"/>
          </a:xfrm>
          <a:prstGeom prst="rect">
            <a:avLst/>
          </a:prstGeom>
          <a:solidFill>
            <a:srgbClr val="92D05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AU" altLang="en-US" baseline="0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115888" y="4402694"/>
            <a:ext cx="5651500" cy="252412"/>
          </a:xfrm>
          <a:prstGeom prst="rect">
            <a:avLst/>
          </a:prstGeom>
          <a:noFill/>
          <a:ln w="158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AU" altLang="en-US" baseline="0"/>
          </a:p>
        </p:txBody>
      </p:sp>
      <p:sp>
        <p:nvSpPr>
          <p:cNvPr id="14" name="Oval 13"/>
          <p:cNvSpPr>
            <a:spLocks noChangeArrowheads="1"/>
          </p:cNvSpPr>
          <p:nvPr/>
        </p:nvSpPr>
        <p:spPr bwMode="auto">
          <a:xfrm>
            <a:off x="1042863" y="4366181"/>
            <a:ext cx="612775" cy="325438"/>
          </a:xfrm>
          <a:prstGeom prst="ellipse">
            <a:avLst/>
          </a:prstGeom>
          <a:noFill/>
          <a:ln w="9525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AU" altLang="en-US" baseline="0"/>
          </a:p>
        </p:txBody>
      </p:sp>
      <p:sp>
        <p:nvSpPr>
          <p:cNvPr id="15" name="Oval 12"/>
          <p:cNvSpPr>
            <a:spLocks noChangeArrowheads="1"/>
          </p:cNvSpPr>
          <p:nvPr/>
        </p:nvSpPr>
        <p:spPr bwMode="auto">
          <a:xfrm>
            <a:off x="6010151" y="4366181"/>
            <a:ext cx="612775" cy="325438"/>
          </a:xfrm>
          <a:prstGeom prst="ellipse">
            <a:avLst/>
          </a:prstGeom>
          <a:noFill/>
          <a:ln w="9525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AU" altLang="en-US" baseline="0"/>
          </a:p>
        </p:txBody>
      </p:sp>
    </p:spTree>
    <p:extLst>
      <p:ext uri="{BB962C8B-B14F-4D97-AF65-F5344CB8AC3E}">
        <p14:creationId xmlns:p14="http://schemas.microsoft.com/office/powerpoint/2010/main" val="2167596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0A2D17-AE25-4B7F-B57B-59214BF4DB9F}" type="slidenum">
              <a:rPr lang="en-AU" smtClean="0">
                <a:solidFill>
                  <a:srgbClr val="262626"/>
                </a:solidFill>
              </a:rPr>
              <a:pPr>
                <a:defRPr/>
              </a:pPr>
              <a:t>29</a:t>
            </a:fld>
            <a:endParaRPr lang="en-AU" dirty="0">
              <a:solidFill>
                <a:srgbClr val="262626"/>
              </a:solidFill>
            </a:endParaRPr>
          </a:p>
        </p:txBody>
      </p:sp>
      <p:sp>
        <p:nvSpPr>
          <p:cNvPr id="20" name="Oval 2"/>
          <p:cNvSpPr>
            <a:spLocks noChangeAspect="1" noChangeArrowheads="1"/>
          </p:cNvSpPr>
          <p:nvPr/>
        </p:nvSpPr>
        <p:spPr bwMode="auto">
          <a:xfrm>
            <a:off x="8856029" y="6489340"/>
            <a:ext cx="144463" cy="142875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800" dirty="0">
                <a:latin typeface="Arial" charset="0"/>
              </a:rPr>
              <a:t>L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935596" y="3152936"/>
            <a:ext cx="19271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AU" altLang="en-US" b="1" baseline="0">
                <a:solidFill>
                  <a:srgbClr val="FF0000"/>
                </a:solidFill>
                <a:latin typeface="Comic Sans MS" pitchFamily="66" charset="0"/>
              </a:rPr>
              <a:t>V</a:t>
            </a:r>
            <a:r>
              <a:rPr lang="en-AU" altLang="en-US" b="1">
                <a:solidFill>
                  <a:srgbClr val="FF0000"/>
                </a:solidFill>
                <a:latin typeface="Comic Sans MS" pitchFamily="66" charset="0"/>
              </a:rPr>
              <a:t>d</a:t>
            </a:r>
            <a:r>
              <a:rPr lang="en-AU" altLang="en-US" b="1" baseline="0">
                <a:solidFill>
                  <a:srgbClr val="FF0000"/>
                </a:solidFill>
                <a:latin typeface="Comic Sans MS" pitchFamily="66" charset="0"/>
              </a:rPr>
              <a:t> = L x I x V</a:t>
            </a:r>
            <a:r>
              <a:rPr lang="en-AU" altLang="en-US" b="1">
                <a:solidFill>
                  <a:srgbClr val="FF0000"/>
                </a:solidFill>
                <a:latin typeface="Comic Sans MS" pitchFamily="66" charset="0"/>
              </a:rPr>
              <a:t>c</a:t>
            </a:r>
          </a:p>
        </p:txBody>
      </p:sp>
      <p:cxnSp>
        <p:nvCxnSpPr>
          <p:cNvPr id="11" name="Straight Connector 10"/>
          <p:cNvCxnSpPr>
            <a:cxnSpLocks noChangeShapeType="1"/>
          </p:cNvCxnSpPr>
          <p:nvPr/>
        </p:nvCxnSpPr>
        <p:spPr bwMode="auto">
          <a:xfrm>
            <a:off x="1670608" y="3532348"/>
            <a:ext cx="1260475" cy="0"/>
          </a:xfrm>
          <a:prstGeom prst="lin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726171" y="3532348"/>
            <a:ext cx="74892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AU" altLang="en-US" b="1" baseline="0">
                <a:solidFill>
                  <a:srgbClr val="FF0000"/>
                </a:solidFill>
                <a:latin typeface="Comic Sans MS" pitchFamily="66" charset="0"/>
              </a:rPr>
              <a:t>1000</a:t>
            </a:r>
            <a:endParaRPr lang="en-AU" altLang="en-US" b="1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3" name="TextBox 6"/>
          <p:cNvSpPr txBox="1">
            <a:spLocks noChangeArrowheads="1"/>
          </p:cNvSpPr>
          <p:nvPr/>
        </p:nvSpPr>
        <p:spPr bwMode="auto">
          <a:xfrm>
            <a:off x="935596" y="2595723"/>
            <a:ext cx="327685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AU" altLang="en-US" b="1" baseline="0" dirty="0" err="1">
                <a:solidFill>
                  <a:srgbClr val="990099"/>
                </a:solidFill>
                <a:latin typeface="Comic Sans MS" pitchFamily="66" charset="0"/>
              </a:rPr>
              <a:t>V</a:t>
            </a:r>
            <a:r>
              <a:rPr lang="en-AU" altLang="en-US" b="1" dirty="0" err="1">
                <a:solidFill>
                  <a:srgbClr val="990099"/>
                </a:solidFill>
                <a:latin typeface="Comic Sans MS" pitchFamily="66" charset="0"/>
              </a:rPr>
              <a:t>c</a:t>
            </a:r>
            <a:r>
              <a:rPr lang="en-AU" altLang="en-US" b="1" baseline="0" dirty="0">
                <a:solidFill>
                  <a:srgbClr val="990099"/>
                </a:solidFill>
                <a:latin typeface="Comic Sans MS" pitchFamily="66" charset="0"/>
              </a:rPr>
              <a:t> = 2.55 mV/</a:t>
            </a:r>
            <a:r>
              <a:rPr lang="en-AU" altLang="en-US" b="1" baseline="0" dirty="0" err="1">
                <a:solidFill>
                  <a:srgbClr val="990099"/>
                </a:solidFill>
                <a:latin typeface="Comic Sans MS" pitchFamily="66" charset="0"/>
              </a:rPr>
              <a:t>A.m</a:t>
            </a:r>
            <a:r>
              <a:rPr lang="en-AU" altLang="en-US" b="1" baseline="0" dirty="0">
                <a:solidFill>
                  <a:srgbClr val="990099"/>
                </a:solidFill>
                <a:latin typeface="Comic Sans MS" pitchFamily="66" charset="0"/>
              </a:rPr>
              <a:t> (T41C8)</a:t>
            </a:r>
          </a:p>
        </p:txBody>
      </p:sp>
      <p:sp>
        <p:nvSpPr>
          <p:cNvPr id="14" name="TextBox 6"/>
          <p:cNvSpPr txBox="1">
            <a:spLocks noChangeArrowheads="1"/>
          </p:cNvSpPr>
          <p:nvPr/>
        </p:nvSpPr>
        <p:spPr bwMode="auto">
          <a:xfrm>
            <a:off x="1338821" y="4040348"/>
            <a:ext cx="228139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AU" altLang="en-US" b="1" baseline="0">
                <a:solidFill>
                  <a:srgbClr val="FF0000"/>
                </a:solidFill>
                <a:latin typeface="Comic Sans MS" pitchFamily="66" charset="0"/>
              </a:rPr>
              <a:t>=  35 x 63 x 2.55</a:t>
            </a:r>
            <a:endParaRPr lang="en-AU" altLang="en-US" b="1">
              <a:solidFill>
                <a:srgbClr val="FF0000"/>
              </a:solidFill>
              <a:latin typeface="Comic Sans MS" pitchFamily="66" charset="0"/>
            </a:endParaRPr>
          </a:p>
        </p:txBody>
      </p:sp>
      <p:cxnSp>
        <p:nvCxnSpPr>
          <p:cNvPr id="15" name="Straight Connector 8"/>
          <p:cNvCxnSpPr>
            <a:cxnSpLocks noChangeShapeType="1"/>
          </p:cNvCxnSpPr>
          <p:nvPr/>
        </p:nvCxnSpPr>
        <p:spPr bwMode="auto">
          <a:xfrm>
            <a:off x="1802371" y="4432461"/>
            <a:ext cx="1957387" cy="0"/>
          </a:xfrm>
          <a:prstGeom prst="lin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" name="TextBox 11"/>
          <p:cNvSpPr txBox="1">
            <a:spLocks noChangeArrowheads="1"/>
          </p:cNvSpPr>
          <p:nvPr/>
        </p:nvSpPr>
        <p:spPr bwMode="auto">
          <a:xfrm>
            <a:off x="2259571" y="4432461"/>
            <a:ext cx="74892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AU" altLang="en-US" b="1" baseline="0">
                <a:solidFill>
                  <a:srgbClr val="FF0000"/>
                </a:solidFill>
                <a:latin typeface="Comic Sans MS" pitchFamily="66" charset="0"/>
              </a:rPr>
              <a:t>1000</a:t>
            </a:r>
            <a:endParaRPr lang="en-AU" altLang="en-US" b="1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7" name="TextBox 6"/>
          <p:cNvSpPr txBox="1">
            <a:spLocks noChangeArrowheads="1"/>
          </p:cNvSpPr>
          <p:nvPr/>
        </p:nvSpPr>
        <p:spPr bwMode="auto">
          <a:xfrm>
            <a:off x="1332471" y="4905164"/>
            <a:ext cx="124425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AU" altLang="en-US" b="1" baseline="0" dirty="0">
                <a:solidFill>
                  <a:srgbClr val="FF0000"/>
                </a:solidFill>
                <a:latin typeface="Comic Sans MS" pitchFamily="66" charset="0"/>
              </a:rPr>
              <a:t>= 5.622V</a:t>
            </a:r>
            <a:endParaRPr lang="en-AU" altLang="en-US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1540" y="88757"/>
            <a:ext cx="7740860" cy="6128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532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80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7" grpId="0"/>
      <p:bldP spid="12" grpId="0"/>
      <p:bldP spid="13" grpId="0"/>
      <p:bldP spid="14" grpId="0"/>
      <p:bldP spid="16" grpId="0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0A2D17-AE25-4B7F-B57B-59214BF4DB9F}" type="slidenum">
              <a:rPr lang="en-AU" smtClean="0">
                <a:solidFill>
                  <a:srgbClr val="262626"/>
                </a:solidFill>
              </a:rPr>
              <a:pPr>
                <a:defRPr/>
              </a:pPr>
              <a:t>3</a:t>
            </a:fld>
            <a:endParaRPr lang="en-AU" dirty="0">
              <a:solidFill>
                <a:srgbClr val="262626"/>
              </a:solidFill>
            </a:endParaRPr>
          </a:p>
        </p:txBody>
      </p:sp>
      <p:sp>
        <p:nvSpPr>
          <p:cNvPr id="20" name="Oval 2"/>
          <p:cNvSpPr>
            <a:spLocks noChangeAspect="1" noChangeArrowheads="1"/>
          </p:cNvSpPr>
          <p:nvPr/>
        </p:nvSpPr>
        <p:spPr bwMode="auto">
          <a:xfrm>
            <a:off x="8856029" y="6489340"/>
            <a:ext cx="144463" cy="142875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800" dirty="0">
                <a:latin typeface="Arial" charset="0"/>
              </a:rPr>
              <a:t>L</a:t>
            </a:r>
          </a:p>
        </p:txBody>
      </p:sp>
      <p:sp>
        <p:nvSpPr>
          <p:cNvPr id="9" name="Rectangle 8"/>
          <p:cNvSpPr/>
          <p:nvPr/>
        </p:nvSpPr>
        <p:spPr>
          <a:xfrm>
            <a:off x="323528" y="800708"/>
            <a:ext cx="7560840" cy="252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AU"/>
          </a:p>
        </p:txBody>
      </p:sp>
      <p:sp>
        <p:nvSpPr>
          <p:cNvPr id="8" name="Rectangle 7"/>
          <p:cNvSpPr/>
          <p:nvPr/>
        </p:nvSpPr>
        <p:spPr>
          <a:xfrm>
            <a:off x="1367644" y="1340768"/>
            <a:ext cx="7462832" cy="252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AU"/>
          </a:p>
        </p:txBody>
      </p:sp>
      <p:sp>
        <p:nvSpPr>
          <p:cNvPr id="10" name="Rectangle 9"/>
          <p:cNvSpPr/>
          <p:nvPr/>
        </p:nvSpPr>
        <p:spPr>
          <a:xfrm>
            <a:off x="206661" y="1592768"/>
            <a:ext cx="5229435" cy="27223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AU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6660" y="296652"/>
            <a:ext cx="8727385" cy="5796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408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9" grpId="0" animBg="1"/>
      <p:bldP spid="8" grpId="0" animBg="1"/>
      <p:bldP spid="1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0A2D17-AE25-4B7F-B57B-59214BF4DB9F}" type="slidenum">
              <a:rPr lang="en-AU" smtClean="0">
                <a:solidFill>
                  <a:srgbClr val="262626"/>
                </a:solidFill>
              </a:rPr>
              <a:pPr>
                <a:defRPr/>
              </a:pPr>
              <a:t>30</a:t>
            </a:fld>
            <a:endParaRPr lang="en-AU" dirty="0">
              <a:solidFill>
                <a:srgbClr val="262626"/>
              </a:solidFill>
            </a:endParaRPr>
          </a:p>
        </p:txBody>
      </p:sp>
      <p:sp>
        <p:nvSpPr>
          <p:cNvPr id="20" name="Oval 2"/>
          <p:cNvSpPr>
            <a:spLocks noChangeAspect="1" noChangeArrowheads="1"/>
          </p:cNvSpPr>
          <p:nvPr/>
        </p:nvSpPr>
        <p:spPr bwMode="auto">
          <a:xfrm>
            <a:off x="8856029" y="6489340"/>
            <a:ext cx="144463" cy="142875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800" dirty="0">
                <a:latin typeface="Arial" charset="0"/>
              </a:rPr>
              <a:t>L</a:t>
            </a: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11" b="14719"/>
          <a:stretch/>
        </p:blipFill>
        <p:spPr bwMode="auto">
          <a:xfrm>
            <a:off x="467741" y="224644"/>
            <a:ext cx="8640763" cy="552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prstDash val="lgDash"/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4285679" y="2370571"/>
            <a:ext cx="1474787" cy="250825"/>
          </a:xfrm>
          <a:prstGeom prst="rect">
            <a:avLst/>
          </a:prstGeom>
          <a:solidFill>
            <a:srgbClr val="92D05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AU" altLang="en-US" baseline="0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4285679" y="2614019"/>
            <a:ext cx="719137" cy="3132137"/>
          </a:xfrm>
          <a:prstGeom prst="rect">
            <a:avLst/>
          </a:prstGeom>
          <a:solidFill>
            <a:srgbClr val="92D05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AU" altLang="en-US" baseline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685229" y="3476031"/>
            <a:ext cx="4357687" cy="252413"/>
          </a:xfrm>
          <a:prstGeom prst="rect">
            <a:avLst/>
          </a:prstGeom>
          <a:noFill/>
          <a:ln w="158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AU" altLang="en-US" baseline="0"/>
          </a:p>
        </p:txBody>
      </p:sp>
      <p:sp>
        <p:nvSpPr>
          <p:cNvPr id="19" name="Oval 18"/>
          <p:cNvSpPr>
            <a:spLocks noChangeArrowheads="1"/>
          </p:cNvSpPr>
          <p:nvPr/>
        </p:nvSpPr>
        <p:spPr bwMode="auto">
          <a:xfrm>
            <a:off x="685229" y="3439519"/>
            <a:ext cx="612775" cy="325437"/>
          </a:xfrm>
          <a:prstGeom prst="ellipse">
            <a:avLst/>
          </a:prstGeom>
          <a:noFill/>
          <a:ln w="9525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AU" altLang="en-US" baseline="0"/>
          </a:p>
        </p:txBody>
      </p:sp>
      <p:sp>
        <p:nvSpPr>
          <p:cNvPr id="21" name="Oval 12"/>
          <p:cNvSpPr>
            <a:spLocks noChangeArrowheads="1"/>
          </p:cNvSpPr>
          <p:nvPr/>
        </p:nvSpPr>
        <p:spPr bwMode="auto">
          <a:xfrm>
            <a:off x="4284091" y="3437931"/>
            <a:ext cx="720725" cy="325438"/>
          </a:xfrm>
          <a:prstGeom prst="ellipse">
            <a:avLst/>
          </a:prstGeom>
          <a:noFill/>
          <a:ln w="9525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AU" altLang="en-US" baseline="0"/>
          </a:p>
        </p:txBody>
      </p:sp>
    </p:spTree>
    <p:extLst>
      <p:ext uri="{BB962C8B-B14F-4D97-AF65-F5344CB8AC3E}">
        <p14:creationId xmlns:p14="http://schemas.microsoft.com/office/powerpoint/2010/main" val="1973294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6" grpId="0" animBg="1"/>
      <p:bldP spid="17" grpId="0" animBg="1"/>
      <p:bldP spid="18" grpId="0" animBg="1"/>
      <p:bldP spid="19" grpId="0" animBg="1"/>
      <p:bldP spid="21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1540" y="88757"/>
            <a:ext cx="7740860" cy="6128358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0A2D17-AE25-4B7F-B57B-59214BF4DB9F}" type="slidenum">
              <a:rPr lang="en-AU" smtClean="0">
                <a:solidFill>
                  <a:srgbClr val="262626"/>
                </a:solidFill>
              </a:rPr>
              <a:pPr>
                <a:defRPr/>
              </a:pPr>
              <a:t>31</a:t>
            </a:fld>
            <a:endParaRPr lang="en-AU" dirty="0">
              <a:solidFill>
                <a:srgbClr val="262626"/>
              </a:solidFill>
            </a:endParaRPr>
          </a:p>
        </p:txBody>
      </p:sp>
      <p:sp>
        <p:nvSpPr>
          <p:cNvPr id="20" name="Oval 2"/>
          <p:cNvSpPr>
            <a:spLocks noChangeAspect="1" noChangeArrowheads="1"/>
          </p:cNvSpPr>
          <p:nvPr/>
        </p:nvSpPr>
        <p:spPr bwMode="auto">
          <a:xfrm>
            <a:off x="8856029" y="6489340"/>
            <a:ext cx="144463" cy="142875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800" dirty="0">
                <a:latin typeface="Arial" charset="0"/>
              </a:rPr>
              <a:t>L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935596" y="2168860"/>
            <a:ext cx="19271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AU" altLang="en-US" b="1" baseline="0">
                <a:solidFill>
                  <a:srgbClr val="FF0000"/>
                </a:solidFill>
                <a:latin typeface="Comic Sans MS" pitchFamily="66" charset="0"/>
              </a:rPr>
              <a:t>V</a:t>
            </a:r>
            <a:r>
              <a:rPr lang="en-AU" altLang="en-US" b="1">
                <a:solidFill>
                  <a:srgbClr val="FF0000"/>
                </a:solidFill>
                <a:latin typeface="Comic Sans MS" pitchFamily="66" charset="0"/>
              </a:rPr>
              <a:t>d</a:t>
            </a:r>
            <a:r>
              <a:rPr lang="en-AU" altLang="en-US" b="1" baseline="0">
                <a:solidFill>
                  <a:srgbClr val="FF0000"/>
                </a:solidFill>
                <a:latin typeface="Comic Sans MS" pitchFamily="66" charset="0"/>
              </a:rPr>
              <a:t> = L x I x V</a:t>
            </a:r>
            <a:r>
              <a:rPr lang="en-AU" altLang="en-US" b="1">
                <a:solidFill>
                  <a:srgbClr val="FF0000"/>
                </a:solidFill>
                <a:latin typeface="Comic Sans MS" pitchFamily="66" charset="0"/>
              </a:rPr>
              <a:t>c</a:t>
            </a:r>
          </a:p>
        </p:txBody>
      </p:sp>
      <p:cxnSp>
        <p:nvCxnSpPr>
          <p:cNvPr id="11" name="Straight Connector 10"/>
          <p:cNvCxnSpPr>
            <a:cxnSpLocks noChangeShapeType="1"/>
          </p:cNvCxnSpPr>
          <p:nvPr/>
        </p:nvCxnSpPr>
        <p:spPr bwMode="auto">
          <a:xfrm>
            <a:off x="1670608" y="2548272"/>
            <a:ext cx="1260475" cy="0"/>
          </a:xfrm>
          <a:prstGeom prst="lin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726171" y="2548272"/>
            <a:ext cx="74892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AU" altLang="en-US" b="1" baseline="0">
                <a:solidFill>
                  <a:srgbClr val="FF0000"/>
                </a:solidFill>
                <a:latin typeface="Comic Sans MS" pitchFamily="66" charset="0"/>
              </a:rPr>
              <a:t>1000</a:t>
            </a:r>
            <a:endParaRPr lang="en-AU" altLang="en-US" b="1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3" name="TextBox 6"/>
          <p:cNvSpPr txBox="1">
            <a:spLocks noChangeArrowheads="1"/>
          </p:cNvSpPr>
          <p:nvPr/>
        </p:nvSpPr>
        <p:spPr bwMode="auto">
          <a:xfrm>
            <a:off x="935596" y="1700808"/>
            <a:ext cx="327685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AU" altLang="en-US" b="1" baseline="0" dirty="0" err="1">
                <a:solidFill>
                  <a:srgbClr val="990099"/>
                </a:solidFill>
                <a:latin typeface="Comic Sans MS" pitchFamily="66" charset="0"/>
              </a:rPr>
              <a:t>V</a:t>
            </a:r>
            <a:r>
              <a:rPr lang="en-AU" altLang="en-US" b="1" dirty="0" err="1">
                <a:solidFill>
                  <a:srgbClr val="990099"/>
                </a:solidFill>
                <a:latin typeface="Comic Sans MS" pitchFamily="66" charset="0"/>
              </a:rPr>
              <a:t>c</a:t>
            </a:r>
            <a:r>
              <a:rPr lang="en-AU" altLang="en-US" b="1" baseline="0" dirty="0">
                <a:solidFill>
                  <a:srgbClr val="990099"/>
                </a:solidFill>
                <a:latin typeface="Comic Sans MS" pitchFamily="66" charset="0"/>
              </a:rPr>
              <a:t> = 2.55 mV/</a:t>
            </a:r>
            <a:r>
              <a:rPr lang="en-AU" altLang="en-US" b="1" baseline="0" dirty="0" err="1">
                <a:solidFill>
                  <a:srgbClr val="990099"/>
                </a:solidFill>
                <a:latin typeface="Comic Sans MS" pitchFamily="66" charset="0"/>
              </a:rPr>
              <a:t>A.m</a:t>
            </a:r>
            <a:r>
              <a:rPr lang="en-AU" altLang="en-US" b="1" baseline="0" dirty="0">
                <a:solidFill>
                  <a:srgbClr val="990099"/>
                </a:solidFill>
                <a:latin typeface="Comic Sans MS" pitchFamily="66" charset="0"/>
              </a:rPr>
              <a:t> (T41C8)</a:t>
            </a:r>
          </a:p>
        </p:txBody>
      </p:sp>
      <p:sp>
        <p:nvSpPr>
          <p:cNvPr id="14" name="TextBox 6"/>
          <p:cNvSpPr txBox="1">
            <a:spLocks noChangeArrowheads="1"/>
          </p:cNvSpPr>
          <p:nvPr/>
        </p:nvSpPr>
        <p:spPr bwMode="auto">
          <a:xfrm>
            <a:off x="1338821" y="3032956"/>
            <a:ext cx="228139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AU" altLang="en-US" b="1" baseline="0">
                <a:solidFill>
                  <a:srgbClr val="FF0000"/>
                </a:solidFill>
                <a:latin typeface="Comic Sans MS" pitchFamily="66" charset="0"/>
              </a:rPr>
              <a:t>=  35 x 63 x 2.55</a:t>
            </a:r>
            <a:endParaRPr lang="en-AU" altLang="en-US" b="1">
              <a:solidFill>
                <a:srgbClr val="FF0000"/>
              </a:solidFill>
              <a:latin typeface="Comic Sans MS" pitchFamily="66" charset="0"/>
            </a:endParaRPr>
          </a:p>
        </p:txBody>
      </p:sp>
      <p:cxnSp>
        <p:nvCxnSpPr>
          <p:cNvPr id="15" name="Straight Connector 8"/>
          <p:cNvCxnSpPr>
            <a:cxnSpLocks noChangeShapeType="1"/>
          </p:cNvCxnSpPr>
          <p:nvPr/>
        </p:nvCxnSpPr>
        <p:spPr bwMode="auto">
          <a:xfrm>
            <a:off x="1802371" y="3425069"/>
            <a:ext cx="1957387" cy="0"/>
          </a:xfrm>
          <a:prstGeom prst="lin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" name="TextBox 11"/>
          <p:cNvSpPr txBox="1">
            <a:spLocks noChangeArrowheads="1"/>
          </p:cNvSpPr>
          <p:nvPr/>
        </p:nvSpPr>
        <p:spPr bwMode="auto">
          <a:xfrm>
            <a:off x="2259571" y="3425069"/>
            <a:ext cx="74892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AU" altLang="en-US" b="1" baseline="0">
                <a:solidFill>
                  <a:srgbClr val="FF0000"/>
                </a:solidFill>
                <a:latin typeface="Comic Sans MS" pitchFamily="66" charset="0"/>
              </a:rPr>
              <a:t>1000</a:t>
            </a:r>
            <a:endParaRPr lang="en-AU" altLang="en-US" b="1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7" name="TextBox 6"/>
          <p:cNvSpPr txBox="1">
            <a:spLocks noChangeArrowheads="1"/>
          </p:cNvSpPr>
          <p:nvPr/>
        </p:nvSpPr>
        <p:spPr bwMode="auto">
          <a:xfrm>
            <a:off x="1332471" y="3933056"/>
            <a:ext cx="124425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AU" altLang="en-US" b="1" baseline="0" dirty="0">
                <a:solidFill>
                  <a:srgbClr val="FF0000"/>
                </a:solidFill>
                <a:latin typeface="Comic Sans MS" pitchFamily="66" charset="0"/>
              </a:rPr>
              <a:t>= 5.622V</a:t>
            </a:r>
            <a:endParaRPr lang="en-AU" altLang="en-US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8" name="TextBox 6"/>
          <p:cNvSpPr txBox="1">
            <a:spLocks noChangeArrowheads="1"/>
          </p:cNvSpPr>
          <p:nvPr/>
        </p:nvSpPr>
        <p:spPr bwMode="auto">
          <a:xfrm>
            <a:off x="4644008" y="2174045"/>
            <a:ext cx="19271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AU" altLang="en-US" b="1" baseline="0">
                <a:solidFill>
                  <a:srgbClr val="FF0000"/>
                </a:solidFill>
                <a:latin typeface="Comic Sans MS" pitchFamily="66" charset="0"/>
              </a:rPr>
              <a:t>V</a:t>
            </a:r>
            <a:r>
              <a:rPr lang="en-AU" altLang="en-US" b="1">
                <a:solidFill>
                  <a:srgbClr val="FF0000"/>
                </a:solidFill>
                <a:latin typeface="Comic Sans MS" pitchFamily="66" charset="0"/>
              </a:rPr>
              <a:t>d</a:t>
            </a:r>
            <a:r>
              <a:rPr lang="en-AU" altLang="en-US" b="1" baseline="0">
                <a:solidFill>
                  <a:srgbClr val="FF0000"/>
                </a:solidFill>
                <a:latin typeface="Comic Sans MS" pitchFamily="66" charset="0"/>
              </a:rPr>
              <a:t> = L x I x V</a:t>
            </a:r>
            <a:r>
              <a:rPr lang="en-AU" altLang="en-US" b="1">
                <a:solidFill>
                  <a:srgbClr val="FF0000"/>
                </a:solidFill>
                <a:latin typeface="Comic Sans MS" pitchFamily="66" charset="0"/>
              </a:rPr>
              <a:t>c</a:t>
            </a:r>
          </a:p>
        </p:txBody>
      </p:sp>
      <p:cxnSp>
        <p:nvCxnSpPr>
          <p:cNvPr id="19" name="Straight Connector 8"/>
          <p:cNvCxnSpPr>
            <a:cxnSpLocks noChangeShapeType="1"/>
          </p:cNvCxnSpPr>
          <p:nvPr/>
        </p:nvCxnSpPr>
        <p:spPr bwMode="auto">
          <a:xfrm>
            <a:off x="5363146" y="2553457"/>
            <a:ext cx="1260475" cy="0"/>
          </a:xfrm>
          <a:prstGeom prst="lin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" name="TextBox 11"/>
          <p:cNvSpPr txBox="1">
            <a:spLocks noChangeArrowheads="1"/>
          </p:cNvSpPr>
          <p:nvPr/>
        </p:nvSpPr>
        <p:spPr bwMode="auto">
          <a:xfrm>
            <a:off x="5434583" y="2553457"/>
            <a:ext cx="74892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AU" altLang="en-US" b="1" baseline="0">
                <a:solidFill>
                  <a:srgbClr val="FF0000"/>
                </a:solidFill>
                <a:latin typeface="Comic Sans MS" pitchFamily="66" charset="0"/>
              </a:rPr>
              <a:t>1000</a:t>
            </a:r>
            <a:endParaRPr lang="en-AU" altLang="en-US" b="1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2" name="TextBox 6"/>
          <p:cNvSpPr txBox="1">
            <a:spLocks noChangeArrowheads="1"/>
          </p:cNvSpPr>
          <p:nvPr/>
        </p:nvSpPr>
        <p:spPr bwMode="auto">
          <a:xfrm>
            <a:off x="4644008" y="1705993"/>
            <a:ext cx="327685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AU" altLang="en-US" b="1" baseline="0">
                <a:solidFill>
                  <a:srgbClr val="7030A0"/>
                </a:solidFill>
                <a:latin typeface="Comic Sans MS" pitchFamily="66" charset="0"/>
              </a:rPr>
              <a:t>V</a:t>
            </a:r>
            <a:r>
              <a:rPr lang="en-AU" altLang="en-US" b="1">
                <a:solidFill>
                  <a:srgbClr val="7030A0"/>
                </a:solidFill>
                <a:latin typeface="Comic Sans MS" pitchFamily="66" charset="0"/>
              </a:rPr>
              <a:t>c</a:t>
            </a:r>
            <a:r>
              <a:rPr lang="en-AU" altLang="en-US" b="1" baseline="0">
                <a:solidFill>
                  <a:srgbClr val="7030A0"/>
                </a:solidFill>
                <a:latin typeface="Comic Sans MS" pitchFamily="66" charset="0"/>
              </a:rPr>
              <a:t> = 9.71 mV/A.m (T42C6)</a:t>
            </a:r>
          </a:p>
        </p:txBody>
      </p:sp>
      <p:sp>
        <p:nvSpPr>
          <p:cNvPr id="23" name="TextBox 6"/>
          <p:cNvSpPr txBox="1">
            <a:spLocks noChangeArrowheads="1"/>
          </p:cNvSpPr>
          <p:nvPr/>
        </p:nvSpPr>
        <p:spPr bwMode="auto">
          <a:xfrm>
            <a:off x="5047233" y="3038141"/>
            <a:ext cx="228139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AU" altLang="en-US" b="1" baseline="0" dirty="0">
                <a:solidFill>
                  <a:srgbClr val="FF0000"/>
                </a:solidFill>
                <a:latin typeface="Comic Sans MS" pitchFamily="66" charset="0"/>
              </a:rPr>
              <a:t>=  50 x 25 x 9.71</a:t>
            </a:r>
            <a:endParaRPr lang="en-AU" altLang="en-US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cxnSp>
        <p:nvCxnSpPr>
          <p:cNvPr id="24" name="Straight Connector 8"/>
          <p:cNvCxnSpPr>
            <a:cxnSpLocks noChangeShapeType="1"/>
          </p:cNvCxnSpPr>
          <p:nvPr/>
        </p:nvCxnSpPr>
        <p:spPr bwMode="auto">
          <a:xfrm>
            <a:off x="5529833" y="3430254"/>
            <a:ext cx="1957388" cy="0"/>
          </a:xfrm>
          <a:prstGeom prst="lin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5" name="TextBox 11"/>
          <p:cNvSpPr txBox="1">
            <a:spLocks noChangeArrowheads="1"/>
          </p:cNvSpPr>
          <p:nvPr/>
        </p:nvSpPr>
        <p:spPr bwMode="auto">
          <a:xfrm>
            <a:off x="5902896" y="3430254"/>
            <a:ext cx="74892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AU" altLang="en-US" b="1" baseline="0">
                <a:solidFill>
                  <a:srgbClr val="FF0000"/>
                </a:solidFill>
                <a:latin typeface="Comic Sans MS" pitchFamily="66" charset="0"/>
              </a:rPr>
              <a:t>1000</a:t>
            </a:r>
            <a:endParaRPr lang="en-AU" altLang="en-US" b="1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6" name="TextBox 6"/>
          <p:cNvSpPr txBox="1">
            <a:spLocks noChangeArrowheads="1"/>
          </p:cNvSpPr>
          <p:nvPr/>
        </p:nvSpPr>
        <p:spPr bwMode="auto">
          <a:xfrm>
            <a:off x="5040883" y="3929050"/>
            <a:ext cx="138531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AU" altLang="en-US" b="1" baseline="0" dirty="0">
                <a:solidFill>
                  <a:srgbClr val="FF0000"/>
                </a:solidFill>
                <a:latin typeface="Comic Sans MS" pitchFamily="66" charset="0"/>
              </a:rPr>
              <a:t>= 12.138V</a:t>
            </a:r>
            <a:endParaRPr lang="en-AU" altLang="en-US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7" name="TextBox 6"/>
          <p:cNvSpPr txBox="1">
            <a:spLocks noChangeArrowheads="1"/>
          </p:cNvSpPr>
          <p:nvPr/>
        </p:nvSpPr>
        <p:spPr bwMode="auto">
          <a:xfrm>
            <a:off x="1259632" y="4509120"/>
            <a:ext cx="335380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AU" altLang="en-US" b="1" baseline="0" dirty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en-AU" altLang="en-US" b="1" baseline="0" dirty="0" err="1">
                <a:solidFill>
                  <a:srgbClr val="0000FF"/>
                </a:solidFill>
                <a:latin typeface="Comic Sans MS" pitchFamily="66" charset="0"/>
              </a:rPr>
              <a:t>Vd</a:t>
            </a:r>
            <a:r>
              <a:rPr lang="en-AU" altLang="en-US" b="1" baseline="0" dirty="0">
                <a:solidFill>
                  <a:srgbClr val="0000FF"/>
                </a:solidFill>
                <a:latin typeface="Comic Sans MS" pitchFamily="66" charset="0"/>
              </a:rPr>
              <a:t> total = 5.622 + 12.138</a:t>
            </a:r>
            <a:endParaRPr lang="en-AU" altLang="en-US" b="1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28" name="TextBox 6"/>
          <p:cNvSpPr txBox="1">
            <a:spLocks noChangeArrowheads="1"/>
          </p:cNvSpPr>
          <p:nvPr/>
        </p:nvSpPr>
        <p:spPr bwMode="auto">
          <a:xfrm>
            <a:off x="4939349" y="4509120"/>
            <a:ext cx="13436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AU" altLang="en-US" b="1" baseline="0" dirty="0">
                <a:solidFill>
                  <a:srgbClr val="0000FF"/>
                </a:solidFill>
                <a:latin typeface="Comic Sans MS" pitchFamily="66" charset="0"/>
              </a:rPr>
              <a:t> = 17.76V</a:t>
            </a:r>
            <a:endParaRPr lang="en-AU" altLang="en-US" b="1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31" name="TextBox 6"/>
          <p:cNvSpPr txBox="1">
            <a:spLocks noChangeArrowheads="1"/>
          </p:cNvSpPr>
          <p:nvPr/>
        </p:nvSpPr>
        <p:spPr bwMode="auto">
          <a:xfrm>
            <a:off x="6748411" y="5316424"/>
            <a:ext cx="57259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US" altLang="en-US" b="1" baseline="0" dirty="0">
                <a:solidFill>
                  <a:srgbClr val="FF0000"/>
                </a:solidFill>
                <a:latin typeface="Comic Sans MS" pitchFamily="66" charset="0"/>
              </a:rPr>
              <a:t>Yes</a:t>
            </a:r>
            <a:endParaRPr lang="en-AU" altLang="en-US" b="1" baseline="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2" name="TextBox 6"/>
          <p:cNvSpPr txBox="1">
            <a:spLocks noChangeArrowheads="1"/>
          </p:cNvSpPr>
          <p:nvPr/>
        </p:nvSpPr>
        <p:spPr bwMode="auto">
          <a:xfrm>
            <a:off x="4320050" y="5685756"/>
            <a:ext cx="12073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US" altLang="en-US" b="1" baseline="0" dirty="0" err="1">
                <a:solidFill>
                  <a:srgbClr val="FF0000"/>
                </a:solidFill>
                <a:latin typeface="Comic Sans MS" pitchFamily="66" charset="0"/>
              </a:rPr>
              <a:t>V</a:t>
            </a:r>
            <a:r>
              <a:rPr lang="en-US" altLang="en-US" b="1" dirty="0" err="1">
                <a:solidFill>
                  <a:srgbClr val="FF0000"/>
                </a:solidFill>
                <a:latin typeface="Comic Sans MS" pitchFamily="66" charset="0"/>
              </a:rPr>
              <a:t>d</a:t>
            </a:r>
            <a:r>
              <a:rPr lang="en-US" altLang="en-US" b="1" baseline="0" dirty="0">
                <a:solidFill>
                  <a:srgbClr val="FF0000"/>
                </a:solidFill>
                <a:latin typeface="Comic Sans MS" pitchFamily="66" charset="0"/>
              </a:rPr>
              <a:t> &lt; 20V</a:t>
            </a:r>
            <a:endParaRPr lang="en-AU" altLang="en-US" b="1" baseline="0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8008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9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800" decel="10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8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9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5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6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0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0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0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0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8" grpId="0"/>
      <p:bldP spid="21" grpId="0"/>
      <p:bldP spid="22" grpId="0"/>
      <p:bldP spid="23" grpId="0"/>
      <p:bldP spid="25" grpId="0"/>
      <p:bldP spid="26" grpId="0"/>
      <p:bldP spid="27" grpId="0"/>
      <p:bldP spid="28" grpId="0"/>
      <p:bldP spid="31" grpId="0"/>
      <p:bldP spid="3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377970" y="872687"/>
            <a:ext cx="1745758" cy="21753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AU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0A2D17-AE25-4B7F-B57B-59214BF4DB9F}" type="slidenum">
              <a:rPr lang="en-AU" smtClean="0">
                <a:solidFill>
                  <a:srgbClr val="262626"/>
                </a:solidFill>
              </a:rPr>
              <a:pPr>
                <a:defRPr/>
              </a:pPr>
              <a:t>32</a:t>
            </a:fld>
            <a:endParaRPr lang="en-AU" dirty="0">
              <a:solidFill>
                <a:srgbClr val="262626"/>
              </a:solidFill>
            </a:endParaRPr>
          </a:p>
        </p:txBody>
      </p:sp>
      <p:sp>
        <p:nvSpPr>
          <p:cNvPr id="20" name="Oval 2"/>
          <p:cNvSpPr>
            <a:spLocks noChangeAspect="1" noChangeArrowheads="1"/>
          </p:cNvSpPr>
          <p:nvPr/>
        </p:nvSpPr>
        <p:spPr bwMode="auto">
          <a:xfrm>
            <a:off x="8856029" y="6489340"/>
            <a:ext cx="144463" cy="142875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800" dirty="0">
                <a:latin typeface="Arial" charset="0"/>
              </a:rPr>
              <a:t>L</a:t>
            </a:r>
          </a:p>
        </p:txBody>
      </p:sp>
      <p:sp>
        <p:nvSpPr>
          <p:cNvPr id="9" name="Rectangle 8"/>
          <p:cNvSpPr/>
          <p:nvPr/>
        </p:nvSpPr>
        <p:spPr>
          <a:xfrm>
            <a:off x="377970" y="296652"/>
            <a:ext cx="2969894" cy="25202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AU"/>
          </a:p>
        </p:txBody>
      </p:sp>
      <p:sp>
        <p:nvSpPr>
          <p:cNvPr id="8" name="Rectangle 7"/>
          <p:cNvSpPr/>
          <p:nvPr/>
        </p:nvSpPr>
        <p:spPr>
          <a:xfrm>
            <a:off x="5112061" y="620688"/>
            <a:ext cx="3382902" cy="252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AU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3226" y="246934"/>
            <a:ext cx="8351222" cy="5594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717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0" grpId="0" animBg="1"/>
      <p:bldP spid="8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0A2D17-AE25-4B7F-B57B-59214BF4DB9F}" type="slidenum">
              <a:rPr lang="en-AU" smtClean="0">
                <a:solidFill>
                  <a:srgbClr val="262626"/>
                </a:solidFill>
              </a:rPr>
              <a:pPr>
                <a:defRPr/>
              </a:pPr>
              <a:t>33</a:t>
            </a:fld>
            <a:endParaRPr lang="en-AU" dirty="0">
              <a:solidFill>
                <a:srgbClr val="262626"/>
              </a:solidFill>
            </a:endParaRPr>
          </a:p>
        </p:txBody>
      </p:sp>
      <p:sp>
        <p:nvSpPr>
          <p:cNvPr id="20" name="Oval 2"/>
          <p:cNvSpPr>
            <a:spLocks noChangeAspect="1" noChangeArrowheads="1"/>
          </p:cNvSpPr>
          <p:nvPr/>
        </p:nvSpPr>
        <p:spPr bwMode="auto">
          <a:xfrm>
            <a:off x="8856029" y="6489340"/>
            <a:ext cx="144463" cy="142875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800" dirty="0">
                <a:latin typeface="Arial" charset="0"/>
              </a:rPr>
              <a:t>L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71" b="19121"/>
          <a:stretch/>
        </p:blipFill>
        <p:spPr bwMode="auto">
          <a:xfrm>
            <a:off x="503113" y="296652"/>
            <a:ext cx="8461375" cy="5428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prstDash val="lgDash"/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5975226" y="2774479"/>
            <a:ext cx="1403350" cy="250825"/>
          </a:xfrm>
          <a:prstGeom prst="rect">
            <a:avLst/>
          </a:prstGeom>
          <a:solidFill>
            <a:srgbClr val="92D05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AU" altLang="en-US" baseline="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5975226" y="3025304"/>
            <a:ext cx="719137" cy="2665412"/>
          </a:xfrm>
          <a:prstGeom prst="rect">
            <a:avLst/>
          </a:prstGeom>
          <a:solidFill>
            <a:srgbClr val="92D05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AU" altLang="en-US" baseline="0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115888" y="4393729"/>
            <a:ext cx="5651500" cy="252412"/>
          </a:xfrm>
          <a:prstGeom prst="rect">
            <a:avLst/>
          </a:prstGeom>
          <a:noFill/>
          <a:ln w="158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AU" altLang="en-US" baseline="0"/>
          </a:p>
        </p:txBody>
      </p:sp>
      <p:sp>
        <p:nvSpPr>
          <p:cNvPr id="14" name="Oval 13"/>
          <p:cNvSpPr>
            <a:spLocks noChangeArrowheads="1"/>
          </p:cNvSpPr>
          <p:nvPr/>
        </p:nvSpPr>
        <p:spPr bwMode="auto">
          <a:xfrm>
            <a:off x="1042863" y="4357216"/>
            <a:ext cx="612775" cy="325438"/>
          </a:xfrm>
          <a:prstGeom prst="ellipse">
            <a:avLst/>
          </a:prstGeom>
          <a:noFill/>
          <a:ln w="9525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AU" altLang="en-US" baseline="0"/>
          </a:p>
        </p:txBody>
      </p:sp>
      <p:sp>
        <p:nvSpPr>
          <p:cNvPr id="15" name="Oval 12"/>
          <p:cNvSpPr>
            <a:spLocks noChangeArrowheads="1"/>
          </p:cNvSpPr>
          <p:nvPr/>
        </p:nvSpPr>
        <p:spPr bwMode="auto">
          <a:xfrm>
            <a:off x="6010151" y="4357216"/>
            <a:ext cx="612775" cy="325438"/>
          </a:xfrm>
          <a:prstGeom prst="ellipse">
            <a:avLst/>
          </a:prstGeom>
          <a:noFill/>
          <a:ln w="9525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AU" altLang="en-US" baseline="0"/>
          </a:p>
        </p:txBody>
      </p:sp>
    </p:spTree>
    <p:extLst>
      <p:ext uri="{BB962C8B-B14F-4D97-AF65-F5344CB8AC3E}">
        <p14:creationId xmlns:p14="http://schemas.microsoft.com/office/powerpoint/2010/main" val="2018997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0A2D17-AE25-4B7F-B57B-59214BF4DB9F}" type="slidenum">
              <a:rPr lang="en-AU" smtClean="0">
                <a:solidFill>
                  <a:srgbClr val="262626"/>
                </a:solidFill>
              </a:rPr>
              <a:pPr>
                <a:defRPr/>
              </a:pPr>
              <a:t>34</a:t>
            </a:fld>
            <a:endParaRPr lang="en-AU" dirty="0">
              <a:solidFill>
                <a:srgbClr val="262626"/>
              </a:solidFill>
            </a:endParaRPr>
          </a:p>
        </p:txBody>
      </p:sp>
      <p:sp>
        <p:nvSpPr>
          <p:cNvPr id="20" name="Oval 2"/>
          <p:cNvSpPr>
            <a:spLocks noChangeAspect="1" noChangeArrowheads="1"/>
          </p:cNvSpPr>
          <p:nvPr/>
        </p:nvSpPr>
        <p:spPr bwMode="auto">
          <a:xfrm>
            <a:off x="8856029" y="6489340"/>
            <a:ext cx="144463" cy="142875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800" dirty="0">
                <a:latin typeface="Arial" charset="0"/>
              </a:rPr>
              <a:t>L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791580" y="2924944"/>
            <a:ext cx="19271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AU" altLang="en-US" b="1" baseline="0">
                <a:solidFill>
                  <a:srgbClr val="FF0000"/>
                </a:solidFill>
                <a:latin typeface="Comic Sans MS" pitchFamily="66" charset="0"/>
              </a:rPr>
              <a:t>V</a:t>
            </a:r>
            <a:r>
              <a:rPr lang="en-AU" altLang="en-US" b="1">
                <a:solidFill>
                  <a:srgbClr val="FF0000"/>
                </a:solidFill>
                <a:latin typeface="Comic Sans MS" pitchFamily="66" charset="0"/>
              </a:rPr>
              <a:t>d</a:t>
            </a:r>
            <a:r>
              <a:rPr lang="en-AU" altLang="en-US" b="1" baseline="0">
                <a:solidFill>
                  <a:srgbClr val="FF0000"/>
                </a:solidFill>
                <a:latin typeface="Comic Sans MS" pitchFamily="66" charset="0"/>
              </a:rPr>
              <a:t> = L x I x V</a:t>
            </a:r>
            <a:r>
              <a:rPr lang="en-AU" altLang="en-US" b="1">
                <a:solidFill>
                  <a:srgbClr val="FF0000"/>
                </a:solidFill>
                <a:latin typeface="Comic Sans MS" pitchFamily="66" charset="0"/>
              </a:rPr>
              <a:t>c</a:t>
            </a:r>
          </a:p>
        </p:txBody>
      </p:sp>
      <p:cxnSp>
        <p:nvCxnSpPr>
          <p:cNvPr id="12" name="Straight Connector 11"/>
          <p:cNvCxnSpPr>
            <a:cxnSpLocks noChangeShapeType="1"/>
          </p:cNvCxnSpPr>
          <p:nvPr/>
        </p:nvCxnSpPr>
        <p:spPr bwMode="auto">
          <a:xfrm>
            <a:off x="1505955" y="3320231"/>
            <a:ext cx="1290637" cy="4763"/>
          </a:xfrm>
          <a:prstGeom prst="lin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1732967" y="3304356"/>
            <a:ext cx="74892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AU" altLang="en-US" b="1" baseline="0">
                <a:solidFill>
                  <a:srgbClr val="FF0000"/>
                </a:solidFill>
                <a:latin typeface="Comic Sans MS" pitchFamily="66" charset="0"/>
              </a:rPr>
              <a:t>1000</a:t>
            </a:r>
            <a:endParaRPr lang="en-AU" altLang="en-US" b="1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4" name="TextBox 6"/>
          <p:cNvSpPr txBox="1">
            <a:spLocks noChangeArrowheads="1"/>
          </p:cNvSpPr>
          <p:nvPr/>
        </p:nvSpPr>
        <p:spPr bwMode="auto">
          <a:xfrm>
            <a:off x="791580" y="2096852"/>
            <a:ext cx="457250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AU" altLang="en-US" b="1" baseline="0" dirty="0" err="1">
                <a:solidFill>
                  <a:srgbClr val="990099"/>
                </a:solidFill>
                <a:latin typeface="Comic Sans MS" pitchFamily="66" charset="0"/>
              </a:rPr>
              <a:t>V</a:t>
            </a:r>
            <a:r>
              <a:rPr lang="en-AU" altLang="en-US" b="1" dirty="0" err="1">
                <a:solidFill>
                  <a:srgbClr val="990099"/>
                </a:solidFill>
                <a:latin typeface="Comic Sans MS" pitchFamily="66" charset="0"/>
              </a:rPr>
              <a:t>c</a:t>
            </a:r>
            <a:r>
              <a:rPr lang="en-AU" altLang="en-US" b="1" baseline="0" dirty="0">
                <a:solidFill>
                  <a:srgbClr val="990099"/>
                </a:solidFill>
                <a:latin typeface="Comic Sans MS" pitchFamily="66" charset="0"/>
              </a:rPr>
              <a:t>  = 2.55 x 1.155 </a:t>
            </a:r>
          </a:p>
          <a:p>
            <a:pPr algn="l" eaLnBrk="1" hangingPunct="1"/>
            <a:r>
              <a:rPr lang="en-AU" altLang="en-US" b="1" baseline="0" dirty="0">
                <a:solidFill>
                  <a:srgbClr val="990099"/>
                </a:solidFill>
                <a:latin typeface="Comic Sans MS" pitchFamily="66" charset="0"/>
              </a:rPr>
              <a:t>    =  2.94 mV/</a:t>
            </a:r>
            <a:r>
              <a:rPr lang="en-AU" altLang="en-US" b="1" baseline="0" dirty="0" err="1">
                <a:solidFill>
                  <a:srgbClr val="990099"/>
                </a:solidFill>
                <a:latin typeface="Comic Sans MS" pitchFamily="66" charset="0"/>
              </a:rPr>
              <a:t>A.m</a:t>
            </a:r>
            <a:r>
              <a:rPr lang="en-AU" altLang="en-US" b="1" baseline="0" dirty="0">
                <a:solidFill>
                  <a:srgbClr val="990099"/>
                </a:solidFill>
                <a:latin typeface="Comic Sans MS" pitchFamily="66" charset="0"/>
              </a:rPr>
              <a:t> (T41C8)</a:t>
            </a:r>
          </a:p>
        </p:txBody>
      </p:sp>
      <p:sp>
        <p:nvSpPr>
          <p:cNvPr id="15" name="TextBox 6"/>
          <p:cNvSpPr txBox="1">
            <a:spLocks noChangeArrowheads="1"/>
          </p:cNvSpPr>
          <p:nvPr/>
        </p:nvSpPr>
        <p:spPr bwMode="auto">
          <a:xfrm>
            <a:off x="1194805" y="3717032"/>
            <a:ext cx="228139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AU" altLang="en-US" b="1" baseline="0">
                <a:solidFill>
                  <a:srgbClr val="FF0000"/>
                </a:solidFill>
                <a:latin typeface="Comic Sans MS" pitchFamily="66" charset="0"/>
              </a:rPr>
              <a:t>=  35 x 63 x 2.94</a:t>
            </a:r>
            <a:endParaRPr lang="en-AU" altLang="en-US" b="1">
              <a:solidFill>
                <a:srgbClr val="FF0000"/>
              </a:solidFill>
              <a:latin typeface="Comic Sans MS" pitchFamily="66" charset="0"/>
            </a:endParaRPr>
          </a:p>
        </p:txBody>
      </p:sp>
      <p:cxnSp>
        <p:nvCxnSpPr>
          <p:cNvPr id="16" name="Straight Connector 8"/>
          <p:cNvCxnSpPr>
            <a:cxnSpLocks noChangeShapeType="1"/>
          </p:cNvCxnSpPr>
          <p:nvPr/>
        </p:nvCxnSpPr>
        <p:spPr bwMode="auto">
          <a:xfrm>
            <a:off x="1704392" y="4109145"/>
            <a:ext cx="1884363" cy="0"/>
          </a:xfrm>
          <a:prstGeom prst="lin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" name="TextBox 11"/>
          <p:cNvSpPr txBox="1">
            <a:spLocks noChangeArrowheads="1"/>
          </p:cNvSpPr>
          <p:nvPr/>
        </p:nvSpPr>
        <p:spPr bwMode="auto">
          <a:xfrm>
            <a:off x="2115555" y="4109145"/>
            <a:ext cx="74892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AU" altLang="en-US" b="1" baseline="0" dirty="0">
                <a:solidFill>
                  <a:srgbClr val="FF0000"/>
                </a:solidFill>
                <a:latin typeface="Comic Sans MS" pitchFamily="66" charset="0"/>
              </a:rPr>
              <a:t>1000</a:t>
            </a:r>
            <a:endParaRPr lang="en-AU" altLang="en-US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8" name="TextBox 6"/>
          <p:cNvSpPr txBox="1">
            <a:spLocks noChangeArrowheads="1"/>
          </p:cNvSpPr>
          <p:nvPr/>
        </p:nvSpPr>
        <p:spPr bwMode="auto">
          <a:xfrm>
            <a:off x="1216819" y="4509120"/>
            <a:ext cx="96212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US" altLang="en-US" b="1" baseline="0" dirty="0">
                <a:solidFill>
                  <a:srgbClr val="FF0000"/>
                </a:solidFill>
                <a:latin typeface="Comic Sans MS" pitchFamily="66" charset="0"/>
              </a:rPr>
              <a:t>= 6.5V</a:t>
            </a:r>
            <a:endParaRPr lang="en-AU" altLang="en-US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152100"/>
            <a:ext cx="8053041" cy="6178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252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80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1" grpId="0"/>
      <p:bldP spid="13" grpId="0"/>
      <p:bldP spid="14" grpId="0"/>
      <p:bldP spid="15" grpId="0"/>
      <p:bldP spid="17" grpId="0"/>
      <p:bldP spid="18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0A2D17-AE25-4B7F-B57B-59214BF4DB9F}" type="slidenum">
              <a:rPr lang="en-AU" smtClean="0">
                <a:solidFill>
                  <a:srgbClr val="262626"/>
                </a:solidFill>
              </a:rPr>
              <a:pPr>
                <a:defRPr/>
              </a:pPr>
              <a:t>35</a:t>
            </a:fld>
            <a:endParaRPr lang="en-AU" dirty="0">
              <a:solidFill>
                <a:srgbClr val="262626"/>
              </a:solidFill>
            </a:endParaRPr>
          </a:p>
        </p:txBody>
      </p:sp>
      <p:sp>
        <p:nvSpPr>
          <p:cNvPr id="20" name="Oval 2"/>
          <p:cNvSpPr>
            <a:spLocks noChangeAspect="1" noChangeArrowheads="1"/>
          </p:cNvSpPr>
          <p:nvPr/>
        </p:nvSpPr>
        <p:spPr bwMode="auto">
          <a:xfrm>
            <a:off x="8856029" y="6489340"/>
            <a:ext cx="144463" cy="142875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800" dirty="0">
                <a:latin typeface="Arial" charset="0"/>
              </a:rPr>
              <a:t>L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52" b="14719"/>
          <a:stretch/>
        </p:blipFill>
        <p:spPr bwMode="auto">
          <a:xfrm>
            <a:off x="467544" y="188640"/>
            <a:ext cx="8640763" cy="5555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prstDash val="lgDash"/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4285482" y="2359358"/>
            <a:ext cx="1474787" cy="250825"/>
          </a:xfrm>
          <a:prstGeom prst="rect">
            <a:avLst/>
          </a:prstGeom>
          <a:solidFill>
            <a:srgbClr val="92D05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AU" altLang="en-US" baseline="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4285482" y="2611771"/>
            <a:ext cx="719137" cy="3132137"/>
          </a:xfrm>
          <a:prstGeom prst="rect">
            <a:avLst/>
          </a:prstGeom>
          <a:solidFill>
            <a:srgbClr val="92D05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AU" altLang="en-US" baseline="0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685032" y="3473783"/>
            <a:ext cx="4357687" cy="252413"/>
          </a:xfrm>
          <a:prstGeom prst="rect">
            <a:avLst/>
          </a:prstGeom>
          <a:noFill/>
          <a:ln w="158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AU" altLang="en-US" baseline="0"/>
          </a:p>
        </p:txBody>
      </p:sp>
      <p:sp>
        <p:nvSpPr>
          <p:cNvPr id="14" name="Oval 13"/>
          <p:cNvSpPr>
            <a:spLocks noChangeArrowheads="1"/>
          </p:cNvSpPr>
          <p:nvPr/>
        </p:nvSpPr>
        <p:spPr bwMode="auto">
          <a:xfrm>
            <a:off x="685032" y="3437271"/>
            <a:ext cx="612775" cy="325437"/>
          </a:xfrm>
          <a:prstGeom prst="ellipse">
            <a:avLst/>
          </a:prstGeom>
          <a:noFill/>
          <a:ln w="9525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AU" altLang="en-US" baseline="0"/>
          </a:p>
        </p:txBody>
      </p:sp>
      <p:sp>
        <p:nvSpPr>
          <p:cNvPr id="15" name="Oval 12"/>
          <p:cNvSpPr>
            <a:spLocks noChangeArrowheads="1"/>
          </p:cNvSpPr>
          <p:nvPr/>
        </p:nvSpPr>
        <p:spPr bwMode="auto">
          <a:xfrm>
            <a:off x="4283894" y="3435683"/>
            <a:ext cx="720725" cy="325438"/>
          </a:xfrm>
          <a:prstGeom prst="ellipse">
            <a:avLst/>
          </a:prstGeom>
          <a:noFill/>
          <a:ln w="9525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AU" altLang="en-US" baseline="0"/>
          </a:p>
        </p:txBody>
      </p:sp>
    </p:spTree>
    <p:extLst>
      <p:ext uri="{BB962C8B-B14F-4D97-AF65-F5344CB8AC3E}">
        <p14:creationId xmlns:p14="http://schemas.microsoft.com/office/powerpoint/2010/main" val="185441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99" y="167166"/>
            <a:ext cx="8053041" cy="6178158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0A2D17-AE25-4B7F-B57B-59214BF4DB9F}" type="slidenum">
              <a:rPr lang="en-AU" smtClean="0">
                <a:solidFill>
                  <a:srgbClr val="262626"/>
                </a:solidFill>
              </a:rPr>
              <a:pPr>
                <a:defRPr/>
              </a:pPr>
              <a:t>36</a:t>
            </a:fld>
            <a:endParaRPr lang="en-AU" dirty="0">
              <a:solidFill>
                <a:srgbClr val="262626"/>
              </a:solidFill>
            </a:endParaRPr>
          </a:p>
        </p:txBody>
      </p:sp>
      <p:sp>
        <p:nvSpPr>
          <p:cNvPr id="20" name="Oval 2"/>
          <p:cNvSpPr>
            <a:spLocks noChangeAspect="1" noChangeArrowheads="1"/>
          </p:cNvSpPr>
          <p:nvPr/>
        </p:nvSpPr>
        <p:spPr bwMode="auto">
          <a:xfrm>
            <a:off x="8856029" y="6489340"/>
            <a:ext cx="144463" cy="142875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800" dirty="0">
                <a:latin typeface="Arial" charset="0"/>
              </a:rPr>
              <a:t>L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791580" y="2712604"/>
            <a:ext cx="19271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AU" altLang="en-US" b="1" baseline="0">
                <a:solidFill>
                  <a:srgbClr val="FF0000"/>
                </a:solidFill>
                <a:latin typeface="Comic Sans MS" pitchFamily="66" charset="0"/>
              </a:rPr>
              <a:t>V</a:t>
            </a:r>
            <a:r>
              <a:rPr lang="en-AU" altLang="en-US" b="1">
                <a:solidFill>
                  <a:srgbClr val="FF0000"/>
                </a:solidFill>
                <a:latin typeface="Comic Sans MS" pitchFamily="66" charset="0"/>
              </a:rPr>
              <a:t>d</a:t>
            </a:r>
            <a:r>
              <a:rPr lang="en-AU" altLang="en-US" b="1" baseline="0">
                <a:solidFill>
                  <a:srgbClr val="FF0000"/>
                </a:solidFill>
                <a:latin typeface="Comic Sans MS" pitchFamily="66" charset="0"/>
              </a:rPr>
              <a:t> = L x I x V</a:t>
            </a:r>
            <a:r>
              <a:rPr lang="en-AU" altLang="en-US" b="1">
                <a:solidFill>
                  <a:srgbClr val="FF0000"/>
                </a:solidFill>
                <a:latin typeface="Comic Sans MS" pitchFamily="66" charset="0"/>
              </a:rPr>
              <a:t>c</a:t>
            </a:r>
          </a:p>
        </p:txBody>
      </p:sp>
      <p:cxnSp>
        <p:nvCxnSpPr>
          <p:cNvPr id="12" name="Straight Connector 11"/>
          <p:cNvCxnSpPr>
            <a:cxnSpLocks noChangeShapeType="1"/>
          </p:cNvCxnSpPr>
          <p:nvPr/>
        </p:nvCxnSpPr>
        <p:spPr bwMode="auto">
          <a:xfrm>
            <a:off x="1505955" y="3107891"/>
            <a:ext cx="1290637" cy="4763"/>
          </a:xfrm>
          <a:prstGeom prst="lin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1732967" y="3092016"/>
            <a:ext cx="74892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AU" altLang="en-US" b="1" baseline="0">
                <a:solidFill>
                  <a:srgbClr val="FF0000"/>
                </a:solidFill>
                <a:latin typeface="Comic Sans MS" pitchFamily="66" charset="0"/>
              </a:rPr>
              <a:t>1000</a:t>
            </a:r>
            <a:endParaRPr lang="en-AU" altLang="en-US" b="1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4" name="TextBox 6"/>
          <p:cNvSpPr txBox="1">
            <a:spLocks noChangeArrowheads="1"/>
          </p:cNvSpPr>
          <p:nvPr/>
        </p:nvSpPr>
        <p:spPr bwMode="auto">
          <a:xfrm>
            <a:off x="791580" y="1884512"/>
            <a:ext cx="457250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AU" altLang="en-US" b="1" baseline="0" dirty="0" err="1">
                <a:solidFill>
                  <a:srgbClr val="990099"/>
                </a:solidFill>
                <a:latin typeface="Comic Sans MS" pitchFamily="66" charset="0"/>
              </a:rPr>
              <a:t>V</a:t>
            </a:r>
            <a:r>
              <a:rPr lang="en-AU" altLang="en-US" b="1" dirty="0" err="1">
                <a:solidFill>
                  <a:srgbClr val="990099"/>
                </a:solidFill>
                <a:latin typeface="Comic Sans MS" pitchFamily="66" charset="0"/>
              </a:rPr>
              <a:t>c</a:t>
            </a:r>
            <a:r>
              <a:rPr lang="en-AU" altLang="en-US" b="1" baseline="0" dirty="0">
                <a:solidFill>
                  <a:srgbClr val="990099"/>
                </a:solidFill>
                <a:latin typeface="Comic Sans MS" pitchFamily="66" charset="0"/>
              </a:rPr>
              <a:t>  = 2.55 x 1.155 </a:t>
            </a:r>
          </a:p>
          <a:p>
            <a:pPr algn="l" eaLnBrk="1" hangingPunct="1"/>
            <a:r>
              <a:rPr lang="en-AU" altLang="en-US" b="1" baseline="0" dirty="0">
                <a:solidFill>
                  <a:srgbClr val="990099"/>
                </a:solidFill>
                <a:latin typeface="Comic Sans MS" pitchFamily="66" charset="0"/>
              </a:rPr>
              <a:t>    =  2.94 mV/</a:t>
            </a:r>
            <a:r>
              <a:rPr lang="en-AU" altLang="en-US" b="1" baseline="0" dirty="0" err="1">
                <a:solidFill>
                  <a:srgbClr val="990099"/>
                </a:solidFill>
                <a:latin typeface="Comic Sans MS" pitchFamily="66" charset="0"/>
              </a:rPr>
              <a:t>A.m</a:t>
            </a:r>
            <a:r>
              <a:rPr lang="en-AU" altLang="en-US" b="1" baseline="0" dirty="0">
                <a:solidFill>
                  <a:srgbClr val="990099"/>
                </a:solidFill>
                <a:latin typeface="Comic Sans MS" pitchFamily="66" charset="0"/>
              </a:rPr>
              <a:t> (T41C8)</a:t>
            </a:r>
          </a:p>
        </p:txBody>
      </p:sp>
      <p:sp>
        <p:nvSpPr>
          <p:cNvPr id="15" name="TextBox 6"/>
          <p:cNvSpPr txBox="1">
            <a:spLocks noChangeArrowheads="1"/>
          </p:cNvSpPr>
          <p:nvPr/>
        </p:nvSpPr>
        <p:spPr bwMode="auto">
          <a:xfrm>
            <a:off x="1194805" y="3504692"/>
            <a:ext cx="228139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AU" altLang="en-US" b="1" baseline="0">
                <a:solidFill>
                  <a:srgbClr val="FF0000"/>
                </a:solidFill>
                <a:latin typeface="Comic Sans MS" pitchFamily="66" charset="0"/>
              </a:rPr>
              <a:t>=  35 x 63 x 2.94</a:t>
            </a:r>
            <a:endParaRPr lang="en-AU" altLang="en-US" b="1">
              <a:solidFill>
                <a:srgbClr val="FF0000"/>
              </a:solidFill>
              <a:latin typeface="Comic Sans MS" pitchFamily="66" charset="0"/>
            </a:endParaRPr>
          </a:p>
        </p:txBody>
      </p:sp>
      <p:cxnSp>
        <p:nvCxnSpPr>
          <p:cNvPr id="16" name="Straight Connector 8"/>
          <p:cNvCxnSpPr>
            <a:cxnSpLocks noChangeShapeType="1"/>
          </p:cNvCxnSpPr>
          <p:nvPr/>
        </p:nvCxnSpPr>
        <p:spPr bwMode="auto">
          <a:xfrm>
            <a:off x="1704392" y="3896805"/>
            <a:ext cx="1884363" cy="0"/>
          </a:xfrm>
          <a:prstGeom prst="lin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" name="TextBox 11"/>
          <p:cNvSpPr txBox="1">
            <a:spLocks noChangeArrowheads="1"/>
          </p:cNvSpPr>
          <p:nvPr/>
        </p:nvSpPr>
        <p:spPr bwMode="auto">
          <a:xfrm>
            <a:off x="2115555" y="3896805"/>
            <a:ext cx="74892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AU" altLang="en-US" b="1" baseline="0" dirty="0">
                <a:solidFill>
                  <a:srgbClr val="FF0000"/>
                </a:solidFill>
                <a:latin typeface="Comic Sans MS" pitchFamily="66" charset="0"/>
              </a:rPr>
              <a:t>1000</a:t>
            </a:r>
            <a:endParaRPr lang="en-AU" altLang="en-US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8" name="TextBox 6"/>
          <p:cNvSpPr txBox="1">
            <a:spLocks noChangeArrowheads="1"/>
          </p:cNvSpPr>
          <p:nvPr/>
        </p:nvSpPr>
        <p:spPr bwMode="auto">
          <a:xfrm>
            <a:off x="1216819" y="4296780"/>
            <a:ext cx="96212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US" altLang="en-US" b="1" baseline="0" dirty="0">
                <a:solidFill>
                  <a:srgbClr val="FF0000"/>
                </a:solidFill>
                <a:latin typeface="Comic Sans MS" pitchFamily="66" charset="0"/>
              </a:rPr>
              <a:t>= 6.5V</a:t>
            </a:r>
            <a:endParaRPr lang="en-AU" altLang="en-US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9" name="TextBox 6"/>
          <p:cNvSpPr txBox="1">
            <a:spLocks noChangeArrowheads="1"/>
          </p:cNvSpPr>
          <p:nvPr/>
        </p:nvSpPr>
        <p:spPr bwMode="auto">
          <a:xfrm>
            <a:off x="5089276" y="2652862"/>
            <a:ext cx="19271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AU" altLang="en-US" b="1" baseline="0">
                <a:solidFill>
                  <a:srgbClr val="FF0000"/>
                </a:solidFill>
                <a:latin typeface="Comic Sans MS" pitchFamily="66" charset="0"/>
              </a:rPr>
              <a:t>V</a:t>
            </a:r>
            <a:r>
              <a:rPr lang="en-AU" altLang="en-US" b="1">
                <a:solidFill>
                  <a:srgbClr val="FF0000"/>
                </a:solidFill>
                <a:latin typeface="Comic Sans MS" pitchFamily="66" charset="0"/>
              </a:rPr>
              <a:t>d</a:t>
            </a:r>
            <a:r>
              <a:rPr lang="en-AU" altLang="en-US" b="1" baseline="0">
                <a:solidFill>
                  <a:srgbClr val="FF0000"/>
                </a:solidFill>
                <a:latin typeface="Comic Sans MS" pitchFamily="66" charset="0"/>
              </a:rPr>
              <a:t> = L x I x V</a:t>
            </a:r>
            <a:r>
              <a:rPr lang="en-AU" altLang="en-US" b="1">
                <a:solidFill>
                  <a:srgbClr val="FF0000"/>
                </a:solidFill>
                <a:latin typeface="Comic Sans MS" pitchFamily="66" charset="0"/>
              </a:rPr>
              <a:t>c</a:t>
            </a:r>
          </a:p>
        </p:txBody>
      </p:sp>
      <p:cxnSp>
        <p:nvCxnSpPr>
          <p:cNvPr id="21" name="Straight Connector 8"/>
          <p:cNvCxnSpPr>
            <a:cxnSpLocks noChangeShapeType="1"/>
          </p:cNvCxnSpPr>
          <p:nvPr/>
        </p:nvCxnSpPr>
        <p:spPr bwMode="auto">
          <a:xfrm>
            <a:off x="5844926" y="3068787"/>
            <a:ext cx="1238250" cy="0"/>
          </a:xfrm>
          <a:prstGeom prst="lin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" name="TextBox 11"/>
          <p:cNvSpPr txBox="1">
            <a:spLocks noChangeArrowheads="1"/>
          </p:cNvSpPr>
          <p:nvPr/>
        </p:nvSpPr>
        <p:spPr bwMode="auto">
          <a:xfrm>
            <a:off x="5879851" y="3032274"/>
            <a:ext cx="74892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AU" altLang="en-US" b="1" baseline="0">
                <a:solidFill>
                  <a:srgbClr val="FF0000"/>
                </a:solidFill>
                <a:latin typeface="Comic Sans MS" pitchFamily="66" charset="0"/>
              </a:rPr>
              <a:t>1000</a:t>
            </a:r>
            <a:endParaRPr lang="en-AU" altLang="en-US" b="1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3" name="TextBox 6"/>
          <p:cNvSpPr txBox="1">
            <a:spLocks noChangeArrowheads="1"/>
          </p:cNvSpPr>
          <p:nvPr/>
        </p:nvSpPr>
        <p:spPr bwMode="auto">
          <a:xfrm>
            <a:off x="5052764" y="1844824"/>
            <a:ext cx="324159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AU" altLang="en-US" b="1" baseline="0" dirty="0" err="1">
                <a:solidFill>
                  <a:srgbClr val="990099"/>
                </a:solidFill>
                <a:latin typeface="Comic Sans MS" pitchFamily="66" charset="0"/>
              </a:rPr>
              <a:t>V</a:t>
            </a:r>
            <a:r>
              <a:rPr lang="en-AU" altLang="en-US" b="1" dirty="0" err="1">
                <a:solidFill>
                  <a:srgbClr val="990099"/>
                </a:solidFill>
                <a:latin typeface="Comic Sans MS" pitchFamily="66" charset="0"/>
              </a:rPr>
              <a:t>c</a:t>
            </a:r>
            <a:r>
              <a:rPr lang="en-AU" altLang="en-US" b="1" baseline="0" dirty="0">
                <a:solidFill>
                  <a:srgbClr val="990099"/>
                </a:solidFill>
                <a:latin typeface="Comic Sans MS" pitchFamily="66" charset="0"/>
              </a:rPr>
              <a:t> = 9.71 x 1.155</a:t>
            </a:r>
          </a:p>
          <a:p>
            <a:pPr algn="l" eaLnBrk="1" hangingPunct="1"/>
            <a:r>
              <a:rPr lang="en-AU" altLang="en-US" b="1" baseline="0" dirty="0">
                <a:solidFill>
                  <a:srgbClr val="990099"/>
                </a:solidFill>
                <a:latin typeface="Comic Sans MS" pitchFamily="66" charset="0"/>
              </a:rPr>
              <a:t>   = 11.2 mV/</a:t>
            </a:r>
            <a:r>
              <a:rPr lang="en-AU" altLang="en-US" b="1" baseline="0" dirty="0" err="1">
                <a:solidFill>
                  <a:srgbClr val="990099"/>
                </a:solidFill>
                <a:latin typeface="Comic Sans MS" pitchFamily="66" charset="0"/>
              </a:rPr>
              <a:t>A.m</a:t>
            </a:r>
            <a:r>
              <a:rPr lang="en-AU" altLang="en-US" b="1" baseline="0" dirty="0">
                <a:solidFill>
                  <a:srgbClr val="990099"/>
                </a:solidFill>
                <a:latin typeface="Comic Sans MS" pitchFamily="66" charset="0"/>
              </a:rPr>
              <a:t> (T42C6)</a:t>
            </a:r>
          </a:p>
        </p:txBody>
      </p:sp>
      <p:sp>
        <p:nvSpPr>
          <p:cNvPr id="24" name="TextBox 6"/>
          <p:cNvSpPr txBox="1">
            <a:spLocks noChangeArrowheads="1"/>
          </p:cNvSpPr>
          <p:nvPr/>
        </p:nvSpPr>
        <p:spPr bwMode="auto">
          <a:xfrm>
            <a:off x="5492501" y="3504692"/>
            <a:ext cx="228139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AU" altLang="en-US" b="1" baseline="0">
                <a:solidFill>
                  <a:srgbClr val="FF0000"/>
                </a:solidFill>
                <a:latin typeface="Comic Sans MS" pitchFamily="66" charset="0"/>
              </a:rPr>
              <a:t>=  50 x 25 x 11.2</a:t>
            </a:r>
            <a:endParaRPr lang="en-AU" altLang="en-US" b="1">
              <a:solidFill>
                <a:srgbClr val="FF0000"/>
              </a:solidFill>
              <a:latin typeface="Comic Sans MS" pitchFamily="66" charset="0"/>
            </a:endParaRPr>
          </a:p>
        </p:txBody>
      </p:sp>
      <p:cxnSp>
        <p:nvCxnSpPr>
          <p:cNvPr id="25" name="Straight Connector 8"/>
          <p:cNvCxnSpPr>
            <a:cxnSpLocks noChangeShapeType="1"/>
          </p:cNvCxnSpPr>
          <p:nvPr/>
        </p:nvCxnSpPr>
        <p:spPr bwMode="auto">
          <a:xfrm>
            <a:off x="5975101" y="3896805"/>
            <a:ext cx="1885950" cy="7937"/>
          </a:xfrm>
          <a:prstGeom prst="lin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6" name="TextBox 11"/>
          <p:cNvSpPr txBox="1">
            <a:spLocks noChangeArrowheads="1"/>
          </p:cNvSpPr>
          <p:nvPr/>
        </p:nvSpPr>
        <p:spPr bwMode="auto">
          <a:xfrm>
            <a:off x="6348164" y="3896805"/>
            <a:ext cx="74892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AU" altLang="en-US" b="1" baseline="0">
                <a:solidFill>
                  <a:srgbClr val="FF0000"/>
                </a:solidFill>
                <a:latin typeface="Comic Sans MS" pitchFamily="66" charset="0"/>
              </a:rPr>
              <a:t>1000</a:t>
            </a:r>
            <a:endParaRPr lang="en-AU" altLang="en-US" b="1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7" name="TextBox 6"/>
          <p:cNvSpPr txBox="1">
            <a:spLocks noChangeArrowheads="1"/>
          </p:cNvSpPr>
          <p:nvPr/>
        </p:nvSpPr>
        <p:spPr bwMode="auto">
          <a:xfrm>
            <a:off x="5486151" y="4296780"/>
            <a:ext cx="8627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AU" altLang="en-US" b="1" baseline="0" dirty="0">
                <a:solidFill>
                  <a:srgbClr val="FF0000"/>
                </a:solidFill>
                <a:latin typeface="Comic Sans MS" pitchFamily="66" charset="0"/>
              </a:rPr>
              <a:t>= 14V</a:t>
            </a:r>
            <a:endParaRPr lang="en-AU" altLang="en-US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8" name="TextBox 6"/>
          <p:cNvSpPr txBox="1">
            <a:spLocks noChangeArrowheads="1"/>
          </p:cNvSpPr>
          <p:nvPr/>
        </p:nvSpPr>
        <p:spPr bwMode="auto">
          <a:xfrm>
            <a:off x="1216819" y="4868778"/>
            <a:ext cx="254909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AU" altLang="en-US" b="1" baseline="0" dirty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en-AU" altLang="en-US" b="1" baseline="0" dirty="0" err="1">
                <a:solidFill>
                  <a:srgbClr val="0000FF"/>
                </a:solidFill>
                <a:latin typeface="Comic Sans MS" pitchFamily="66" charset="0"/>
              </a:rPr>
              <a:t>Vd</a:t>
            </a:r>
            <a:r>
              <a:rPr lang="en-AU" altLang="en-US" b="1" baseline="0" dirty="0">
                <a:solidFill>
                  <a:srgbClr val="0000FF"/>
                </a:solidFill>
                <a:latin typeface="Comic Sans MS" pitchFamily="66" charset="0"/>
              </a:rPr>
              <a:t> total = 6.5 + 14</a:t>
            </a:r>
            <a:endParaRPr lang="en-AU" altLang="en-US" b="1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29" name="TextBox 6"/>
          <p:cNvSpPr txBox="1">
            <a:spLocks noChangeArrowheads="1"/>
          </p:cNvSpPr>
          <p:nvPr/>
        </p:nvSpPr>
        <p:spPr bwMode="auto">
          <a:xfrm>
            <a:off x="5378611" y="4868838"/>
            <a:ext cx="173957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AU" altLang="en-US" b="1" baseline="0" dirty="0">
                <a:solidFill>
                  <a:srgbClr val="0000FF"/>
                </a:solidFill>
                <a:latin typeface="Comic Sans MS" pitchFamily="66" charset="0"/>
              </a:rPr>
              <a:t> = 20.5V </a:t>
            </a:r>
            <a:r>
              <a:rPr lang="en-US" altLang="en-US" b="1" baseline="0" dirty="0">
                <a:solidFill>
                  <a:srgbClr val="0000FF"/>
                </a:solidFill>
                <a:latin typeface="Comic Sans MS" pitchFamily="66" charset="0"/>
              </a:rPr>
              <a:t>(1</a:t>
            </a:r>
            <a:r>
              <a:rPr lang="el-GR" altLang="en-US" b="1" baseline="0" dirty="0">
                <a:solidFill>
                  <a:srgbClr val="0000FF"/>
                </a:solidFill>
                <a:latin typeface="Consolas" pitchFamily="49" charset="0"/>
              </a:rPr>
              <a:t>φ</a:t>
            </a:r>
            <a:r>
              <a:rPr lang="en-US" altLang="en-US" b="1" baseline="0" dirty="0">
                <a:solidFill>
                  <a:srgbClr val="0000FF"/>
                </a:solidFill>
                <a:latin typeface="Comic Sans MS" pitchFamily="66" charset="0"/>
              </a:rPr>
              <a:t>)</a:t>
            </a:r>
            <a:endParaRPr lang="en-AU" altLang="en-US" b="1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30" name="TextBox 6"/>
          <p:cNvSpPr txBox="1">
            <a:spLocks noChangeArrowheads="1"/>
          </p:cNvSpPr>
          <p:nvPr/>
        </p:nvSpPr>
        <p:spPr bwMode="auto">
          <a:xfrm>
            <a:off x="6871167" y="5310392"/>
            <a:ext cx="49404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US" altLang="en-US" b="1" baseline="0" dirty="0">
                <a:solidFill>
                  <a:srgbClr val="FF0000"/>
                </a:solidFill>
                <a:latin typeface="Comic Sans MS" pitchFamily="66" charset="0"/>
              </a:rPr>
              <a:t>No</a:t>
            </a:r>
            <a:endParaRPr lang="en-AU" altLang="en-US" b="1" baseline="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1" name="TextBox 6"/>
          <p:cNvSpPr txBox="1">
            <a:spLocks noChangeArrowheads="1"/>
          </p:cNvSpPr>
          <p:nvPr/>
        </p:nvSpPr>
        <p:spPr bwMode="auto">
          <a:xfrm>
            <a:off x="5013454" y="5694030"/>
            <a:ext cx="144783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US" altLang="en-US" b="1" baseline="0" dirty="0" err="1">
                <a:solidFill>
                  <a:srgbClr val="FF0000"/>
                </a:solidFill>
                <a:latin typeface="Comic Sans MS" pitchFamily="66" charset="0"/>
              </a:rPr>
              <a:t>V</a:t>
            </a:r>
            <a:r>
              <a:rPr lang="en-US" altLang="en-US" b="1" dirty="0" err="1">
                <a:solidFill>
                  <a:srgbClr val="FF0000"/>
                </a:solidFill>
                <a:latin typeface="Comic Sans MS" pitchFamily="66" charset="0"/>
              </a:rPr>
              <a:t>d</a:t>
            </a:r>
            <a:r>
              <a:rPr lang="en-US" altLang="en-US" b="1" baseline="0" dirty="0">
                <a:solidFill>
                  <a:srgbClr val="FF0000"/>
                </a:solidFill>
                <a:latin typeface="Comic Sans MS" pitchFamily="66" charset="0"/>
              </a:rPr>
              <a:t> &gt; 11.5V</a:t>
            </a:r>
            <a:endParaRPr lang="en-AU" altLang="en-US" b="1" baseline="0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8035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9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800" decel="100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8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9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5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6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0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0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0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0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9" grpId="0"/>
      <p:bldP spid="22" grpId="0"/>
      <p:bldP spid="23" grpId="0"/>
      <p:bldP spid="24" grpId="0"/>
      <p:bldP spid="26" grpId="0"/>
      <p:bldP spid="27" grpId="0"/>
      <p:bldP spid="28" grpId="0"/>
      <p:bldP spid="29" grpId="0"/>
      <p:bldP spid="30" grpId="0"/>
      <p:bldP spid="31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/>
          <p:cNvSpPr/>
          <p:nvPr/>
        </p:nvSpPr>
        <p:spPr>
          <a:xfrm>
            <a:off x="7199523" y="4651147"/>
            <a:ext cx="1808874" cy="252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AU"/>
          </a:p>
        </p:txBody>
      </p:sp>
      <p:sp>
        <p:nvSpPr>
          <p:cNvPr id="41" name="Rectangle 40"/>
          <p:cNvSpPr/>
          <p:nvPr/>
        </p:nvSpPr>
        <p:spPr>
          <a:xfrm>
            <a:off x="1178950" y="3007912"/>
            <a:ext cx="1808874" cy="252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AU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0A2D17-AE25-4B7F-B57B-59214BF4DB9F}" type="slidenum">
              <a:rPr lang="en-AU" smtClean="0">
                <a:solidFill>
                  <a:srgbClr val="262626"/>
                </a:solidFill>
              </a:rPr>
              <a:pPr>
                <a:defRPr/>
              </a:pPr>
              <a:t>37</a:t>
            </a:fld>
            <a:endParaRPr lang="en-AU" dirty="0">
              <a:solidFill>
                <a:srgbClr val="262626"/>
              </a:solidFill>
            </a:endParaRPr>
          </a:p>
        </p:txBody>
      </p:sp>
      <p:sp>
        <p:nvSpPr>
          <p:cNvPr id="20" name="Oval 2"/>
          <p:cNvSpPr>
            <a:spLocks noChangeAspect="1" noChangeArrowheads="1"/>
          </p:cNvSpPr>
          <p:nvPr/>
        </p:nvSpPr>
        <p:spPr bwMode="auto">
          <a:xfrm>
            <a:off x="8856029" y="6489340"/>
            <a:ext cx="144463" cy="142875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800" dirty="0">
                <a:latin typeface="Arial" charset="0"/>
              </a:rPr>
              <a:t>L</a:t>
            </a:r>
          </a:p>
        </p:txBody>
      </p:sp>
      <p:sp>
        <p:nvSpPr>
          <p:cNvPr id="9" name="Rectangle 8"/>
          <p:cNvSpPr/>
          <p:nvPr/>
        </p:nvSpPr>
        <p:spPr>
          <a:xfrm>
            <a:off x="383196" y="404664"/>
            <a:ext cx="8215085" cy="252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AU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404664"/>
            <a:ext cx="8202747" cy="1116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395536" y="3785034"/>
            <a:ext cx="21224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AU" altLang="en-US" sz="2000" b="1" baseline="0">
                <a:solidFill>
                  <a:srgbClr val="990099"/>
                </a:solidFill>
                <a:latin typeface="Comic Sans MS" pitchFamily="66" charset="0"/>
              </a:rPr>
              <a:t>V</a:t>
            </a:r>
            <a:r>
              <a:rPr lang="en-AU" altLang="en-US" sz="2000" b="1">
                <a:solidFill>
                  <a:srgbClr val="990099"/>
                </a:solidFill>
                <a:latin typeface="Comic Sans MS" pitchFamily="66" charset="0"/>
              </a:rPr>
              <a:t>d</a:t>
            </a:r>
            <a:r>
              <a:rPr lang="en-AU" altLang="en-US" sz="2000" b="1" baseline="0">
                <a:solidFill>
                  <a:srgbClr val="990099"/>
                </a:solidFill>
                <a:latin typeface="Comic Sans MS" pitchFamily="66" charset="0"/>
              </a:rPr>
              <a:t> = L x I x V</a:t>
            </a:r>
            <a:r>
              <a:rPr lang="en-AU" altLang="en-US" sz="2000" b="1">
                <a:solidFill>
                  <a:srgbClr val="990099"/>
                </a:solidFill>
                <a:latin typeface="Comic Sans MS" pitchFamily="66" charset="0"/>
              </a:rPr>
              <a:t>c</a:t>
            </a:r>
          </a:p>
        </p:txBody>
      </p:sp>
      <p:cxnSp>
        <p:nvCxnSpPr>
          <p:cNvPr id="12" name="Straight Connector 11"/>
          <p:cNvCxnSpPr>
            <a:cxnSpLocks noChangeShapeType="1"/>
          </p:cNvCxnSpPr>
          <p:nvPr/>
        </p:nvCxnSpPr>
        <p:spPr bwMode="auto">
          <a:xfrm>
            <a:off x="1109911" y="4180321"/>
            <a:ext cx="1290637" cy="4763"/>
          </a:xfrm>
          <a:prstGeom prst="line">
            <a:avLst/>
          </a:prstGeom>
          <a:noFill/>
          <a:ln w="25400" algn="ctr">
            <a:noFill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1336923" y="4164446"/>
            <a:ext cx="812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AU" altLang="en-US" sz="2000" b="1" baseline="0" dirty="0">
                <a:solidFill>
                  <a:srgbClr val="990099"/>
                </a:solidFill>
                <a:latin typeface="Comic Sans MS" pitchFamily="66" charset="0"/>
              </a:rPr>
              <a:t>1000</a:t>
            </a:r>
            <a:endParaRPr lang="en-AU" altLang="en-US" sz="2000" b="1" dirty="0">
              <a:solidFill>
                <a:srgbClr val="990099"/>
              </a:solidFill>
              <a:latin typeface="Comic Sans MS" pitchFamily="66" charset="0"/>
            </a:endParaRPr>
          </a:p>
        </p:txBody>
      </p:sp>
      <p:sp>
        <p:nvSpPr>
          <p:cNvPr id="14" name="TextBox 6"/>
          <p:cNvSpPr txBox="1">
            <a:spLocks noChangeArrowheads="1"/>
          </p:cNvSpPr>
          <p:nvPr/>
        </p:nvSpPr>
        <p:spPr bwMode="auto">
          <a:xfrm>
            <a:off x="395536" y="2956942"/>
            <a:ext cx="460851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AU" altLang="en-US" sz="2000" b="1" baseline="0" dirty="0" err="1">
                <a:solidFill>
                  <a:srgbClr val="990099"/>
                </a:solidFill>
                <a:latin typeface="Comic Sans MS" pitchFamily="66" charset="0"/>
              </a:rPr>
              <a:t>V</a:t>
            </a:r>
            <a:r>
              <a:rPr lang="en-AU" altLang="en-US" sz="2000" b="1" dirty="0" err="1">
                <a:solidFill>
                  <a:srgbClr val="990099"/>
                </a:solidFill>
                <a:latin typeface="Comic Sans MS" pitchFamily="66" charset="0"/>
              </a:rPr>
              <a:t>c</a:t>
            </a:r>
            <a:r>
              <a:rPr lang="en-AU" altLang="en-US" sz="2000" b="1" baseline="0" dirty="0">
                <a:solidFill>
                  <a:srgbClr val="990099"/>
                </a:solidFill>
                <a:latin typeface="Comic Sans MS" pitchFamily="66" charset="0"/>
              </a:rPr>
              <a:t>  = 2.55 x 1.155 </a:t>
            </a:r>
          </a:p>
          <a:p>
            <a:pPr algn="l" eaLnBrk="1" hangingPunct="1"/>
            <a:r>
              <a:rPr lang="en-AU" altLang="en-US" sz="2000" b="1" baseline="0" dirty="0">
                <a:solidFill>
                  <a:srgbClr val="990099"/>
                </a:solidFill>
                <a:latin typeface="Comic Sans MS" pitchFamily="66" charset="0"/>
              </a:rPr>
              <a:t>    =  2.94 mV/</a:t>
            </a:r>
            <a:r>
              <a:rPr lang="en-AU" altLang="en-US" sz="2000" b="1" baseline="0" dirty="0" err="1">
                <a:solidFill>
                  <a:srgbClr val="990099"/>
                </a:solidFill>
                <a:latin typeface="Comic Sans MS" pitchFamily="66" charset="0"/>
              </a:rPr>
              <a:t>A.m</a:t>
            </a:r>
            <a:r>
              <a:rPr lang="en-AU" altLang="en-US" sz="2000" b="1" baseline="0" dirty="0">
                <a:solidFill>
                  <a:srgbClr val="990099"/>
                </a:solidFill>
                <a:latin typeface="Comic Sans MS" pitchFamily="66" charset="0"/>
              </a:rPr>
              <a:t> </a:t>
            </a:r>
            <a:r>
              <a:rPr lang="en-AU" altLang="en-US" sz="1600" b="1" baseline="0" dirty="0">
                <a:solidFill>
                  <a:srgbClr val="990099"/>
                </a:solidFill>
                <a:latin typeface="Comic Sans MS" pitchFamily="66" charset="0"/>
              </a:rPr>
              <a:t>(single phase)</a:t>
            </a:r>
          </a:p>
        </p:txBody>
      </p:sp>
      <p:sp>
        <p:nvSpPr>
          <p:cNvPr id="15" name="TextBox 6"/>
          <p:cNvSpPr txBox="1">
            <a:spLocks noChangeArrowheads="1"/>
          </p:cNvSpPr>
          <p:nvPr/>
        </p:nvSpPr>
        <p:spPr bwMode="auto">
          <a:xfrm>
            <a:off x="798761" y="4577122"/>
            <a:ext cx="25177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AU" altLang="en-US" sz="2000" b="1" baseline="0" dirty="0">
                <a:solidFill>
                  <a:srgbClr val="990099"/>
                </a:solidFill>
                <a:latin typeface="Comic Sans MS" pitchFamily="66" charset="0"/>
              </a:rPr>
              <a:t>=  35 x 63 x 2.94</a:t>
            </a:r>
            <a:endParaRPr lang="en-AU" altLang="en-US" sz="2000" b="1" dirty="0">
              <a:solidFill>
                <a:srgbClr val="990099"/>
              </a:solidFill>
              <a:latin typeface="Comic Sans MS" pitchFamily="66" charset="0"/>
            </a:endParaRPr>
          </a:p>
        </p:txBody>
      </p:sp>
      <p:cxnSp>
        <p:nvCxnSpPr>
          <p:cNvPr id="16" name="Straight Connector 8"/>
          <p:cNvCxnSpPr>
            <a:cxnSpLocks noChangeShapeType="1"/>
          </p:cNvCxnSpPr>
          <p:nvPr/>
        </p:nvCxnSpPr>
        <p:spPr bwMode="auto">
          <a:xfrm>
            <a:off x="1308348" y="4969235"/>
            <a:ext cx="1884363" cy="0"/>
          </a:xfrm>
          <a:prstGeom prst="line">
            <a:avLst/>
          </a:prstGeom>
          <a:noFill/>
          <a:ln w="25400" algn="ctr">
            <a:noFill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" name="TextBox 11"/>
          <p:cNvSpPr txBox="1">
            <a:spLocks noChangeArrowheads="1"/>
          </p:cNvSpPr>
          <p:nvPr/>
        </p:nvSpPr>
        <p:spPr bwMode="auto">
          <a:xfrm>
            <a:off x="1719511" y="4969235"/>
            <a:ext cx="812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AU" altLang="en-US" sz="2000" b="1" baseline="0" dirty="0">
                <a:solidFill>
                  <a:srgbClr val="990099"/>
                </a:solidFill>
                <a:latin typeface="Comic Sans MS" pitchFamily="66" charset="0"/>
              </a:rPr>
              <a:t>1000</a:t>
            </a:r>
            <a:endParaRPr lang="en-AU" altLang="en-US" sz="2000" b="1" dirty="0">
              <a:solidFill>
                <a:srgbClr val="990099"/>
              </a:solidFill>
              <a:latin typeface="Comic Sans MS" pitchFamily="66" charset="0"/>
            </a:endParaRPr>
          </a:p>
        </p:txBody>
      </p:sp>
      <p:sp>
        <p:nvSpPr>
          <p:cNvPr id="18" name="TextBox 6"/>
          <p:cNvSpPr txBox="1">
            <a:spLocks noChangeArrowheads="1"/>
          </p:cNvSpPr>
          <p:nvPr/>
        </p:nvSpPr>
        <p:spPr bwMode="auto">
          <a:xfrm>
            <a:off x="820775" y="5369210"/>
            <a:ext cx="10509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US" altLang="en-US" sz="2000" b="1" baseline="0" dirty="0">
                <a:solidFill>
                  <a:srgbClr val="990099"/>
                </a:solidFill>
                <a:latin typeface="Comic Sans MS" pitchFamily="66" charset="0"/>
              </a:rPr>
              <a:t>= 6.5V</a:t>
            </a:r>
            <a:endParaRPr lang="en-AU" altLang="en-US" sz="2000" b="1" dirty="0">
              <a:solidFill>
                <a:srgbClr val="990099"/>
              </a:solidFill>
              <a:latin typeface="Comic Sans MS" pitchFamily="66" charset="0"/>
            </a:endParaRPr>
          </a:p>
        </p:txBody>
      </p:sp>
      <p:sp>
        <p:nvSpPr>
          <p:cNvPr id="19" name="TextBox 6"/>
          <p:cNvSpPr txBox="1">
            <a:spLocks noChangeArrowheads="1"/>
          </p:cNvSpPr>
          <p:nvPr/>
        </p:nvSpPr>
        <p:spPr bwMode="auto">
          <a:xfrm>
            <a:off x="5256076" y="899428"/>
            <a:ext cx="399644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AU" altLang="en-US" b="1" i="1" baseline="0" dirty="0">
                <a:solidFill>
                  <a:srgbClr val="0000FF"/>
                </a:solidFill>
                <a:latin typeface="Comic Sans MS" pitchFamily="66" charset="0"/>
              </a:rPr>
              <a:t>Example from previous activity:</a:t>
            </a:r>
          </a:p>
        </p:txBody>
      </p:sp>
      <p:sp>
        <p:nvSpPr>
          <p:cNvPr id="21" name="TextBox 6"/>
          <p:cNvSpPr txBox="1">
            <a:spLocks noChangeArrowheads="1"/>
          </p:cNvSpPr>
          <p:nvPr/>
        </p:nvSpPr>
        <p:spPr bwMode="auto">
          <a:xfrm>
            <a:off x="395536" y="1696742"/>
            <a:ext cx="342038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AU" altLang="en-US" sz="2000" b="1" baseline="0" dirty="0">
                <a:solidFill>
                  <a:srgbClr val="990099"/>
                </a:solidFill>
                <a:latin typeface="Comic Sans MS" pitchFamily="66" charset="0"/>
              </a:rPr>
              <a:t>Converting the </a:t>
            </a:r>
            <a:r>
              <a:rPr lang="en-AU" altLang="en-US" sz="2000" b="1" baseline="0" dirty="0" err="1">
                <a:solidFill>
                  <a:srgbClr val="990099"/>
                </a:solidFill>
                <a:latin typeface="Comic Sans MS" pitchFamily="66" charset="0"/>
              </a:rPr>
              <a:t>Vc</a:t>
            </a:r>
            <a:r>
              <a:rPr lang="en-AU" altLang="en-US" sz="2000" b="1" baseline="0" dirty="0">
                <a:solidFill>
                  <a:srgbClr val="990099"/>
                </a:solidFill>
                <a:latin typeface="Comic Sans MS" pitchFamily="66" charset="0"/>
              </a:rPr>
              <a:t> first:</a:t>
            </a:r>
          </a:p>
        </p:txBody>
      </p:sp>
      <p:sp>
        <p:nvSpPr>
          <p:cNvPr id="22" name="TextBox 6"/>
          <p:cNvSpPr txBox="1">
            <a:spLocks noChangeArrowheads="1"/>
          </p:cNvSpPr>
          <p:nvPr/>
        </p:nvSpPr>
        <p:spPr bwMode="auto">
          <a:xfrm>
            <a:off x="5076056" y="1664804"/>
            <a:ext cx="403244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AU" altLang="en-US" sz="2000" b="1" baseline="0" dirty="0">
                <a:solidFill>
                  <a:srgbClr val="FF0000"/>
                </a:solidFill>
                <a:latin typeface="Comic Sans MS" pitchFamily="66" charset="0"/>
              </a:rPr>
              <a:t>Converting </a:t>
            </a:r>
            <a:r>
              <a:rPr lang="en-AU" altLang="en-US" sz="2000" b="1" baseline="0" dirty="0" err="1">
                <a:solidFill>
                  <a:srgbClr val="FF0000"/>
                </a:solidFill>
                <a:latin typeface="Comic Sans MS" pitchFamily="66" charset="0"/>
              </a:rPr>
              <a:t>Vc</a:t>
            </a:r>
            <a:r>
              <a:rPr lang="en-AU" altLang="en-US" sz="2000" b="1" baseline="0" dirty="0">
                <a:solidFill>
                  <a:srgbClr val="FF0000"/>
                </a:solidFill>
                <a:latin typeface="Comic Sans MS" pitchFamily="66" charset="0"/>
              </a:rPr>
              <a:t> in the equation: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1755229" y="2176932"/>
            <a:ext cx="0" cy="567992"/>
          </a:xfrm>
          <a:prstGeom prst="straightConnector1">
            <a:avLst/>
          </a:prstGeom>
          <a:ln w="38100">
            <a:solidFill>
              <a:srgbClr val="9900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7072497" y="2094758"/>
            <a:ext cx="0" cy="567992"/>
          </a:xfrm>
          <a:prstGeom prst="straightConnector1">
            <a:avLst/>
          </a:prstGeom>
          <a:ln w="38100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5004048" y="3789040"/>
            <a:ext cx="319670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AU" altLang="en-US" sz="2000" b="1" baseline="0" dirty="0" err="1">
                <a:solidFill>
                  <a:srgbClr val="FF0000"/>
                </a:solidFill>
                <a:latin typeface="Comic Sans MS" pitchFamily="66" charset="0"/>
              </a:rPr>
              <a:t>V</a:t>
            </a:r>
            <a:r>
              <a:rPr lang="en-AU" altLang="en-US" sz="2000" b="1" dirty="0" err="1">
                <a:solidFill>
                  <a:srgbClr val="FF0000"/>
                </a:solidFill>
                <a:latin typeface="Comic Sans MS" pitchFamily="66" charset="0"/>
              </a:rPr>
              <a:t>d</a:t>
            </a:r>
            <a:r>
              <a:rPr lang="en-AU" altLang="en-US" sz="2000" b="1" baseline="0" dirty="0">
                <a:solidFill>
                  <a:srgbClr val="FF0000"/>
                </a:solidFill>
                <a:latin typeface="Comic Sans MS" pitchFamily="66" charset="0"/>
              </a:rPr>
              <a:t> = L x I x </a:t>
            </a:r>
            <a:r>
              <a:rPr lang="en-AU" altLang="en-US" sz="2000" b="1" baseline="0" dirty="0" err="1">
                <a:solidFill>
                  <a:srgbClr val="FF0000"/>
                </a:solidFill>
                <a:latin typeface="Comic Sans MS" pitchFamily="66" charset="0"/>
              </a:rPr>
              <a:t>V</a:t>
            </a:r>
            <a:r>
              <a:rPr lang="en-AU" altLang="en-US" sz="2000" b="1" dirty="0" err="1">
                <a:solidFill>
                  <a:srgbClr val="FF0000"/>
                </a:solidFill>
                <a:latin typeface="Comic Sans MS" pitchFamily="66" charset="0"/>
              </a:rPr>
              <a:t>c</a:t>
            </a:r>
            <a:r>
              <a:rPr lang="en-AU" altLang="en-US" sz="2000" b="1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AU" altLang="en-US" sz="2000" b="1" baseline="0" dirty="0">
                <a:solidFill>
                  <a:srgbClr val="FF0000"/>
                </a:solidFill>
                <a:latin typeface="Comic Sans MS" pitchFamily="66" charset="0"/>
              </a:rPr>
              <a:t>x 1.155</a:t>
            </a:r>
            <a:endParaRPr lang="en-AU" altLang="en-US" sz="2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cxnSp>
        <p:nvCxnSpPr>
          <p:cNvPr id="25" name="Straight Connector 24"/>
          <p:cNvCxnSpPr>
            <a:cxnSpLocks noChangeShapeType="1"/>
          </p:cNvCxnSpPr>
          <p:nvPr/>
        </p:nvCxnSpPr>
        <p:spPr bwMode="auto">
          <a:xfrm>
            <a:off x="5718423" y="4184327"/>
            <a:ext cx="1290637" cy="4763"/>
          </a:xfrm>
          <a:prstGeom prst="line">
            <a:avLst/>
          </a:prstGeom>
          <a:noFill/>
          <a:ln w="25400" algn="ctr">
            <a:noFill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6279480" y="4168452"/>
            <a:ext cx="812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AU" altLang="en-US" sz="2000" b="1" baseline="0" dirty="0">
                <a:solidFill>
                  <a:srgbClr val="FF0000"/>
                </a:solidFill>
                <a:latin typeface="Comic Sans MS" pitchFamily="66" charset="0"/>
              </a:rPr>
              <a:t>1000</a:t>
            </a:r>
            <a:endParaRPr lang="en-AU" altLang="en-US" sz="2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8" name="TextBox 6"/>
          <p:cNvSpPr txBox="1">
            <a:spLocks noChangeArrowheads="1"/>
          </p:cNvSpPr>
          <p:nvPr/>
        </p:nvSpPr>
        <p:spPr bwMode="auto">
          <a:xfrm>
            <a:off x="5407273" y="4581128"/>
            <a:ext cx="362791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AU" altLang="en-US" sz="2000" b="1" baseline="0" dirty="0">
                <a:solidFill>
                  <a:srgbClr val="FF0000"/>
                </a:solidFill>
                <a:latin typeface="Comic Sans MS" pitchFamily="66" charset="0"/>
              </a:rPr>
              <a:t>=  35 x 63 x 2.55 x 1.155</a:t>
            </a:r>
            <a:endParaRPr lang="en-AU" altLang="en-US" sz="2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cxnSp>
        <p:nvCxnSpPr>
          <p:cNvPr id="29" name="Straight Connector 8"/>
          <p:cNvCxnSpPr>
            <a:cxnSpLocks noChangeShapeType="1"/>
          </p:cNvCxnSpPr>
          <p:nvPr/>
        </p:nvCxnSpPr>
        <p:spPr bwMode="auto">
          <a:xfrm>
            <a:off x="5916860" y="4973241"/>
            <a:ext cx="1884363" cy="0"/>
          </a:xfrm>
          <a:prstGeom prst="line">
            <a:avLst/>
          </a:prstGeom>
          <a:noFill/>
          <a:ln w="25400" algn="ctr">
            <a:noFill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0" name="TextBox 11"/>
          <p:cNvSpPr txBox="1">
            <a:spLocks noChangeArrowheads="1"/>
          </p:cNvSpPr>
          <p:nvPr/>
        </p:nvSpPr>
        <p:spPr bwMode="auto">
          <a:xfrm>
            <a:off x="6328023" y="4973241"/>
            <a:ext cx="812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AU" altLang="en-US" sz="2000" b="1" baseline="0" dirty="0">
                <a:solidFill>
                  <a:srgbClr val="FF0000"/>
                </a:solidFill>
                <a:latin typeface="Comic Sans MS" pitchFamily="66" charset="0"/>
              </a:rPr>
              <a:t>1000</a:t>
            </a:r>
            <a:endParaRPr lang="en-AU" altLang="en-US" sz="2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1" name="TextBox 6"/>
          <p:cNvSpPr txBox="1">
            <a:spLocks noChangeArrowheads="1"/>
          </p:cNvSpPr>
          <p:nvPr/>
        </p:nvSpPr>
        <p:spPr bwMode="auto">
          <a:xfrm>
            <a:off x="5429287" y="5373216"/>
            <a:ext cx="10509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US" altLang="en-US" sz="2000" b="1" baseline="0" dirty="0">
                <a:solidFill>
                  <a:srgbClr val="FF0000"/>
                </a:solidFill>
                <a:latin typeface="Comic Sans MS" pitchFamily="66" charset="0"/>
              </a:rPr>
              <a:t>= 6.5V</a:t>
            </a:r>
            <a:endParaRPr lang="en-AU" altLang="en-US" sz="2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cxnSp>
        <p:nvCxnSpPr>
          <p:cNvPr id="32" name="Straight Connector 31"/>
          <p:cNvCxnSpPr>
            <a:cxnSpLocks noChangeShapeType="1"/>
          </p:cNvCxnSpPr>
          <p:nvPr/>
        </p:nvCxnSpPr>
        <p:spPr bwMode="auto">
          <a:xfrm>
            <a:off x="1115616" y="4188184"/>
            <a:ext cx="1290637" cy="4763"/>
          </a:xfrm>
          <a:prstGeom prst="line">
            <a:avLst/>
          </a:prstGeom>
          <a:noFill/>
          <a:ln w="25400" algn="ctr">
            <a:solidFill>
              <a:srgbClr val="99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" name="Straight Connector 8"/>
          <p:cNvCxnSpPr>
            <a:cxnSpLocks noChangeShapeType="1"/>
          </p:cNvCxnSpPr>
          <p:nvPr/>
        </p:nvCxnSpPr>
        <p:spPr bwMode="auto">
          <a:xfrm>
            <a:off x="1295636" y="4977098"/>
            <a:ext cx="1884363" cy="0"/>
          </a:xfrm>
          <a:prstGeom prst="line">
            <a:avLst/>
          </a:prstGeom>
          <a:noFill/>
          <a:ln w="25400" algn="ctr">
            <a:solidFill>
              <a:srgbClr val="99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" name="Straight Connector 8"/>
          <p:cNvCxnSpPr>
            <a:cxnSpLocks noChangeShapeType="1"/>
          </p:cNvCxnSpPr>
          <p:nvPr/>
        </p:nvCxnSpPr>
        <p:spPr bwMode="auto">
          <a:xfrm flipV="1">
            <a:off x="5706615" y="4180321"/>
            <a:ext cx="2357773" cy="4763"/>
          </a:xfrm>
          <a:prstGeom prst="lin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" name="Straight Connector 8"/>
          <p:cNvCxnSpPr>
            <a:cxnSpLocks noChangeShapeType="1"/>
          </p:cNvCxnSpPr>
          <p:nvPr/>
        </p:nvCxnSpPr>
        <p:spPr bwMode="auto">
          <a:xfrm>
            <a:off x="5836790" y="4977099"/>
            <a:ext cx="3019239" cy="4139"/>
          </a:xfrm>
          <a:prstGeom prst="lin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7" name="Rounded Rectangle 36"/>
          <p:cNvSpPr/>
          <p:nvPr/>
        </p:nvSpPr>
        <p:spPr>
          <a:xfrm>
            <a:off x="1187624" y="2956941"/>
            <a:ext cx="1800200" cy="353943"/>
          </a:xfrm>
          <a:prstGeom prst="roundRect">
            <a:avLst/>
          </a:prstGeom>
          <a:noFill/>
          <a:ln>
            <a:solidFill>
              <a:srgbClr val="99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6681764" y="3743233"/>
            <a:ext cx="1518993" cy="491723"/>
          </a:xfrm>
          <a:prstGeom prst="roundRect">
            <a:avLst/>
          </a:prstGeom>
          <a:noFill/>
          <a:ln>
            <a:solidFill>
              <a:srgbClr val="99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4587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7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7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000"/>
                            </p:stCondLst>
                            <p:childTnLst>
                              <p:par>
                                <p:cTn id="7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500"/>
                            </p:stCondLst>
                            <p:childTnLst>
                              <p:par>
                                <p:cTn id="8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5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9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9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9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000"/>
                            </p:stCondLst>
                            <p:childTnLst>
                              <p:par>
                                <p:cTn id="9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500"/>
                            </p:stCondLst>
                            <p:childTnLst>
                              <p:par>
                                <p:cTn id="10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1" grpId="0" animBg="1"/>
      <p:bldP spid="20" grpId="0" animBg="1"/>
      <p:bldP spid="11" grpId="0"/>
      <p:bldP spid="13" grpId="0"/>
      <p:bldP spid="14" grpId="0"/>
      <p:bldP spid="15" grpId="0"/>
      <p:bldP spid="17" grpId="0"/>
      <p:bldP spid="18" grpId="0"/>
      <p:bldP spid="19" grpId="0"/>
      <p:bldP spid="21" grpId="0"/>
      <p:bldP spid="22" grpId="0"/>
      <p:bldP spid="24" grpId="0"/>
      <p:bldP spid="26" grpId="0"/>
      <p:bldP spid="28" grpId="0"/>
      <p:bldP spid="30" grpId="0"/>
      <p:bldP spid="31" grpId="0"/>
      <p:bldP spid="37" grpId="0" animBg="1"/>
      <p:bldP spid="39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663256" y="1304708"/>
            <a:ext cx="7265004" cy="25200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AU"/>
          </a:p>
        </p:txBody>
      </p:sp>
      <p:sp>
        <p:nvSpPr>
          <p:cNvPr id="13" name="Rectangle 12"/>
          <p:cNvSpPr/>
          <p:nvPr/>
        </p:nvSpPr>
        <p:spPr>
          <a:xfrm>
            <a:off x="3815916" y="1016704"/>
            <a:ext cx="4392487" cy="252000"/>
          </a:xfrm>
          <a:prstGeom prst="rect">
            <a:avLst/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AU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0A2D17-AE25-4B7F-B57B-59214BF4DB9F}" type="slidenum">
              <a:rPr lang="en-AU" smtClean="0">
                <a:solidFill>
                  <a:srgbClr val="262626"/>
                </a:solidFill>
              </a:rPr>
              <a:pPr>
                <a:defRPr/>
              </a:pPr>
              <a:t>38</a:t>
            </a:fld>
            <a:endParaRPr lang="en-AU" dirty="0">
              <a:solidFill>
                <a:srgbClr val="262626"/>
              </a:solidFill>
            </a:endParaRPr>
          </a:p>
        </p:txBody>
      </p:sp>
      <p:sp>
        <p:nvSpPr>
          <p:cNvPr id="20" name="Oval 2"/>
          <p:cNvSpPr>
            <a:spLocks noChangeAspect="1" noChangeArrowheads="1"/>
          </p:cNvSpPr>
          <p:nvPr/>
        </p:nvSpPr>
        <p:spPr bwMode="auto">
          <a:xfrm>
            <a:off x="8856029" y="6489340"/>
            <a:ext cx="144463" cy="142875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800" dirty="0">
                <a:latin typeface="Arial" charset="0"/>
              </a:rPr>
              <a:t>L</a:t>
            </a:r>
          </a:p>
        </p:txBody>
      </p:sp>
      <p:sp>
        <p:nvSpPr>
          <p:cNvPr id="9" name="Rectangle 8"/>
          <p:cNvSpPr/>
          <p:nvPr/>
        </p:nvSpPr>
        <p:spPr>
          <a:xfrm>
            <a:off x="1439652" y="764704"/>
            <a:ext cx="7560840" cy="2881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AU"/>
          </a:p>
        </p:txBody>
      </p:sp>
      <p:sp>
        <p:nvSpPr>
          <p:cNvPr id="11" name="Rectangle 10"/>
          <p:cNvSpPr/>
          <p:nvPr/>
        </p:nvSpPr>
        <p:spPr>
          <a:xfrm>
            <a:off x="4860032" y="4401108"/>
            <a:ext cx="3034274" cy="25202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AU"/>
          </a:p>
        </p:txBody>
      </p:sp>
      <p:sp>
        <p:nvSpPr>
          <p:cNvPr id="12" name="Rounded Rectangle 11"/>
          <p:cNvSpPr/>
          <p:nvPr/>
        </p:nvSpPr>
        <p:spPr>
          <a:xfrm>
            <a:off x="1079612" y="5373216"/>
            <a:ext cx="2232248" cy="101645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7504" y="80629"/>
            <a:ext cx="9057179" cy="6444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219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3" grpId="0" animBg="1"/>
      <p:bldP spid="20" grpId="0" animBg="1"/>
      <p:bldP spid="9" grpId="0" animBg="1"/>
      <p:bldP spid="11" grpId="0" animBg="1"/>
      <p:bldP spid="12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0A2D17-AE25-4B7F-B57B-59214BF4DB9F}" type="slidenum">
              <a:rPr lang="en-AU" smtClean="0">
                <a:solidFill>
                  <a:srgbClr val="262626"/>
                </a:solidFill>
              </a:rPr>
              <a:pPr>
                <a:defRPr/>
              </a:pPr>
              <a:t>39</a:t>
            </a:fld>
            <a:endParaRPr lang="en-AU" dirty="0">
              <a:solidFill>
                <a:srgbClr val="262626"/>
              </a:solidFill>
            </a:endParaRPr>
          </a:p>
        </p:txBody>
      </p:sp>
      <p:sp>
        <p:nvSpPr>
          <p:cNvPr id="20" name="Oval 2"/>
          <p:cNvSpPr>
            <a:spLocks noChangeAspect="1" noChangeArrowheads="1"/>
          </p:cNvSpPr>
          <p:nvPr/>
        </p:nvSpPr>
        <p:spPr bwMode="auto">
          <a:xfrm>
            <a:off x="8856029" y="6489340"/>
            <a:ext cx="144463" cy="142875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800" dirty="0">
                <a:latin typeface="Arial" charset="0"/>
              </a:rPr>
              <a:t>L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75" b="19121"/>
          <a:stretch/>
        </p:blipFill>
        <p:spPr bwMode="auto">
          <a:xfrm>
            <a:off x="503113" y="224644"/>
            <a:ext cx="8461375" cy="541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prstDash val="lgDash"/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5975226" y="2686483"/>
            <a:ext cx="1403350" cy="250825"/>
          </a:xfrm>
          <a:prstGeom prst="rect">
            <a:avLst/>
          </a:prstGeom>
          <a:solidFill>
            <a:srgbClr val="92D05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AU" altLang="en-US" baseline="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5975226" y="2937308"/>
            <a:ext cx="719137" cy="2700337"/>
          </a:xfrm>
          <a:prstGeom prst="rect">
            <a:avLst/>
          </a:prstGeom>
          <a:solidFill>
            <a:srgbClr val="92D05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AU" altLang="en-US" baseline="0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115888" y="4485120"/>
            <a:ext cx="5651500" cy="252413"/>
          </a:xfrm>
          <a:prstGeom prst="rect">
            <a:avLst/>
          </a:prstGeom>
          <a:noFill/>
          <a:ln w="158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AU" altLang="en-US" baseline="0"/>
          </a:p>
        </p:txBody>
      </p:sp>
      <p:sp>
        <p:nvSpPr>
          <p:cNvPr id="14" name="Oval 13"/>
          <p:cNvSpPr>
            <a:spLocks noChangeArrowheads="1"/>
          </p:cNvSpPr>
          <p:nvPr/>
        </p:nvSpPr>
        <p:spPr bwMode="auto">
          <a:xfrm>
            <a:off x="1042863" y="4448608"/>
            <a:ext cx="612775" cy="325437"/>
          </a:xfrm>
          <a:prstGeom prst="ellipse">
            <a:avLst/>
          </a:prstGeom>
          <a:noFill/>
          <a:ln w="9525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AU" altLang="en-US" baseline="0"/>
          </a:p>
        </p:txBody>
      </p:sp>
      <p:sp>
        <p:nvSpPr>
          <p:cNvPr id="15" name="Oval 12"/>
          <p:cNvSpPr>
            <a:spLocks noChangeArrowheads="1"/>
          </p:cNvSpPr>
          <p:nvPr/>
        </p:nvSpPr>
        <p:spPr bwMode="auto">
          <a:xfrm>
            <a:off x="6010151" y="4448608"/>
            <a:ext cx="612775" cy="325437"/>
          </a:xfrm>
          <a:prstGeom prst="ellipse">
            <a:avLst/>
          </a:prstGeom>
          <a:noFill/>
          <a:ln w="9525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AU" altLang="en-US" baseline="0"/>
          </a:p>
        </p:txBody>
      </p:sp>
    </p:spTree>
    <p:extLst>
      <p:ext uri="{BB962C8B-B14F-4D97-AF65-F5344CB8AC3E}">
        <p14:creationId xmlns:p14="http://schemas.microsoft.com/office/powerpoint/2010/main" val="3737540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val 2"/>
          <p:cNvSpPr>
            <a:spLocks noChangeAspect="1" noChangeArrowheads="1"/>
          </p:cNvSpPr>
          <p:nvPr/>
        </p:nvSpPr>
        <p:spPr bwMode="auto">
          <a:xfrm>
            <a:off x="8856029" y="6489340"/>
            <a:ext cx="144463" cy="142875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800" dirty="0">
                <a:latin typeface="Arial" charset="0"/>
              </a:rPr>
              <a:t>L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728700"/>
            <a:ext cx="8449274" cy="525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E8C617-1676-41DE-8CBE-22654239D534}" type="slidenum">
              <a:rPr lang="en-AU" smtClean="0">
                <a:solidFill>
                  <a:srgbClr val="262626"/>
                </a:solidFill>
              </a:rPr>
              <a:pPr>
                <a:defRPr/>
              </a:pPr>
              <a:t>4</a:t>
            </a:fld>
            <a:endParaRPr lang="en-AU" dirty="0">
              <a:solidFill>
                <a:srgbClr val="262626"/>
              </a:solidFill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48644" y="3537012"/>
            <a:ext cx="8424158" cy="1440160"/>
          </a:xfrm>
          <a:prstGeom prst="rect">
            <a:avLst/>
          </a:prstGeom>
          <a:solidFill>
            <a:srgbClr val="92D050">
              <a:alpha val="32156"/>
            </a:srgbClr>
          </a:solidFill>
          <a:ln w="2540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AU" altLang="en-US" baseline="0"/>
          </a:p>
        </p:txBody>
      </p:sp>
    </p:spTree>
    <p:extLst>
      <p:ext uri="{BB962C8B-B14F-4D97-AF65-F5344CB8AC3E}">
        <p14:creationId xmlns:p14="http://schemas.microsoft.com/office/powerpoint/2010/main" val="1594657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6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0A2D17-AE25-4B7F-B57B-59214BF4DB9F}" type="slidenum">
              <a:rPr lang="en-AU" smtClean="0">
                <a:solidFill>
                  <a:srgbClr val="262626"/>
                </a:solidFill>
              </a:rPr>
              <a:pPr>
                <a:defRPr/>
              </a:pPr>
              <a:t>40</a:t>
            </a:fld>
            <a:endParaRPr lang="en-AU" dirty="0">
              <a:solidFill>
                <a:srgbClr val="262626"/>
              </a:solidFill>
            </a:endParaRPr>
          </a:p>
        </p:txBody>
      </p:sp>
      <p:sp>
        <p:nvSpPr>
          <p:cNvPr id="20" name="Oval 2"/>
          <p:cNvSpPr>
            <a:spLocks noChangeAspect="1" noChangeArrowheads="1"/>
          </p:cNvSpPr>
          <p:nvPr/>
        </p:nvSpPr>
        <p:spPr bwMode="auto">
          <a:xfrm>
            <a:off x="8856029" y="6489340"/>
            <a:ext cx="144463" cy="142875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800" dirty="0">
                <a:latin typeface="Arial" charset="0"/>
              </a:rPr>
              <a:t>L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791580" y="2600908"/>
            <a:ext cx="21224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AU" altLang="en-US" sz="2000" b="1" baseline="0">
                <a:solidFill>
                  <a:srgbClr val="FF0000"/>
                </a:solidFill>
                <a:latin typeface="Comic Sans MS" pitchFamily="66" charset="0"/>
              </a:rPr>
              <a:t>V</a:t>
            </a:r>
            <a:r>
              <a:rPr lang="en-AU" altLang="en-US" sz="2000" b="1">
                <a:solidFill>
                  <a:srgbClr val="FF0000"/>
                </a:solidFill>
                <a:latin typeface="Comic Sans MS" pitchFamily="66" charset="0"/>
              </a:rPr>
              <a:t>d</a:t>
            </a:r>
            <a:r>
              <a:rPr lang="en-AU" altLang="en-US" sz="2000" b="1" baseline="0">
                <a:solidFill>
                  <a:srgbClr val="FF0000"/>
                </a:solidFill>
                <a:latin typeface="Comic Sans MS" pitchFamily="66" charset="0"/>
              </a:rPr>
              <a:t> = L x I x V</a:t>
            </a:r>
            <a:r>
              <a:rPr lang="en-AU" altLang="en-US" sz="2000" b="1">
                <a:solidFill>
                  <a:srgbClr val="FF0000"/>
                </a:solidFill>
                <a:latin typeface="Comic Sans MS" pitchFamily="66" charset="0"/>
              </a:rPr>
              <a:t>c</a:t>
            </a:r>
          </a:p>
        </p:txBody>
      </p:sp>
      <p:cxnSp>
        <p:nvCxnSpPr>
          <p:cNvPr id="8" name="Straight Connector 7"/>
          <p:cNvCxnSpPr>
            <a:cxnSpLocks noChangeShapeType="1"/>
          </p:cNvCxnSpPr>
          <p:nvPr/>
        </p:nvCxnSpPr>
        <p:spPr bwMode="auto">
          <a:xfrm>
            <a:off x="1548817" y="3047094"/>
            <a:ext cx="1223963" cy="0"/>
          </a:xfrm>
          <a:prstGeom prst="lin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707567" y="2980320"/>
            <a:ext cx="812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AU" altLang="en-US" sz="2000" b="1" baseline="0">
                <a:solidFill>
                  <a:srgbClr val="FF0000"/>
                </a:solidFill>
                <a:latin typeface="Comic Sans MS" pitchFamily="66" charset="0"/>
              </a:rPr>
              <a:t>1000</a:t>
            </a:r>
            <a:endParaRPr lang="en-AU" altLang="en-US" sz="2000" b="1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0" name="TextBox 6"/>
          <p:cNvSpPr txBox="1">
            <a:spLocks noChangeArrowheads="1"/>
          </p:cNvSpPr>
          <p:nvPr/>
        </p:nvSpPr>
        <p:spPr bwMode="auto">
          <a:xfrm>
            <a:off x="791580" y="2168860"/>
            <a:ext cx="36242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AU" altLang="en-US" sz="2000" b="1" baseline="0">
                <a:solidFill>
                  <a:srgbClr val="990099"/>
                </a:solidFill>
                <a:latin typeface="Comic Sans MS" pitchFamily="66" charset="0"/>
              </a:rPr>
              <a:t>V</a:t>
            </a:r>
            <a:r>
              <a:rPr lang="en-AU" altLang="en-US" sz="2000" b="1">
                <a:solidFill>
                  <a:srgbClr val="990099"/>
                </a:solidFill>
                <a:latin typeface="Comic Sans MS" pitchFamily="66" charset="0"/>
              </a:rPr>
              <a:t>c</a:t>
            </a:r>
            <a:r>
              <a:rPr lang="en-AU" altLang="en-US" sz="2000" b="1" baseline="0">
                <a:solidFill>
                  <a:srgbClr val="990099"/>
                </a:solidFill>
                <a:latin typeface="Comic Sans MS" pitchFamily="66" charset="0"/>
              </a:rPr>
              <a:t> = 1.62 mV/A.m (T41C8)</a:t>
            </a:r>
          </a:p>
        </p:txBody>
      </p:sp>
      <p:sp>
        <p:nvSpPr>
          <p:cNvPr id="11" name="TextBox 6"/>
          <p:cNvSpPr txBox="1">
            <a:spLocks noChangeArrowheads="1"/>
          </p:cNvSpPr>
          <p:nvPr/>
        </p:nvSpPr>
        <p:spPr bwMode="auto">
          <a:xfrm>
            <a:off x="1194805" y="3320144"/>
            <a:ext cx="25177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AU" altLang="en-US" sz="2000" b="1" baseline="0">
                <a:solidFill>
                  <a:srgbClr val="FF0000"/>
                </a:solidFill>
                <a:latin typeface="Comic Sans MS" pitchFamily="66" charset="0"/>
              </a:rPr>
              <a:t>=  25 x 80 x 1.62</a:t>
            </a:r>
            <a:endParaRPr lang="en-AU" altLang="en-US" sz="2000" b="1">
              <a:solidFill>
                <a:srgbClr val="FF0000"/>
              </a:solidFill>
              <a:latin typeface="Comic Sans MS" pitchFamily="66" charset="0"/>
            </a:endParaRPr>
          </a:p>
        </p:txBody>
      </p:sp>
      <p:cxnSp>
        <p:nvCxnSpPr>
          <p:cNvPr id="12" name="Straight Connector 8"/>
          <p:cNvCxnSpPr>
            <a:cxnSpLocks noChangeShapeType="1"/>
          </p:cNvCxnSpPr>
          <p:nvPr/>
        </p:nvCxnSpPr>
        <p:spPr bwMode="auto">
          <a:xfrm>
            <a:off x="1678992" y="3712257"/>
            <a:ext cx="1920875" cy="0"/>
          </a:xfrm>
          <a:prstGeom prst="lin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" name="TextBox 11"/>
          <p:cNvSpPr txBox="1">
            <a:spLocks noChangeArrowheads="1"/>
          </p:cNvSpPr>
          <p:nvPr/>
        </p:nvSpPr>
        <p:spPr bwMode="auto">
          <a:xfrm>
            <a:off x="2115555" y="3712257"/>
            <a:ext cx="812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AU" altLang="en-US" sz="2000" b="1" baseline="0">
                <a:solidFill>
                  <a:srgbClr val="FF0000"/>
                </a:solidFill>
                <a:latin typeface="Comic Sans MS" pitchFamily="66" charset="0"/>
              </a:rPr>
              <a:t>1000</a:t>
            </a:r>
            <a:endParaRPr lang="en-AU" altLang="en-US" sz="2000" b="1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4" name="TextBox 6"/>
          <p:cNvSpPr txBox="1">
            <a:spLocks noChangeArrowheads="1"/>
          </p:cNvSpPr>
          <p:nvPr/>
        </p:nvSpPr>
        <p:spPr bwMode="auto">
          <a:xfrm>
            <a:off x="1188455" y="4001083"/>
            <a:ext cx="12080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US" altLang="en-US" sz="2000" b="1" baseline="0">
                <a:solidFill>
                  <a:srgbClr val="FF0000"/>
                </a:solidFill>
                <a:latin typeface="Comic Sans MS" pitchFamily="66" charset="0"/>
              </a:rPr>
              <a:t>= 3.24V</a:t>
            </a:r>
            <a:endParaRPr lang="en-AU" altLang="en-US" sz="2000" b="1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5" name="TextBox 6"/>
          <p:cNvSpPr txBox="1">
            <a:spLocks noChangeArrowheads="1"/>
          </p:cNvSpPr>
          <p:nvPr/>
        </p:nvSpPr>
        <p:spPr bwMode="auto">
          <a:xfrm>
            <a:off x="791083" y="4598591"/>
            <a:ext cx="2413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AU" altLang="en-US" sz="2000" b="1" baseline="0">
                <a:solidFill>
                  <a:srgbClr val="0000FF"/>
                </a:solidFill>
                <a:latin typeface="Comic Sans MS" pitchFamily="66" charset="0"/>
              </a:rPr>
              <a:t>V</a:t>
            </a:r>
            <a:r>
              <a:rPr lang="en-AU" altLang="en-US" sz="2000" b="1">
                <a:solidFill>
                  <a:srgbClr val="0000FF"/>
                </a:solidFill>
                <a:latin typeface="Comic Sans MS" pitchFamily="66" charset="0"/>
              </a:rPr>
              <a:t>%</a:t>
            </a:r>
            <a:r>
              <a:rPr lang="en-AU" altLang="en-US" sz="2000" b="1" baseline="0">
                <a:solidFill>
                  <a:srgbClr val="0000FF"/>
                </a:solidFill>
                <a:latin typeface="Comic Sans MS" pitchFamily="66" charset="0"/>
              </a:rPr>
              <a:t> = 3.24  x 100</a:t>
            </a:r>
            <a:endParaRPr lang="en-AU" altLang="en-US" sz="2000" b="1">
              <a:solidFill>
                <a:srgbClr val="0000FF"/>
              </a:solidFill>
              <a:latin typeface="Comic Sans MS" pitchFamily="66" charset="0"/>
            </a:endParaRPr>
          </a:p>
        </p:txBody>
      </p:sp>
      <p:cxnSp>
        <p:nvCxnSpPr>
          <p:cNvPr id="16" name="Straight Connector 8"/>
          <p:cNvCxnSpPr>
            <a:cxnSpLocks noChangeShapeType="1"/>
          </p:cNvCxnSpPr>
          <p:nvPr/>
        </p:nvCxnSpPr>
        <p:spPr bwMode="auto">
          <a:xfrm>
            <a:off x="1546733" y="4976416"/>
            <a:ext cx="612775" cy="1587"/>
          </a:xfrm>
          <a:prstGeom prst="line">
            <a:avLst/>
          </a:prstGeom>
          <a:noFill/>
          <a:ln w="25400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" name="TextBox 11"/>
          <p:cNvSpPr txBox="1">
            <a:spLocks noChangeArrowheads="1"/>
          </p:cNvSpPr>
          <p:nvPr/>
        </p:nvSpPr>
        <p:spPr bwMode="auto">
          <a:xfrm>
            <a:off x="1545146" y="4976416"/>
            <a:ext cx="6508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AU" altLang="en-US" sz="2000" b="1" baseline="0">
                <a:solidFill>
                  <a:srgbClr val="0000FF"/>
                </a:solidFill>
                <a:latin typeface="Comic Sans MS" pitchFamily="66" charset="0"/>
              </a:rPr>
              <a:t>400</a:t>
            </a:r>
            <a:endParaRPr lang="en-AU" altLang="en-US" sz="2000" b="1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18" name="TextBox 6"/>
          <p:cNvSpPr txBox="1">
            <a:spLocks noChangeArrowheads="1"/>
          </p:cNvSpPr>
          <p:nvPr/>
        </p:nvSpPr>
        <p:spPr bwMode="auto">
          <a:xfrm>
            <a:off x="3181858" y="4581128"/>
            <a:ext cx="13541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AU" altLang="en-US" sz="2000" b="1" baseline="0">
                <a:solidFill>
                  <a:srgbClr val="0000FF"/>
                </a:solidFill>
                <a:latin typeface="Comic Sans MS" pitchFamily="66" charset="0"/>
              </a:rPr>
              <a:t>=  0.81%</a:t>
            </a:r>
            <a:endParaRPr lang="en-AU" altLang="en-US" sz="2000" b="1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572000" y="116632"/>
            <a:ext cx="2736304" cy="252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AU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7706" y="71443"/>
            <a:ext cx="7984713" cy="6217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57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7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7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72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"/>
                            </p:stCondLst>
                            <p:childTnLst>
                              <p:par>
                                <p:cTn id="79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80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9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7" grpId="0"/>
      <p:bldP spid="9" grpId="0"/>
      <p:bldP spid="10" grpId="0"/>
      <p:bldP spid="11" grpId="0"/>
      <p:bldP spid="13" grpId="0"/>
      <p:bldP spid="14" grpId="0"/>
      <p:bldP spid="15" grpId="0"/>
      <p:bldP spid="17" grpId="0"/>
      <p:bldP spid="18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0A2D17-AE25-4B7F-B57B-59214BF4DB9F}" type="slidenum">
              <a:rPr lang="en-AU" smtClean="0">
                <a:solidFill>
                  <a:srgbClr val="262626"/>
                </a:solidFill>
              </a:rPr>
              <a:pPr>
                <a:defRPr/>
              </a:pPr>
              <a:t>41</a:t>
            </a:fld>
            <a:endParaRPr lang="en-AU" dirty="0">
              <a:solidFill>
                <a:srgbClr val="262626"/>
              </a:solidFill>
            </a:endParaRPr>
          </a:p>
        </p:txBody>
      </p:sp>
      <p:sp>
        <p:nvSpPr>
          <p:cNvPr id="20" name="Oval 2"/>
          <p:cNvSpPr>
            <a:spLocks noChangeAspect="1" noChangeArrowheads="1"/>
          </p:cNvSpPr>
          <p:nvPr/>
        </p:nvSpPr>
        <p:spPr bwMode="auto">
          <a:xfrm>
            <a:off x="8856029" y="6489340"/>
            <a:ext cx="144463" cy="142875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800" dirty="0">
                <a:latin typeface="Arial" charset="0"/>
              </a:rPr>
              <a:t>L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89" b="14719"/>
          <a:stretch/>
        </p:blipFill>
        <p:spPr bwMode="auto">
          <a:xfrm>
            <a:off x="467741" y="224644"/>
            <a:ext cx="8640763" cy="5530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prstDash val="lgDash"/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4285679" y="2370570"/>
            <a:ext cx="1474787" cy="250825"/>
          </a:xfrm>
          <a:prstGeom prst="rect">
            <a:avLst/>
          </a:prstGeom>
          <a:solidFill>
            <a:srgbClr val="92D05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AU" altLang="en-US" baseline="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4285679" y="2622983"/>
            <a:ext cx="719137" cy="3132137"/>
          </a:xfrm>
          <a:prstGeom prst="rect">
            <a:avLst/>
          </a:prstGeom>
          <a:solidFill>
            <a:srgbClr val="92D05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AU" altLang="en-US" baseline="0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685229" y="3632633"/>
            <a:ext cx="4357687" cy="252412"/>
          </a:xfrm>
          <a:prstGeom prst="rect">
            <a:avLst/>
          </a:prstGeom>
          <a:noFill/>
          <a:ln w="158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AU" altLang="en-US" baseline="0"/>
          </a:p>
        </p:txBody>
      </p:sp>
      <p:sp>
        <p:nvSpPr>
          <p:cNvPr id="14" name="Oval 13"/>
          <p:cNvSpPr>
            <a:spLocks noChangeArrowheads="1"/>
          </p:cNvSpPr>
          <p:nvPr/>
        </p:nvSpPr>
        <p:spPr bwMode="auto">
          <a:xfrm>
            <a:off x="685229" y="3596120"/>
            <a:ext cx="612775" cy="325438"/>
          </a:xfrm>
          <a:prstGeom prst="ellipse">
            <a:avLst/>
          </a:prstGeom>
          <a:noFill/>
          <a:ln w="9525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AU" altLang="en-US" baseline="0"/>
          </a:p>
        </p:txBody>
      </p:sp>
      <p:sp>
        <p:nvSpPr>
          <p:cNvPr id="15" name="Oval 12"/>
          <p:cNvSpPr>
            <a:spLocks noChangeArrowheads="1"/>
          </p:cNvSpPr>
          <p:nvPr/>
        </p:nvSpPr>
        <p:spPr bwMode="auto">
          <a:xfrm>
            <a:off x="4284091" y="3594533"/>
            <a:ext cx="720725" cy="325437"/>
          </a:xfrm>
          <a:prstGeom prst="ellipse">
            <a:avLst/>
          </a:prstGeom>
          <a:noFill/>
          <a:ln w="9525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AU" altLang="en-US" baseline="0"/>
          </a:p>
        </p:txBody>
      </p:sp>
    </p:spTree>
    <p:extLst>
      <p:ext uri="{BB962C8B-B14F-4D97-AF65-F5344CB8AC3E}">
        <p14:creationId xmlns:p14="http://schemas.microsoft.com/office/powerpoint/2010/main" val="1490795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7706" y="71443"/>
            <a:ext cx="7984713" cy="6217804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0A2D17-AE25-4B7F-B57B-59214BF4DB9F}" type="slidenum">
              <a:rPr lang="en-AU" smtClean="0">
                <a:solidFill>
                  <a:srgbClr val="262626"/>
                </a:solidFill>
              </a:rPr>
              <a:pPr>
                <a:defRPr/>
              </a:pPr>
              <a:t>42</a:t>
            </a:fld>
            <a:endParaRPr lang="en-AU" dirty="0">
              <a:solidFill>
                <a:srgbClr val="262626"/>
              </a:solidFill>
            </a:endParaRPr>
          </a:p>
        </p:txBody>
      </p:sp>
      <p:sp>
        <p:nvSpPr>
          <p:cNvPr id="20" name="Oval 2"/>
          <p:cNvSpPr>
            <a:spLocks noChangeAspect="1" noChangeArrowheads="1"/>
          </p:cNvSpPr>
          <p:nvPr/>
        </p:nvSpPr>
        <p:spPr bwMode="auto">
          <a:xfrm>
            <a:off x="8856029" y="6489340"/>
            <a:ext cx="144463" cy="142875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800" dirty="0">
                <a:latin typeface="Arial" charset="0"/>
              </a:rPr>
              <a:t>L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756073" y="2240868"/>
            <a:ext cx="19271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AU" altLang="en-US" b="1" baseline="0">
                <a:solidFill>
                  <a:srgbClr val="FF0000"/>
                </a:solidFill>
                <a:latin typeface="Comic Sans MS" pitchFamily="66" charset="0"/>
              </a:rPr>
              <a:t>V</a:t>
            </a:r>
            <a:r>
              <a:rPr lang="en-AU" altLang="en-US" b="1">
                <a:solidFill>
                  <a:srgbClr val="FF0000"/>
                </a:solidFill>
                <a:latin typeface="Comic Sans MS" pitchFamily="66" charset="0"/>
              </a:rPr>
              <a:t>d</a:t>
            </a:r>
            <a:r>
              <a:rPr lang="en-AU" altLang="en-US" b="1" baseline="0">
                <a:solidFill>
                  <a:srgbClr val="FF0000"/>
                </a:solidFill>
                <a:latin typeface="Comic Sans MS" pitchFamily="66" charset="0"/>
              </a:rPr>
              <a:t> = L x I x V</a:t>
            </a:r>
            <a:r>
              <a:rPr lang="en-AU" altLang="en-US" b="1">
                <a:solidFill>
                  <a:srgbClr val="FF0000"/>
                </a:solidFill>
                <a:latin typeface="Comic Sans MS" pitchFamily="66" charset="0"/>
              </a:rPr>
              <a:t>c</a:t>
            </a:r>
          </a:p>
        </p:txBody>
      </p:sp>
      <p:cxnSp>
        <p:nvCxnSpPr>
          <p:cNvPr id="8" name="Straight Connector 7"/>
          <p:cNvCxnSpPr>
            <a:cxnSpLocks noChangeShapeType="1"/>
          </p:cNvCxnSpPr>
          <p:nvPr/>
        </p:nvCxnSpPr>
        <p:spPr bwMode="auto">
          <a:xfrm>
            <a:off x="1513310" y="2646204"/>
            <a:ext cx="1223963" cy="0"/>
          </a:xfrm>
          <a:prstGeom prst="lin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672060" y="2620280"/>
            <a:ext cx="74892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AU" altLang="en-US" b="1" baseline="0">
                <a:solidFill>
                  <a:srgbClr val="FF0000"/>
                </a:solidFill>
                <a:latin typeface="Comic Sans MS" pitchFamily="66" charset="0"/>
              </a:rPr>
              <a:t>1000</a:t>
            </a:r>
            <a:endParaRPr lang="en-AU" altLang="en-US" b="1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0" name="TextBox 6"/>
          <p:cNvSpPr txBox="1">
            <a:spLocks noChangeArrowheads="1"/>
          </p:cNvSpPr>
          <p:nvPr/>
        </p:nvSpPr>
        <p:spPr bwMode="auto">
          <a:xfrm>
            <a:off x="756073" y="1808820"/>
            <a:ext cx="327685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AU" altLang="en-US" b="1" baseline="0">
                <a:solidFill>
                  <a:srgbClr val="990099"/>
                </a:solidFill>
                <a:latin typeface="Comic Sans MS" pitchFamily="66" charset="0"/>
              </a:rPr>
              <a:t>V</a:t>
            </a:r>
            <a:r>
              <a:rPr lang="en-AU" altLang="en-US" b="1">
                <a:solidFill>
                  <a:srgbClr val="990099"/>
                </a:solidFill>
                <a:latin typeface="Comic Sans MS" pitchFamily="66" charset="0"/>
              </a:rPr>
              <a:t>c</a:t>
            </a:r>
            <a:r>
              <a:rPr lang="en-AU" altLang="en-US" b="1" baseline="0">
                <a:solidFill>
                  <a:srgbClr val="990099"/>
                </a:solidFill>
                <a:latin typeface="Comic Sans MS" pitchFamily="66" charset="0"/>
              </a:rPr>
              <a:t> = 1.62 mV/A.m (T41C8)</a:t>
            </a:r>
          </a:p>
        </p:txBody>
      </p:sp>
      <p:sp>
        <p:nvSpPr>
          <p:cNvPr id="11" name="TextBox 6"/>
          <p:cNvSpPr txBox="1">
            <a:spLocks noChangeArrowheads="1"/>
          </p:cNvSpPr>
          <p:nvPr/>
        </p:nvSpPr>
        <p:spPr bwMode="auto">
          <a:xfrm>
            <a:off x="1159298" y="2960104"/>
            <a:ext cx="228139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AU" altLang="en-US" b="1" baseline="0">
                <a:solidFill>
                  <a:srgbClr val="FF0000"/>
                </a:solidFill>
                <a:latin typeface="Comic Sans MS" pitchFamily="66" charset="0"/>
              </a:rPr>
              <a:t>=  25 x 80 x 1.62</a:t>
            </a:r>
            <a:endParaRPr lang="en-AU" altLang="en-US" b="1">
              <a:solidFill>
                <a:srgbClr val="FF0000"/>
              </a:solidFill>
              <a:latin typeface="Comic Sans MS" pitchFamily="66" charset="0"/>
            </a:endParaRPr>
          </a:p>
        </p:txBody>
      </p:sp>
      <p:cxnSp>
        <p:nvCxnSpPr>
          <p:cNvPr id="12" name="Straight Connector 8"/>
          <p:cNvCxnSpPr>
            <a:cxnSpLocks noChangeShapeType="1"/>
          </p:cNvCxnSpPr>
          <p:nvPr/>
        </p:nvCxnSpPr>
        <p:spPr bwMode="auto">
          <a:xfrm>
            <a:off x="1643485" y="3352217"/>
            <a:ext cx="1920875" cy="0"/>
          </a:xfrm>
          <a:prstGeom prst="lin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" name="TextBox 11"/>
          <p:cNvSpPr txBox="1">
            <a:spLocks noChangeArrowheads="1"/>
          </p:cNvSpPr>
          <p:nvPr/>
        </p:nvSpPr>
        <p:spPr bwMode="auto">
          <a:xfrm>
            <a:off x="2080048" y="3352217"/>
            <a:ext cx="74892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AU" altLang="en-US" b="1" baseline="0">
                <a:solidFill>
                  <a:srgbClr val="FF0000"/>
                </a:solidFill>
                <a:latin typeface="Comic Sans MS" pitchFamily="66" charset="0"/>
              </a:rPr>
              <a:t>1000</a:t>
            </a:r>
            <a:endParaRPr lang="en-AU" altLang="en-US" b="1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4" name="TextBox 6"/>
          <p:cNvSpPr txBox="1">
            <a:spLocks noChangeArrowheads="1"/>
          </p:cNvSpPr>
          <p:nvPr/>
        </p:nvSpPr>
        <p:spPr bwMode="auto">
          <a:xfrm>
            <a:off x="1152948" y="3717032"/>
            <a:ext cx="164019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US" altLang="en-US" b="1" baseline="0" dirty="0">
                <a:solidFill>
                  <a:srgbClr val="FF0000"/>
                </a:solidFill>
                <a:latin typeface="Comic Sans MS" pitchFamily="66" charset="0"/>
              </a:rPr>
              <a:t>= 3.24V (3</a:t>
            </a:r>
            <a:r>
              <a:rPr lang="el-GR" altLang="en-US" b="1" baseline="0" dirty="0">
                <a:solidFill>
                  <a:srgbClr val="FF0000"/>
                </a:solidFill>
                <a:latin typeface="Consolas" pitchFamily="49" charset="0"/>
              </a:rPr>
              <a:t>φ</a:t>
            </a:r>
            <a:r>
              <a:rPr lang="en-US" altLang="en-US" b="1" baseline="0" dirty="0">
                <a:solidFill>
                  <a:srgbClr val="FF0000"/>
                </a:solidFill>
                <a:latin typeface="Comic Sans MS" pitchFamily="66" charset="0"/>
              </a:rPr>
              <a:t>)</a:t>
            </a:r>
            <a:endParaRPr lang="en-AU" altLang="en-US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5" name="TextBox 6"/>
          <p:cNvSpPr txBox="1">
            <a:spLocks noChangeArrowheads="1"/>
          </p:cNvSpPr>
          <p:nvPr/>
        </p:nvSpPr>
        <p:spPr bwMode="auto">
          <a:xfrm>
            <a:off x="755576" y="4230685"/>
            <a:ext cx="218681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AU" altLang="en-US" b="1" baseline="0">
                <a:solidFill>
                  <a:srgbClr val="0000FF"/>
                </a:solidFill>
                <a:latin typeface="Comic Sans MS" pitchFamily="66" charset="0"/>
              </a:rPr>
              <a:t>V</a:t>
            </a:r>
            <a:r>
              <a:rPr lang="en-AU" altLang="en-US" b="1">
                <a:solidFill>
                  <a:srgbClr val="0000FF"/>
                </a:solidFill>
                <a:latin typeface="Comic Sans MS" pitchFamily="66" charset="0"/>
              </a:rPr>
              <a:t>%</a:t>
            </a:r>
            <a:r>
              <a:rPr lang="en-AU" altLang="en-US" b="1" baseline="0">
                <a:solidFill>
                  <a:srgbClr val="0000FF"/>
                </a:solidFill>
                <a:latin typeface="Comic Sans MS" pitchFamily="66" charset="0"/>
              </a:rPr>
              <a:t> = 3.24  x 100</a:t>
            </a:r>
            <a:endParaRPr lang="en-AU" altLang="en-US" b="1">
              <a:solidFill>
                <a:srgbClr val="0000FF"/>
              </a:solidFill>
              <a:latin typeface="Comic Sans MS" pitchFamily="66" charset="0"/>
            </a:endParaRPr>
          </a:p>
        </p:txBody>
      </p:sp>
      <p:cxnSp>
        <p:nvCxnSpPr>
          <p:cNvPr id="16" name="Straight Connector 8"/>
          <p:cNvCxnSpPr>
            <a:cxnSpLocks noChangeShapeType="1"/>
          </p:cNvCxnSpPr>
          <p:nvPr/>
        </p:nvCxnSpPr>
        <p:spPr bwMode="auto">
          <a:xfrm>
            <a:off x="1511226" y="4581128"/>
            <a:ext cx="612775" cy="1587"/>
          </a:xfrm>
          <a:prstGeom prst="line">
            <a:avLst/>
          </a:prstGeom>
          <a:noFill/>
          <a:ln w="25400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" name="TextBox 11"/>
          <p:cNvSpPr txBox="1">
            <a:spLocks noChangeArrowheads="1"/>
          </p:cNvSpPr>
          <p:nvPr/>
        </p:nvSpPr>
        <p:spPr bwMode="auto">
          <a:xfrm>
            <a:off x="1509639" y="4581128"/>
            <a:ext cx="60785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AU" altLang="en-US" b="1" baseline="0">
                <a:solidFill>
                  <a:srgbClr val="0000FF"/>
                </a:solidFill>
                <a:latin typeface="Comic Sans MS" pitchFamily="66" charset="0"/>
              </a:rPr>
              <a:t>400</a:t>
            </a:r>
            <a:endParaRPr lang="en-AU" altLang="en-US" b="1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18" name="TextBox 6"/>
          <p:cNvSpPr txBox="1">
            <a:spLocks noChangeArrowheads="1"/>
          </p:cNvSpPr>
          <p:nvPr/>
        </p:nvSpPr>
        <p:spPr bwMode="auto">
          <a:xfrm>
            <a:off x="2880309" y="4221088"/>
            <a:ext cx="123623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AU" altLang="en-US" b="1" baseline="0" dirty="0">
                <a:solidFill>
                  <a:srgbClr val="0000FF"/>
                </a:solidFill>
                <a:latin typeface="Comic Sans MS" pitchFamily="66" charset="0"/>
              </a:rPr>
              <a:t>=  0.81%</a:t>
            </a:r>
            <a:endParaRPr lang="en-AU" altLang="en-US" b="1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19" name="TextBox 6"/>
          <p:cNvSpPr txBox="1">
            <a:spLocks noChangeArrowheads="1"/>
          </p:cNvSpPr>
          <p:nvPr/>
        </p:nvSpPr>
        <p:spPr bwMode="auto">
          <a:xfrm>
            <a:off x="4750806" y="2278658"/>
            <a:ext cx="19271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AU" altLang="en-US" b="1" baseline="0">
                <a:solidFill>
                  <a:srgbClr val="FF0000"/>
                </a:solidFill>
                <a:latin typeface="Comic Sans MS" pitchFamily="66" charset="0"/>
              </a:rPr>
              <a:t>V</a:t>
            </a:r>
            <a:r>
              <a:rPr lang="en-AU" altLang="en-US" b="1">
                <a:solidFill>
                  <a:srgbClr val="FF0000"/>
                </a:solidFill>
                <a:latin typeface="Comic Sans MS" pitchFamily="66" charset="0"/>
              </a:rPr>
              <a:t>d</a:t>
            </a:r>
            <a:r>
              <a:rPr lang="en-AU" altLang="en-US" b="1" baseline="0">
                <a:solidFill>
                  <a:srgbClr val="FF0000"/>
                </a:solidFill>
                <a:latin typeface="Comic Sans MS" pitchFamily="66" charset="0"/>
              </a:rPr>
              <a:t> = L x I x V</a:t>
            </a:r>
            <a:r>
              <a:rPr lang="en-AU" altLang="en-US" b="1">
                <a:solidFill>
                  <a:srgbClr val="FF0000"/>
                </a:solidFill>
                <a:latin typeface="Comic Sans MS" pitchFamily="66" charset="0"/>
              </a:rPr>
              <a:t>c</a:t>
            </a:r>
          </a:p>
        </p:txBody>
      </p:sp>
      <p:cxnSp>
        <p:nvCxnSpPr>
          <p:cNvPr id="21" name="Straight Connector 8"/>
          <p:cNvCxnSpPr>
            <a:cxnSpLocks noChangeShapeType="1"/>
          </p:cNvCxnSpPr>
          <p:nvPr/>
        </p:nvCxnSpPr>
        <p:spPr bwMode="auto">
          <a:xfrm>
            <a:off x="5508043" y="2673945"/>
            <a:ext cx="1223963" cy="0"/>
          </a:xfrm>
          <a:prstGeom prst="lin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" name="TextBox 11"/>
          <p:cNvSpPr txBox="1">
            <a:spLocks noChangeArrowheads="1"/>
          </p:cNvSpPr>
          <p:nvPr/>
        </p:nvSpPr>
        <p:spPr bwMode="auto">
          <a:xfrm>
            <a:off x="5631868" y="2658070"/>
            <a:ext cx="74892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AU" altLang="en-US" b="1" baseline="0">
                <a:solidFill>
                  <a:srgbClr val="FF0000"/>
                </a:solidFill>
                <a:latin typeface="Comic Sans MS" pitchFamily="66" charset="0"/>
              </a:rPr>
              <a:t>1000</a:t>
            </a:r>
            <a:endParaRPr lang="en-AU" altLang="en-US" b="1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3" name="TextBox 6"/>
          <p:cNvSpPr txBox="1">
            <a:spLocks noChangeArrowheads="1"/>
          </p:cNvSpPr>
          <p:nvPr/>
        </p:nvSpPr>
        <p:spPr bwMode="auto">
          <a:xfrm>
            <a:off x="4750806" y="1592796"/>
            <a:ext cx="334097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AU" altLang="en-US" b="1" baseline="0">
                <a:solidFill>
                  <a:srgbClr val="990099"/>
                </a:solidFill>
                <a:latin typeface="Comic Sans MS" pitchFamily="66" charset="0"/>
              </a:rPr>
              <a:t>V</a:t>
            </a:r>
            <a:r>
              <a:rPr lang="en-AU" altLang="en-US" b="1">
                <a:solidFill>
                  <a:srgbClr val="990099"/>
                </a:solidFill>
                <a:latin typeface="Comic Sans MS" pitchFamily="66" charset="0"/>
              </a:rPr>
              <a:t>c</a:t>
            </a:r>
            <a:r>
              <a:rPr lang="en-AU" altLang="en-US" b="1" baseline="0">
                <a:solidFill>
                  <a:srgbClr val="990099"/>
                </a:solidFill>
                <a:latin typeface="Comic Sans MS" pitchFamily="66" charset="0"/>
              </a:rPr>
              <a:t> = 6.49 x 1.155</a:t>
            </a:r>
          </a:p>
          <a:p>
            <a:pPr algn="l" eaLnBrk="1" hangingPunct="1"/>
            <a:r>
              <a:rPr lang="en-AU" altLang="en-US" b="1" baseline="0">
                <a:solidFill>
                  <a:srgbClr val="990099"/>
                </a:solidFill>
                <a:latin typeface="Comic Sans MS" pitchFamily="66" charset="0"/>
              </a:rPr>
              <a:t>    =  7.49mV/A.m (T42C6)</a:t>
            </a:r>
          </a:p>
        </p:txBody>
      </p:sp>
      <p:sp>
        <p:nvSpPr>
          <p:cNvPr id="24" name="TextBox 6"/>
          <p:cNvSpPr txBox="1">
            <a:spLocks noChangeArrowheads="1"/>
          </p:cNvSpPr>
          <p:nvPr/>
        </p:nvSpPr>
        <p:spPr bwMode="auto">
          <a:xfrm>
            <a:off x="5154031" y="2996877"/>
            <a:ext cx="228139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AU" altLang="en-US" b="1" baseline="0">
                <a:solidFill>
                  <a:srgbClr val="FF0000"/>
                </a:solidFill>
                <a:latin typeface="Comic Sans MS" pitchFamily="66" charset="0"/>
              </a:rPr>
              <a:t>=  50 x 25 x 7.49</a:t>
            </a:r>
            <a:endParaRPr lang="en-AU" altLang="en-US" b="1">
              <a:solidFill>
                <a:srgbClr val="FF0000"/>
              </a:solidFill>
              <a:latin typeface="Comic Sans MS" pitchFamily="66" charset="0"/>
            </a:endParaRPr>
          </a:p>
        </p:txBody>
      </p:sp>
      <p:cxnSp>
        <p:nvCxnSpPr>
          <p:cNvPr id="25" name="Straight Connector 8"/>
          <p:cNvCxnSpPr>
            <a:cxnSpLocks noChangeShapeType="1"/>
          </p:cNvCxnSpPr>
          <p:nvPr/>
        </p:nvCxnSpPr>
        <p:spPr bwMode="auto">
          <a:xfrm>
            <a:off x="5639806" y="3388990"/>
            <a:ext cx="1920875" cy="0"/>
          </a:xfrm>
          <a:prstGeom prst="lin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6" name="TextBox 11"/>
          <p:cNvSpPr txBox="1">
            <a:spLocks noChangeArrowheads="1"/>
          </p:cNvSpPr>
          <p:nvPr/>
        </p:nvSpPr>
        <p:spPr bwMode="auto">
          <a:xfrm>
            <a:off x="6074781" y="3388990"/>
            <a:ext cx="74892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AU" altLang="en-US" b="1" baseline="0">
                <a:solidFill>
                  <a:srgbClr val="FF0000"/>
                </a:solidFill>
                <a:latin typeface="Comic Sans MS" pitchFamily="66" charset="0"/>
              </a:rPr>
              <a:t>1000</a:t>
            </a:r>
            <a:endParaRPr lang="en-AU" altLang="en-US" b="1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7" name="TextBox 6"/>
          <p:cNvSpPr txBox="1">
            <a:spLocks noChangeArrowheads="1"/>
          </p:cNvSpPr>
          <p:nvPr/>
        </p:nvSpPr>
        <p:spPr bwMode="auto">
          <a:xfrm>
            <a:off x="5147681" y="3753036"/>
            <a:ext cx="164019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US" altLang="en-US" b="1" baseline="0" dirty="0">
                <a:solidFill>
                  <a:srgbClr val="FF0000"/>
                </a:solidFill>
                <a:latin typeface="Comic Sans MS" pitchFamily="66" charset="0"/>
              </a:rPr>
              <a:t>= 9.36V (1</a:t>
            </a:r>
            <a:r>
              <a:rPr lang="el-GR" altLang="en-US" b="1" baseline="0" dirty="0">
                <a:solidFill>
                  <a:srgbClr val="FF0000"/>
                </a:solidFill>
                <a:latin typeface="Consolas" pitchFamily="49" charset="0"/>
              </a:rPr>
              <a:t>φ</a:t>
            </a:r>
            <a:r>
              <a:rPr lang="en-US" altLang="en-US" b="1" baseline="0" dirty="0">
                <a:solidFill>
                  <a:srgbClr val="FF0000"/>
                </a:solidFill>
                <a:latin typeface="Comic Sans MS" pitchFamily="66" charset="0"/>
              </a:rPr>
              <a:t>)</a:t>
            </a:r>
            <a:endParaRPr lang="en-AU" altLang="en-US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8" name="TextBox 6"/>
          <p:cNvSpPr txBox="1">
            <a:spLocks noChangeArrowheads="1"/>
          </p:cNvSpPr>
          <p:nvPr/>
        </p:nvSpPr>
        <p:spPr bwMode="auto">
          <a:xfrm>
            <a:off x="4787318" y="4193254"/>
            <a:ext cx="218681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AU" altLang="en-US" b="1" baseline="0" dirty="0">
                <a:solidFill>
                  <a:srgbClr val="0000FF"/>
                </a:solidFill>
                <a:latin typeface="Comic Sans MS" pitchFamily="66" charset="0"/>
              </a:rPr>
              <a:t>V</a:t>
            </a:r>
            <a:r>
              <a:rPr lang="en-AU" altLang="en-US" b="1" dirty="0">
                <a:solidFill>
                  <a:srgbClr val="0000FF"/>
                </a:solidFill>
                <a:latin typeface="Comic Sans MS" pitchFamily="66" charset="0"/>
              </a:rPr>
              <a:t>%</a:t>
            </a:r>
            <a:r>
              <a:rPr lang="en-AU" altLang="en-US" b="1" baseline="0" dirty="0">
                <a:solidFill>
                  <a:srgbClr val="0000FF"/>
                </a:solidFill>
                <a:latin typeface="Comic Sans MS" pitchFamily="66" charset="0"/>
              </a:rPr>
              <a:t> = 9.36  x 100</a:t>
            </a:r>
            <a:endParaRPr lang="en-AU" altLang="en-US" b="1" dirty="0">
              <a:solidFill>
                <a:srgbClr val="0000FF"/>
              </a:solidFill>
              <a:latin typeface="Comic Sans MS" pitchFamily="66" charset="0"/>
            </a:endParaRPr>
          </a:p>
        </p:txBody>
      </p:sp>
      <p:cxnSp>
        <p:nvCxnSpPr>
          <p:cNvPr id="29" name="Straight Connector 8"/>
          <p:cNvCxnSpPr>
            <a:cxnSpLocks noChangeShapeType="1"/>
          </p:cNvCxnSpPr>
          <p:nvPr/>
        </p:nvCxnSpPr>
        <p:spPr bwMode="auto">
          <a:xfrm>
            <a:off x="5544556" y="4545124"/>
            <a:ext cx="612775" cy="1588"/>
          </a:xfrm>
          <a:prstGeom prst="line">
            <a:avLst/>
          </a:prstGeom>
          <a:noFill/>
          <a:ln w="25400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0" name="TextBox 11"/>
          <p:cNvSpPr txBox="1">
            <a:spLocks noChangeArrowheads="1"/>
          </p:cNvSpPr>
          <p:nvPr/>
        </p:nvSpPr>
        <p:spPr bwMode="auto">
          <a:xfrm>
            <a:off x="5541381" y="4535832"/>
            <a:ext cx="60785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AU" altLang="en-US" b="1" baseline="0" dirty="0">
                <a:solidFill>
                  <a:srgbClr val="0000FF"/>
                </a:solidFill>
                <a:latin typeface="Comic Sans MS" pitchFamily="66" charset="0"/>
              </a:rPr>
              <a:t>230</a:t>
            </a:r>
            <a:endParaRPr lang="en-AU" altLang="en-US" b="1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31" name="TextBox 6"/>
          <p:cNvSpPr txBox="1">
            <a:spLocks noChangeArrowheads="1"/>
          </p:cNvSpPr>
          <p:nvPr/>
        </p:nvSpPr>
        <p:spPr bwMode="auto">
          <a:xfrm>
            <a:off x="6912757" y="4175792"/>
            <a:ext cx="11368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AU" altLang="en-US" b="1" baseline="0" dirty="0">
                <a:solidFill>
                  <a:srgbClr val="0000FF"/>
                </a:solidFill>
                <a:latin typeface="Comic Sans MS" pitchFamily="66" charset="0"/>
              </a:rPr>
              <a:t>= 4.07%</a:t>
            </a:r>
            <a:endParaRPr lang="en-AU" altLang="en-US" b="1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32" name="TextBox 6"/>
          <p:cNvSpPr txBox="1">
            <a:spLocks noChangeArrowheads="1"/>
          </p:cNvSpPr>
          <p:nvPr/>
        </p:nvSpPr>
        <p:spPr bwMode="auto">
          <a:xfrm>
            <a:off x="791233" y="4942247"/>
            <a:ext cx="246894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AU" altLang="en-US" b="1" baseline="0" dirty="0">
                <a:solidFill>
                  <a:srgbClr val="990099"/>
                </a:solidFill>
                <a:latin typeface="Comic Sans MS" pitchFamily="66" charset="0"/>
              </a:rPr>
              <a:t>V%</a:t>
            </a:r>
            <a:r>
              <a:rPr lang="en-AU" altLang="en-US" b="1" dirty="0">
                <a:solidFill>
                  <a:srgbClr val="990099"/>
                </a:solidFill>
                <a:latin typeface="Comic Sans MS" pitchFamily="66" charset="0"/>
              </a:rPr>
              <a:t>T</a:t>
            </a:r>
            <a:r>
              <a:rPr lang="en-AU" altLang="en-US" b="1" baseline="0" dirty="0">
                <a:solidFill>
                  <a:srgbClr val="990099"/>
                </a:solidFill>
                <a:latin typeface="Comic Sans MS" pitchFamily="66" charset="0"/>
              </a:rPr>
              <a:t> = V%</a:t>
            </a:r>
            <a:r>
              <a:rPr lang="en-AU" altLang="en-US" b="1" dirty="0">
                <a:solidFill>
                  <a:srgbClr val="990099"/>
                </a:solidFill>
                <a:latin typeface="Comic Sans MS" pitchFamily="66" charset="0"/>
              </a:rPr>
              <a:t>CM</a:t>
            </a:r>
            <a:r>
              <a:rPr lang="en-AU" altLang="en-US" b="1" baseline="0" dirty="0">
                <a:solidFill>
                  <a:srgbClr val="990099"/>
                </a:solidFill>
                <a:latin typeface="Comic Sans MS" pitchFamily="66" charset="0"/>
              </a:rPr>
              <a:t> + </a:t>
            </a:r>
            <a:r>
              <a:rPr lang="en-AU" altLang="en-US" b="1" baseline="0" dirty="0" err="1">
                <a:solidFill>
                  <a:srgbClr val="990099"/>
                </a:solidFill>
                <a:latin typeface="Comic Sans MS" pitchFamily="66" charset="0"/>
              </a:rPr>
              <a:t>V%</a:t>
            </a:r>
            <a:r>
              <a:rPr lang="en-AU" altLang="en-US" b="1" dirty="0" err="1">
                <a:solidFill>
                  <a:srgbClr val="990099"/>
                </a:solidFill>
                <a:latin typeface="Comic Sans MS" pitchFamily="66" charset="0"/>
              </a:rPr>
              <a:t>fsc</a:t>
            </a:r>
            <a:endParaRPr lang="en-AU" altLang="en-US" b="1" dirty="0">
              <a:solidFill>
                <a:srgbClr val="990099"/>
              </a:solidFill>
              <a:latin typeface="Comic Sans MS" pitchFamily="66" charset="0"/>
            </a:endParaRPr>
          </a:p>
        </p:txBody>
      </p:sp>
      <p:sp>
        <p:nvSpPr>
          <p:cNvPr id="33" name="TextBox 6"/>
          <p:cNvSpPr txBox="1">
            <a:spLocks noChangeArrowheads="1"/>
          </p:cNvSpPr>
          <p:nvPr/>
        </p:nvSpPr>
        <p:spPr bwMode="auto">
          <a:xfrm>
            <a:off x="3331233" y="4977172"/>
            <a:ext cx="190949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AU" altLang="en-US" b="1" baseline="0">
                <a:solidFill>
                  <a:srgbClr val="990099"/>
                </a:solidFill>
                <a:latin typeface="Comic Sans MS" pitchFamily="66" charset="0"/>
              </a:rPr>
              <a:t> = 0.81 + 4.07</a:t>
            </a:r>
            <a:endParaRPr lang="en-AU" altLang="en-US" b="1">
              <a:solidFill>
                <a:srgbClr val="990099"/>
              </a:solidFill>
              <a:latin typeface="Comic Sans MS" pitchFamily="66" charset="0"/>
            </a:endParaRPr>
          </a:p>
        </p:txBody>
      </p:sp>
      <p:sp>
        <p:nvSpPr>
          <p:cNvPr id="34" name="TextBox 6"/>
          <p:cNvSpPr txBox="1">
            <a:spLocks noChangeArrowheads="1"/>
          </p:cNvSpPr>
          <p:nvPr/>
        </p:nvSpPr>
        <p:spPr bwMode="auto">
          <a:xfrm>
            <a:off x="5342596" y="4973997"/>
            <a:ext cx="123623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AU" altLang="en-US" b="1" baseline="0" dirty="0">
                <a:solidFill>
                  <a:srgbClr val="990099"/>
                </a:solidFill>
                <a:latin typeface="Comic Sans MS" pitchFamily="66" charset="0"/>
              </a:rPr>
              <a:t> = 4.88%</a:t>
            </a:r>
            <a:endParaRPr lang="en-AU" altLang="en-US" b="1" dirty="0">
              <a:solidFill>
                <a:srgbClr val="990099"/>
              </a:solidFill>
              <a:latin typeface="Comic Sans MS" pitchFamily="66" charset="0"/>
            </a:endParaRPr>
          </a:p>
        </p:txBody>
      </p:sp>
      <p:sp>
        <p:nvSpPr>
          <p:cNvPr id="35" name="TextBox 6"/>
          <p:cNvSpPr txBox="1">
            <a:spLocks noChangeArrowheads="1"/>
          </p:cNvSpPr>
          <p:nvPr/>
        </p:nvSpPr>
        <p:spPr bwMode="auto">
          <a:xfrm>
            <a:off x="7036850" y="5343329"/>
            <a:ext cx="57259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US" altLang="en-US" b="1" baseline="0" dirty="0">
                <a:solidFill>
                  <a:srgbClr val="FF0000"/>
                </a:solidFill>
                <a:latin typeface="Comic Sans MS" pitchFamily="66" charset="0"/>
              </a:rPr>
              <a:t>Yes</a:t>
            </a:r>
            <a:endParaRPr lang="en-AU" altLang="en-US" b="1" baseline="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6" name="TextBox 6"/>
          <p:cNvSpPr txBox="1">
            <a:spLocks noChangeArrowheads="1"/>
          </p:cNvSpPr>
          <p:nvPr/>
        </p:nvSpPr>
        <p:spPr bwMode="auto">
          <a:xfrm>
            <a:off x="5444571" y="5735250"/>
            <a:ext cx="130676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US" altLang="en-US" b="1" baseline="0" dirty="0">
                <a:solidFill>
                  <a:srgbClr val="FF0000"/>
                </a:solidFill>
                <a:latin typeface="Comic Sans MS" pitchFamily="66" charset="0"/>
              </a:rPr>
              <a:t>V%</a:t>
            </a:r>
            <a:r>
              <a:rPr lang="en-US" altLang="en-US" b="1" dirty="0">
                <a:solidFill>
                  <a:srgbClr val="FF0000"/>
                </a:solidFill>
                <a:latin typeface="Comic Sans MS" pitchFamily="66" charset="0"/>
              </a:rPr>
              <a:t>T</a:t>
            </a:r>
            <a:r>
              <a:rPr lang="en-US" altLang="en-US" b="1" baseline="0" dirty="0">
                <a:solidFill>
                  <a:srgbClr val="FF0000"/>
                </a:solidFill>
                <a:latin typeface="Comic Sans MS" pitchFamily="66" charset="0"/>
              </a:rPr>
              <a:t> &lt; 5%</a:t>
            </a:r>
            <a:endParaRPr lang="en-AU" altLang="en-US" b="1" baseline="0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9312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800" decel="10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6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9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800" decel="100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7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7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7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9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800" decel="100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8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8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8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9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4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5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1" dur="8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2" dur="80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80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8" dur="8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9" dur="80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80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4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4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9" grpId="0"/>
      <p:bldP spid="22" grpId="0"/>
      <p:bldP spid="23" grpId="0"/>
      <p:bldP spid="24" grpId="0"/>
      <p:bldP spid="26" grpId="0"/>
      <p:bldP spid="27" grpId="0"/>
      <p:bldP spid="28" grpId="0"/>
      <p:bldP spid="30" grpId="0"/>
      <p:bldP spid="31" grpId="0"/>
      <p:bldP spid="32" grpId="0"/>
      <p:bldP spid="33" grpId="0"/>
      <p:bldP spid="34" grpId="0"/>
      <p:bldP spid="35" grpId="0"/>
      <p:bldP spid="36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4499992" y="2636912"/>
            <a:ext cx="2182974" cy="252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AU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0A2D17-AE25-4B7F-B57B-59214BF4DB9F}" type="slidenum">
              <a:rPr lang="en-AU" smtClean="0">
                <a:solidFill>
                  <a:srgbClr val="262626"/>
                </a:solidFill>
              </a:rPr>
              <a:pPr>
                <a:defRPr/>
              </a:pPr>
              <a:t>43</a:t>
            </a:fld>
            <a:endParaRPr lang="en-AU" dirty="0">
              <a:solidFill>
                <a:srgbClr val="262626"/>
              </a:solidFill>
            </a:endParaRPr>
          </a:p>
        </p:txBody>
      </p:sp>
      <p:sp>
        <p:nvSpPr>
          <p:cNvPr id="20" name="Oval 2"/>
          <p:cNvSpPr>
            <a:spLocks noChangeAspect="1" noChangeArrowheads="1"/>
          </p:cNvSpPr>
          <p:nvPr/>
        </p:nvSpPr>
        <p:spPr bwMode="auto">
          <a:xfrm>
            <a:off x="8856029" y="6489340"/>
            <a:ext cx="144463" cy="142875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800" dirty="0">
                <a:latin typeface="Arial" charset="0"/>
              </a:rPr>
              <a:t>L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624830" y="4036898"/>
            <a:ext cx="2304256" cy="115629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69" y="91219"/>
            <a:ext cx="8943975" cy="553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721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0" grpId="0" animBg="1"/>
      <p:bldP spid="11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0A2D17-AE25-4B7F-B57B-59214BF4DB9F}" type="slidenum">
              <a:rPr lang="en-AU" smtClean="0">
                <a:solidFill>
                  <a:srgbClr val="262626"/>
                </a:solidFill>
              </a:rPr>
              <a:pPr>
                <a:defRPr/>
              </a:pPr>
              <a:t>44</a:t>
            </a:fld>
            <a:endParaRPr lang="en-AU" dirty="0">
              <a:solidFill>
                <a:srgbClr val="262626"/>
              </a:solidFill>
            </a:endParaRPr>
          </a:p>
        </p:txBody>
      </p:sp>
      <p:sp>
        <p:nvSpPr>
          <p:cNvPr id="20" name="Oval 2"/>
          <p:cNvSpPr>
            <a:spLocks noChangeAspect="1" noChangeArrowheads="1"/>
          </p:cNvSpPr>
          <p:nvPr/>
        </p:nvSpPr>
        <p:spPr bwMode="auto">
          <a:xfrm>
            <a:off x="8856029" y="6489340"/>
            <a:ext cx="144463" cy="142875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800" dirty="0">
                <a:latin typeface="Arial" charset="0"/>
              </a:rPr>
              <a:t>L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19" b="19121"/>
          <a:stretch/>
        </p:blipFill>
        <p:spPr bwMode="auto">
          <a:xfrm>
            <a:off x="539117" y="188640"/>
            <a:ext cx="8461375" cy="5448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prstDash val="lgDash"/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6011230" y="2686338"/>
            <a:ext cx="1403350" cy="250825"/>
          </a:xfrm>
          <a:prstGeom prst="rect">
            <a:avLst/>
          </a:prstGeom>
          <a:solidFill>
            <a:srgbClr val="92D05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AU" altLang="en-US" baseline="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6011230" y="2937163"/>
            <a:ext cx="719137" cy="2665412"/>
          </a:xfrm>
          <a:prstGeom prst="rect">
            <a:avLst/>
          </a:prstGeom>
          <a:solidFill>
            <a:srgbClr val="92D05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AU" altLang="en-US" baseline="0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151892" y="4484975"/>
            <a:ext cx="5651500" cy="252413"/>
          </a:xfrm>
          <a:prstGeom prst="rect">
            <a:avLst/>
          </a:prstGeom>
          <a:noFill/>
          <a:ln w="158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AU" altLang="en-US" baseline="0"/>
          </a:p>
        </p:txBody>
      </p:sp>
      <p:sp>
        <p:nvSpPr>
          <p:cNvPr id="14" name="Oval 13"/>
          <p:cNvSpPr>
            <a:spLocks noChangeArrowheads="1"/>
          </p:cNvSpPr>
          <p:nvPr/>
        </p:nvSpPr>
        <p:spPr bwMode="auto">
          <a:xfrm>
            <a:off x="1078867" y="4448463"/>
            <a:ext cx="612775" cy="325437"/>
          </a:xfrm>
          <a:prstGeom prst="ellipse">
            <a:avLst/>
          </a:prstGeom>
          <a:noFill/>
          <a:ln w="9525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AU" altLang="en-US" baseline="0"/>
          </a:p>
        </p:txBody>
      </p:sp>
      <p:sp>
        <p:nvSpPr>
          <p:cNvPr id="15" name="Oval 12"/>
          <p:cNvSpPr>
            <a:spLocks noChangeArrowheads="1"/>
          </p:cNvSpPr>
          <p:nvPr/>
        </p:nvSpPr>
        <p:spPr bwMode="auto">
          <a:xfrm>
            <a:off x="6046155" y="4448463"/>
            <a:ext cx="612775" cy="325437"/>
          </a:xfrm>
          <a:prstGeom prst="ellipse">
            <a:avLst/>
          </a:prstGeom>
          <a:noFill/>
          <a:ln w="9525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AU" altLang="en-US" baseline="0"/>
          </a:p>
        </p:txBody>
      </p:sp>
    </p:spTree>
    <p:extLst>
      <p:ext uri="{BB962C8B-B14F-4D97-AF65-F5344CB8AC3E}">
        <p14:creationId xmlns:p14="http://schemas.microsoft.com/office/powerpoint/2010/main" val="1483036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8448" y="97236"/>
            <a:ext cx="8770035" cy="6354827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0A2D17-AE25-4B7F-B57B-59214BF4DB9F}" type="slidenum">
              <a:rPr lang="en-AU" smtClean="0">
                <a:solidFill>
                  <a:srgbClr val="262626"/>
                </a:solidFill>
              </a:rPr>
              <a:pPr>
                <a:defRPr/>
              </a:pPr>
              <a:t>45</a:t>
            </a:fld>
            <a:endParaRPr lang="en-AU" dirty="0">
              <a:solidFill>
                <a:srgbClr val="262626"/>
              </a:solidFill>
            </a:endParaRPr>
          </a:p>
        </p:txBody>
      </p:sp>
      <p:sp>
        <p:nvSpPr>
          <p:cNvPr id="20" name="Oval 2"/>
          <p:cNvSpPr>
            <a:spLocks noChangeAspect="1" noChangeArrowheads="1"/>
          </p:cNvSpPr>
          <p:nvPr/>
        </p:nvSpPr>
        <p:spPr bwMode="auto">
          <a:xfrm>
            <a:off x="8856029" y="6489340"/>
            <a:ext cx="144463" cy="142875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800" dirty="0">
                <a:latin typeface="Arial" charset="0"/>
              </a:rPr>
              <a:t>L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467544" y="1907220"/>
            <a:ext cx="19272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AU" altLang="en-US" b="1" baseline="0">
                <a:solidFill>
                  <a:srgbClr val="FF0000"/>
                </a:solidFill>
                <a:latin typeface="Comic Sans MS" pitchFamily="66" charset="0"/>
              </a:rPr>
              <a:t>V</a:t>
            </a:r>
            <a:r>
              <a:rPr lang="en-AU" altLang="en-US" b="1">
                <a:solidFill>
                  <a:srgbClr val="FF0000"/>
                </a:solidFill>
                <a:latin typeface="Comic Sans MS" pitchFamily="66" charset="0"/>
              </a:rPr>
              <a:t>d</a:t>
            </a:r>
            <a:r>
              <a:rPr lang="en-AU" altLang="en-US" b="1" baseline="0">
                <a:solidFill>
                  <a:srgbClr val="FF0000"/>
                </a:solidFill>
                <a:latin typeface="Comic Sans MS" pitchFamily="66" charset="0"/>
              </a:rPr>
              <a:t> = L x I x V</a:t>
            </a:r>
            <a:r>
              <a:rPr lang="en-AU" altLang="en-US" b="1">
                <a:solidFill>
                  <a:srgbClr val="FF0000"/>
                </a:solidFill>
                <a:latin typeface="Comic Sans MS" pitchFamily="66" charset="0"/>
              </a:rPr>
              <a:t>c</a:t>
            </a:r>
          </a:p>
        </p:txBody>
      </p:sp>
      <p:cxnSp>
        <p:nvCxnSpPr>
          <p:cNvPr id="13" name="Straight Connector 12"/>
          <p:cNvCxnSpPr>
            <a:cxnSpLocks noChangeShapeType="1"/>
          </p:cNvCxnSpPr>
          <p:nvPr/>
        </p:nvCxnSpPr>
        <p:spPr bwMode="auto">
          <a:xfrm>
            <a:off x="1151732" y="2240868"/>
            <a:ext cx="1116012" cy="0"/>
          </a:xfrm>
          <a:prstGeom prst="lin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223194" y="2230417"/>
            <a:ext cx="7493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AU" altLang="en-US" b="1" baseline="0">
                <a:solidFill>
                  <a:srgbClr val="FF0000"/>
                </a:solidFill>
                <a:latin typeface="Comic Sans MS" pitchFamily="66" charset="0"/>
              </a:rPr>
              <a:t>1000</a:t>
            </a:r>
            <a:endParaRPr lang="en-AU" altLang="en-US" b="1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5" name="TextBox 6"/>
          <p:cNvSpPr txBox="1">
            <a:spLocks noChangeArrowheads="1"/>
          </p:cNvSpPr>
          <p:nvPr/>
        </p:nvSpPr>
        <p:spPr bwMode="auto">
          <a:xfrm>
            <a:off x="502469" y="1265870"/>
            <a:ext cx="23812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AU" altLang="en-US" b="1" baseline="0">
                <a:solidFill>
                  <a:srgbClr val="990099"/>
                </a:solidFill>
                <a:latin typeface="Comic Sans MS" pitchFamily="66" charset="0"/>
              </a:rPr>
              <a:t>V</a:t>
            </a:r>
            <a:r>
              <a:rPr lang="en-AU" altLang="en-US" b="1">
                <a:solidFill>
                  <a:srgbClr val="990099"/>
                </a:solidFill>
                <a:latin typeface="Comic Sans MS" pitchFamily="66" charset="0"/>
              </a:rPr>
              <a:t>c</a:t>
            </a:r>
            <a:r>
              <a:rPr lang="en-AU" altLang="en-US" b="1" baseline="0">
                <a:solidFill>
                  <a:srgbClr val="990099"/>
                </a:solidFill>
                <a:latin typeface="Comic Sans MS" pitchFamily="66" charset="0"/>
              </a:rPr>
              <a:t> = 1.62 mV/A.m </a:t>
            </a:r>
          </a:p>
          <a:p>
            <a:pPr algn="l" eaLnBrk="1" hangingPunct="1"/>
            <a:r>
              <a:rPr lang="en-AU" altLang="en-US" b="1" baseline="0">
                <a:solidFill>
                  <a:srgbClr val="990099"/>
                </a:solidFill>
                <a:latin typeface="Comic Sans MS" pitchFamily="66" charset="0"/>
              </a:rPr>
              <a:t>       (T41C8)</a:t>
            </a:r>
          </a:p>
        </p:txBody>
      </p:sp>
      <p:sp>
        <p:nvSpPr>
          <p:cNvPr id="16" name="TextBox 6"/>
          <p:cNvSpPr txBox="1">
            <a:spLocks noChangeArrowheads="1"/>
          </p:cNvSpPr>
          <p:nvPr/>
        </p:nvSpPr>
        <p:spPr bwMode="auto">
          <a:xfrm>
            <a:off x="870769" y="2575557"/>
            <a:ext cx="22812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AU" altLang="en-US" b="1" baseline="0">
                <a:solidFill>
                  <a:srgbClr val="FF0000"/>
                </a:solidFill>
                <a:latin typeface="Comic Sans MS" pitchFamily="66" charset="0"/>
              </a:rPr>
              <a:t>=  25 x 80 x 1.62</a:t>
            </a:r>
            <a:endParaRPr lang="en-AU" altLang="en-US" b="1">
              <a:solidFill>
                <a:srgbClr val="FF0000"/>
              </a:solidFill>
              <a:latin typeface="Comic Sans MS" pitchFamily="66" charset="0"/>
            </a:endParaRPr>
          </a:p>
        </p:txBody>
      </p:sp>
      <p:cxnSp>
        <p:nvCxnSpPr>
          <p:cNvPr id="17" name="Straight Connector 8"/>
          <p:cNvCxnSpPr>
            <a:cxnSpLocks noChangeShapeType="1"/>
          </p:cNvCxnSpPr>
          <p:nvPr/>
        </p:nvCxnSpPr>
        <p:spPr bwMode="auto">
          <a:xfrm>
            <a:off x="1297806" y="2915282"/>
            <a:ext cx="1797050" cy="0"/>
          </a:xfrm>
          <a:prstGeom prst="lin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" name="TextBox 11"/>
          <p:cNvSpPr txBox="1">
            <a:spLocks noChangeArrowheads="1"/>
          </p:cNvSpPr>
          <p:nvPr/>
        </p:nvSpPr>
        <p:spPr bwMode="auto">
          <a:xfrm>
            <a:off x="1618481" y="2907345"/>
            <a:ext cx="7493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AU" altLang="en-US" b="1" baseline="0">
                <a:solidFill>
                  <a:srgbClr val="FF0000"/>
                </a:solidFill>
                <a:latin typeface="Comic Sans MS" pitchFamily="66" charset="0"/>
              </a:rPr>
              <a:t>1000</a:t>
            </a:r>
            <a:endParaRPr lang="en-AU" altLang="en-US" b="1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9" name="TextBox 6"/>
          <p:cNvSpPr txBox="1">
            <a:spLocks noChangeArrowheads="1"/>
          </p:cNvSpPr>
          <p:nvPr/>
        </p:nvSpPr>
        <p:spPr bwMode="auto">
          <a:xfrm>
            <a:off x="864419" y="3275692"/>
            <a:ext cx="164019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US" altLang="en-US" b="1" baseline="0" dirty="0">
                <a:solidFill>
                  <a:srgbClr val="FF0000"/>
                </a:solidFill>
                <a:latin typeface="Comic Sans MS" pitchFamily="66" charset="0"/>
              </a:rPr>
              <a:t>= 3.24V (3</a:t>
            </a:r>
            <a:r>
              <a:rPr lang="el-GR" altLang="en-US" b="1" baseline="0" dirty="0">
                <a:solidFill>
                  <a:srgbClr val="FF0000"/>
                </a:solidFill>
                <a:latin typeface="Consolas" pitchFamily="49" charset="0"/>
              </a:rPr>
              <a:t>φ</a:t>
            </a:r>
            <a:r>
              <a:rPr lang="en-US" altLang="en-US" b="1" baseline="0" dirty="0">
                <a:solidFill>
                  <a:srgbClr val="FF0000"/>
                </a:solidFill>
                <a:latin typeface="Comic Sans MS" pitchFamily="66" charset="0"/>
              </a:rPr>
              <a:t>)</a:t>
            </a:r>
            <a:endParaRPr lang="en-AU" altLang="en-US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7737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800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2" grpId="0"/>
      <p:bldP spid="14" grpId="0"/>
      <p:bldP spid="15" grpId="0"/>
      <p:bldP spid="16" grpId="0"/>
      <p:bldP spid="18" grpId="0"/>
      <p:bldP spid="19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0A2D17-AE25-4B7F-B57B-59214BF4DB9F}" type="slidenum">
              <a:rPr lang="en-AU" smtClean="0">
                <a:solidFill>
                  <a:srgbClr val="262626"/>
                </a:solidFill>
              </a:rPr>
              <a:pPr>
                <a:defRPr/>
              </a:pPr>
              <a:t>46</a:t>
            </a:fld>
            <a:endParaRPr lang="en-AU" dirty="0">
              <a:solidFill>
                <a:srgbClr val="262626"/>
              </a:solidFill>
            </a:endParaRPr>
          </a:p>
        </p:txBody>
      </p:sp>
      <p:sp>
        <p:nvSpPr>
          <p:cNvPr id="20" name="Oval 2"/>
          <p:cNvSpPr>
            <a:spLocks noChangeAspect="1" noChangeArrowheads="1"/>
          </p:cNvSpPr>
          <p:nvPr/>
        </p:nvSpPr>
        <p:spPr bwMode="auto">
          <a:xfrm>
            <a:off x="8856029" y="6489340"/>
            <a:ext cx="144463" cy="142875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800" dirty="0">
                <a:latin typeface="Arial" charset="0"/>
              </a:rPr>
              <a:t>L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91" b="14719"/>
          <a:stretch/>
        </p:blipFill>
        <p:spPr bwMode="auto">
          <a:xfrm>
            <a:off x="467544" y="152636"/>
            <a:ext cx="8640763" cy="5611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prstDash val="lgDash"/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4285482" y="2379245"/>
            <a:ext cx="1474787" cy="250825"/>
          </a:xfrm>
          <a:prstGeom prst="rect">
            <a:avLst/>
          </a:prstGeom>
          <a:solidFill>
            <a:srgbClr val="92D05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AU" altLang="en-US" baseline="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4285482" y="2631658"/>
            <a:ext cx="719137" cy="3132137"/>
          </a:xfrm>
          <a:prstGeom prst="rect">
            <a:avLst/>
          </a:prstGeom>
          <a:solidFill>
            <a:srgbClr val="92D05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AU" altLang="en-US" baseline="0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685032" y="3819108"/>
            <a:ext cx="4357687" cy="252412"/>
          </a:xfrm>
          <a:prstGeom prst="rect">
            <a:avLst/>
          </a:prstGeom>
          <a:noFill/>
          <a:ln w="158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AU" altLang="en-US" baseline="0"/>
          </a:p>
        </p:txBody>
      </p:sp>
      <p:sp>
        <p:nvSpPr>
          <p:cNvPr id="14" name="Oval 13"/>
          <p:cNvSpPr>
            <a:spLocks noChangeArrowheads="1"/>
          </p:cNvSpPr>
          <p:nvPr/>
        </p:nvSpPr>
        <p:spPr bwMode="auto">
          <a:xfrm>
            <a:off x="685032" y="3782595"/>
            <a:ext cx="612775" cy="325438"/>
          </a:xfrm>
          <a:prstGeom prst="ellipse">
            <a:avLst/>
          </a:prstGeom>
          <a:noFill/>
          <a:ln w="9525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AU" altLang="en-US" baseline="0"/>
          </a:p>
        </p:txBody>
      </p:sp>
      <p:sp>
        <p:nvSpPr>
          <p:cNvPr id="15" name="Oval 12"/>
          <p:cNvSpPr>
            <a:spLocks noChangeArrowheads="1"/>
          </p:cNvSpPr>
          <p:nvPr/>
        </p:nvSpPr>
        <p:spPr bwMode="auto">
          <a:xfrm>
            <a:off x="4283894" y="3781008"/>
            <a:ext cx="720725" cy="325437"/>
          </a:xfrm>
          <a:prstGeom prst="ellipse">
            <a:avLst/>
          </a:prstGeom>
          <a:noFill/>
          <a:ln w="9525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AU" altLang="en-US" baseline="0"/>
          </a:p>
        </p:txBody>
      </p:sp>
    </p:spTree>
    <p:extLst>
      <p:ext uri="{BB962C8B-B14F-4D97-AF65-F5344CB8AC3E}">
        <p14:creationId xmlns:p14="http://schemas.microsoft.com/office/powerpoint/2010/main" val="3149748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0A2D17-AE25-4B7F-B57B-59214BF4DB9F}" type="slidenum">
              <a:rPr lang="en-AU" smtClean="0">
                <a:solidFill>
                  <a:srgbClr val="262626"/>
                </a:solidFill>
              </a:rPr>
              <a:pPr>
                <a:defRPr/>
              </a:pPr>
              <a:t>47</a:t>
            </a:fld>
            <a:endParaRPr lang="en-AU" dirty="0">
              <a:solidFill>
                <a:srgbClr val="262626"/>
              </a:solidFill>
            </a:endParaRPr>
          </a:p>
        </p:txBody>
      </p:sp>
      <p:sp>
        <p:nvSpPr>
          <p:cNvPr id="20" name="Oval 2"/>
          <p:cNvSpPr>
            <a:spLocks noChangeAspect="1" noChangeArrowheads="1"/>
          </p:cNvSpPr>
          <p:nvPr/>
        </p:nvSpPr>
        <p:spPr bwMode="auto">
          <a:xfrm>
            <a:off x="8856029" y="6489340"/>
            <a:ext cx="144463" cy="142875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800" dirty="0">
                <a:latin typeface="Arial" charset="0"/>
              </a:rPr>
              <a:t>L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467544" y="1907220"/>
            <a:ext cx="19272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AU" altLang="en-US" b="1" baseline="0">
                <a:solidFill>
                  <a:srgbClr val="FF0000"/>
                </a:solidFill>
                <a:latin typeface="Comic Sans MS" pitchFamily="66" charset="0"/>
              </a:rPr>
              <a:t>V</a:t>
            </a:r>
            <a:r>
              <a:rPr lang="en-AU" altLang="en-US" b="1">
                <a:solidFill>
                  <a:srgbClr val="FF0000"/>
                </a:solidFill>
                <a:latin typeface="Comic Sans MS" pitchFamily="66" charset="0"/>
              </a:rPr>
              <a:t>d</a:t>
            </a:r>
            <a:r>
              <a:rPr lang="en-AU" altLang="en-US" b="1" baseline="0">
                <a:solidFill>
                  <a:srgbClr val="FF0000"/>
                </a:solidFill>
                <a:latin typeface="Comic Sans MS" pitchFamily="66" charset="0"/>
              </a:rPr>
              <a:t> = L x I x V</a:t>
            </a:r>
            <a:r>
              <a:rPr lang="en-AU" altLang="en-US" b="1">
                <a:solidFill>
                  <a:srgbClr val="FF0000"/>
                </a:solidFill>
                <a:latin typeface="Comic Sans MS" pitchFamily="66" charset="0"/>
              </a:rPr>
              <a:t>c</a:t>
            </a:r>
          </a:p>
        </p:txBody>
      </p:sp>
      <p:cxnSp>
        <p:nvCxnSpPr>
          <p:cNvPr id="13" name="Straight Connector 12"/>
          <p:cNvCxnSpPr>
            <a:cxnSpLocks noChangeShapeType="1"/>
          </p:cNvCxnSpPr>
          <p:nvPr/>
        </p:nvCxnSpPr>
        <p:spPr bwMode="auto">
          <a:xfrm>
            <a:off x="1151732" y="2240868"/>
            <a:ext cx="1116012" cy="0"/>
          </a:xfrm>
          <a:prstGeom prst="lin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223194" y="2230417"/>
            <a:ext cx="7493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AU" altLang="en-US" b="1" baseline="0">
                <a:solidFill>
                  <a:srgbClr val="FF0000"/>
                </a:solidFill>
                <a:latin typeface="Comic Sans MS" pitchFamily="66" charset="0"/>
              </a:rPr>
              <a:t>1000</a:t>
            </a:r>
            <a:endParaRPr lang="en-AU" altLang="en-US" b="1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5" name="TextBox 6"/>
          <p:cNvSpPr txBox="1">
            <a:spLocks noChangeArrowheads="1"/>
          </p:cNvSpPr>
          <p:nvPr/>
        </p:nvSpPr>
        <p:spPr bwMode="auto">
          <a:xfrm>
            <a:off x="502469" y="1265870"/>
            <a:ext cx="23812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AU" altLang="en-US" b="1" baseline="0">
                <a:solidFill>
                  <a:srgbClr val="990099"/>
                </a:solidFill>
                <a:latin typeface="Comic Sans MS" pitchFamily="66" charset="0"/>
              </a:rPr>
              <a:t>V</a:t>
            </a:r>
            <a:r>
              <a:rPr lang="en-AU" altLang="en-US" b="1">
                <a:solidFill>
                  <a:srgbClr val="990099"/>
                </a:solidFill>
                <a:latin typeface="Comic Sans MS" pitchFamily="66" charset="0"/>
              </a:rPr>
              <a:t>c</a:t>
            </a:r>
            <a:r>
              <a:rPr lang="en-AU" altLang="en-US" b="1" baseline="0">
                <a:solidFill>
                  <a:srgbClr val="990099"/>
                </a:solidFill>
                <a:latin typeface="Comic Sans MS" pitchFamily="66" charset="0"/>
              </a:rPr>
              <a:t> = 1.62 mV/A.m </a:t>
            </a:r>
          </a:p>
          <a:p>
            <a:pPr algn="l" eaLnBrk="1" hangingPunct="1"/>
            <a:r>
              <a:rPr lang="en-AU" altLang="en-US" b="1" baseline="0">
                <a:solidFill>
                  <a:srgbClr val="990099"/>
                </a:solidFill>
                <a:latin typeface="Comic Sans MS" pitchFamily="66" charset="0"/>
              </a:rPr>
              <a:t>       (T41C8)</a:t>
            </a:r>
          </a:p>
        </p:txBody>
      </p:sp>
      <p:sp>
        <p:nvSpPr>
          <p:cNvPr id="16" name="TextBox 6"/>
          <p:cNvSpPr txBox="1">
            <a:spLocks noChangeArrowheads="1"/>
          </p:cNvSpPr>
          <p:nvPr/>
        </p:nvSpPr>
        <p:spPr bwMode="auto">
          <a:xfrm>
            <a:off x="870769" y="2575557"/>
            <a:ext cx="22812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AU" altLang="en-US" b="1" baseline="0">
                <a:solidFill>
                  <a:srgbClr val="FF0000"/>
                </a:solidFill>
                <a:latin typeface="Comic Sans MS" pitchFamily="66" charset="0"/>
              </a:rPr>
              <a:t>=  25 x 80 x 1.62</a:t>
            </a:r>
            <a:endParaRPr lang="en-AU" altLang="en-US" b="1">
              <a:solidFill>
                <a:srgbClr val="FF0000"/>
              </a:solidFill>
              <a:latin typeface="Comic Sans MS" pitchFamily="66" charset="0"/>
            </a:endParaRPr>
          </a:p>
        </p:txBody>
      </p:sp>
      <p:cxnSp>
        <p:nvCxnSpPr>
          <p:cNvPr id="17" name="Straight Connector 8"/>
          <p:cNvCxnSpPr>
            <a:cxnSpLocks noChangeShapeType="1"/>
          </p:cNvCxnSpPr>
          <p:nvPr/>
        </p:nvCxnSpPr>
        <p:spPr bwMode="auto">
          <a:xfrm>
            <a:off x="1297806" y="2915282"/>
            <a:ext cx="1797050" cy="0"/>
          </a:xfrm>
          <a:prstGeom prst="lin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" name="TextBox 11"/>
          <p:cNvSpPr txBox="1">
            <a:spLocks noChangeArrowheads="1"/>
          </p:cNvSpPr>
          <p:nvPr/>
        </p:nvSpPr>
        <p:spPr bwMode="auto">
          <a:xfrm>
            <a:off x="1618481" y="2907345"/>
            <a:ext cx="7493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AU" altLang="en-US" b="1" baseline="0">
                <a:solidFill>
                  <a:srgbClr val="FF0000"/>
                </a:solidFill>
                <a:latin typeface="Comic Sans MS" pitchFamily="66" charset="0"/>
              </a:rPr>
              <a:t>1000</a:t>
            </a:r>
            <a:endParaRPr lang="en-AU" altLang="en-US" b="1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9" name="TextBox 6"/>
          <p:cNvSpPr txBox="1">
            <a:spLocks noChangeArrowheads="1"/>
          </p:cNvSpPr>
          <p:nvPr/>
        </p:nvSpPr>
        <p:spPr bwMode="auto">
          <a:xfrm>
            <a:off x="864419" y="3239132"/>
            <a:ext cx="164019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US" altLang="en-US" b="1" baseline="0" dirty="0">
                <a:solidFill>
                  <a:srgbClr val="FF0000"/>
                </a:solidFill>
                <a:latin typeface="Comic Sans MS" pitchFamily="66" charset="0"/>
              </a:rPr>
              <a:t>= 3.24V (3</a:t>
            </a:r>
            <a:r>
              <a:rPr lang="el-GR" altLang="en-US" b="1" baseline="0" dirty="0">
                <a:solidFill>
                  <a:srgbClr val="FF0000"/>
                </a:solidFill>
                <a:latin typeface="Consolas" pitchFamily="49" charset="0"/>
              </a:rPr>
              <a:t>φ</a:t>
            </a:r>
            <a:r>
              <a:rPr lang="en-US" altLang="en-US" b="1" baseline="0" dirty="0">
                <a:solidFill>
                  <a:srgbClr val="FF0000"/>
                </a:solidFill>
                <a:latin typeface="Comic Sans MS" pitchFamily="66" charset="0"/>
              </a:rPr>
              <a:t>)</a:t>
            </a:r>
            <a:endParaRPr lang="en-AU" altLang="en-US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1" name="TextBox 6"/>
          <p:cNvSpPr txBox="1">
            <a:spLocks noChangeArrowheads="1"/>
          </p:cNvSpPr>
          <p:nvPr/>
        </p:nvSpPr>
        <p:spPr bwMode="auto">
          <a:xfrm>
            <a:off x="3239852" y="1874106"/>
            <a:ext cx="19272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AU" altLang="en-US" b="1" baseline="0">
                <a:solidFill>
                  <a:srgbClr val="FF0000"/>
                </a:solidFill>
                <a:latin typeface="Comic Sans MS" pitchFamily="66" charset="0"/>
              </a:rPr>
              <a:t>V</a:t>
            </a:r>
            <a:r>
              <a:rPr lang="en-AU" altLang="en-US" b="1">
                <a:solidFill>
                  <a:srgbClr val="FF0000"/>
                </a:solidFill>
                <a:latin typeface="Comic Sans MS" pitchFamily="66" charset="0"/>
              </a:rPr>
              <a:t>d</a:t>
            </a:r>
            <a:r>
              <a:rPr lang="en-AU" altLang="en-US" b="1" baseline="0">
                <a:solidFill>
                  <a:srgbClr val="FF0000"/>
                </a:solidFill>
                <a:latin typeface="Comic Sans MS" pitchFamily="66" charset="0"/>
              </a:rPr>
              <a:t> = L x I x V</a:t>
            </a:r>
            <a:r>
              <a:rPr lang="en-AU" altLang="en-US" b="1">
                <a:solidFill>
                  <a:srgbClr val="FF0000"/>
                </a:solidFill>
                <a:latin typeface="Comic Sans MS" pitchFamily="66" charset="0"/>
              </a:rPr>
              <a:t>c</a:t>
            </a:r>
          </a:p>
        </p:txBody>
      </p:sp>
      <p:cxnSp>
        <p:nvCxnSpPr>
          <p:cNvPr id="22" name="Straight Connector 8"/>
          <p:cNvCxnSpPr>
            <a:cxnSpLocks noChangeShapeType="1"/>
          </p:cNvCxnSpPr>
          <p:nvPr/>
        </p:nvCxnSpPr>
        <p:spPr bwMode="auto">
          <a:xfrm>
            <a:off x="3941527" y="2240818"/>
            <a:ext cx="1116012" cy="0"/>
          </a:xfrm>
          <a:prstGeom prst="lin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3" name="TextBox 11"/>
          <p:cNvSpPr txBox="1">
            <a:spLocks noChangeArrowheads="1"/>
          </p:cNvSpPr>
          <p:nvPr/>
        </p:nvSpPr>
        <p:spPr bwMode="auto">
          <a:xfrm>
            <a:off x="3995502" y="2264407"/>
            <a:ext cx="7493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AU" altLang="en-US" b="1" baseline="0">
                <a:solidFill>
                  <a:srgbClr val="FF0000"/>
                </a:solidFill>
                <a:latin typeface="Comic Sans MS" pitchFamily="66" charset="0"/>
              </a:rPr>
              <a:t>1000</a:t>
            </a:r>
            <a:endParaRPr lang="en-AU" altLang="en-US" b="1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4" name="TextBox 6"/>
          <p:cNvSpPr txBox="1">
            <a:spLocks noChangeArrowheads="1"/>
          </p:cNvSpPr>
          <p:nvPr/>
        </p:nvSpPr>
        <p:spPr bwMode="auto">
          <a:xfrm>
            <a:off x="3274777" y="1232756"/>
            <a:ext cx="23812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AU" altLang="en-US" b="1" baseline="0">
                <a:solidFill>
                  <a:srgbClr val="990099"/>
                </a:solidFill>
                <a:latin typeface="Comic Sans MS" pitchFamily="66" charset="0"/>
              </a:rPr>
              <a:t>V</a:t>
            </a:r>
            <a:r>
              <a:rPr lang="en-AU" altLang="en-US" b="1">
                <a:solidFill>
                  <a:srgbClr val="990099"/>
                </a:solidFill>
                <a:latin typeface="Comic Sans MS" pitchFamily="66" charset="0"/>
              </a:rPr>
              <a:t>c</a:t>
            </a:r>
            <a:r>
              <a:rPr lang="en-AU" altLang="en-US" b="1" baseline="0">
                <a:solidFill>
                  <a:srgbClr val="990099"/>
                </a:solidFill>
                <a:latin typeface="Comic Sans MS" pitchFamily="66" charset="0"/>
              </a:rPr>
              <a:t> = 3.86 mV/A.m </a:t>
            </a:r>
          </a:p>
          <a:p>
            <a:pPr algn="l" eaLnBrk="1" hangingPunct="1"/>
            <a:r>
              <a:rPr lang="en-AU" altLang="en-US" b="1" baseline="0">
                <a:solidFill>
                  <a:srgbClr val="990099"/>
                </a:solidFill>
                <a:latin typeface="Comic Sans MS" pitchFamily="66" charset="0"/>
              </a:rPr>
              <a:t>       (T42C6)</a:t>
            </a:r>
          </a:p>
        </p:txBody>
      </p:sp>
      <p:sp>
        <p:nvSpPr>
          <p:cNvPr id="25" name="TextBox 6"/>
          <p:cNvSpPr txBox="1">
            <a:spLocks noChangeArrowheads="1"/>
          </p:cNvSpPr>
          <p:nvPr/>
        </p:nvSpPr>
        <p:spPr bwMode="auto">
          <a:xfrm>
            <a:off x="3599892" y="2575557"/>
            <a:ext cx="22796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AU" altLang="en-US" b="1" baseline="0" dirty="0">
                <a:solidFill>
                  <a:srgbClr val="FF0000"/>
                </a:solidFill>
                <a:latin typeface="Comic Sans MS" pitchFamily="66" charset="0"/>
              </a:rPr>
              <a:t>=  25 x 50 x 3.86</a:t>
            </a:r>
            <a:endParaRPr lang="en-AU" altLang="en-US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cxnSp>
        <p:nvCxnSpPr>
          <p:cNvPr id="26" name="Straight Connector 8"/>
          <p:cNvCxnSpPr>
            <a:cxnSpLocks noChangeShapeType="1"/>
          </p:cNvCxnSpPr>
          <p:nvPr/>
        </p:nvCxnSpPr>
        <p:spPr bwMode="auto">
          <a:xfrm flipV="1">
            <a:off x="4073289" y="2907345"/>
            <a:ext cx="1739900" cy="7937"/>
          </a:xfrm>
          <a:prstGeom prst="lin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" name="TextBox 11"/>
          <p:cNvSpPr txBox="1">
            <a:spLocks noChangeArrowheads="1"/>
          </p:cNvSpPr>
          <p:nvPr/>
        </p:nvSpPr>
        <p:spPr bwMode="auto">
          <a:xfrm>
            <a:off x="4487627" y="2907345"/>
            <a:ext cx="7493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AU" altLang="en-US" b="1" baseline="0">
                <a:solidFill>
                  <a:srgbClr val="FF0000"/>
                </a:solidFill>
                <a:latin typeface="Comic Sans MS" pitchFamily="66" charset="0"/>
              </a:rPr>
              <a:t>1000</a:t>
            </a:r>
            <a:endParaRPr lang="en-AU" altLang="en-US" b="1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8" name="TextBox 6"/>
          <p:cNvSpPr txBox="1">
            <a:spLocks noChangeArrowheads="1"/>
          </p:cNvSpPr>
          <p:nvPr/>
        </p:nvSpPr>
        <p:spPr bwMode="auto">
          <a:xfrm>
            <a:off x="3599892" y="3239132"/>
            <a:ext cx="178125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US" altLang="en-US" b="1" baseline="0" dirty="0">
                <a:solidFill>
                  <a:srgbClr val="FF0000"/>
                </a:solidFill>
                <a:latin typeface="Comic Sans MS" pitchFamily="66" charset="0"/>
              </a:rPr>
              <a:t>= 4.825V (3</a:t>
            </a:r>
            <a:r>
              <a:rPr lang="el-GR" altLang="en-US" b="1" baseline="0" dirty="0">
                <a:solidFill>
                  <a:srgbClr val="FF0000"/>
                </a:solidFill>
                <a:latin typeface="Consolas" pitchFamily="49" charset="0"/>
              </a:rPr>
              <a:t>φ</a:t>
            </a:r>
            <a:r>
              <a:rPr lang="en-US" altLang="en-US" b="1" baseline="0" dirty="0">
                <a:solidFill>
                  <a:srgbClr val="FF0000"/>
                </a:solidFill>
                <a:latin typeface="Comic Sans MS" pitchFamily="66" charset="0"/>
              </a:rPr>
              <a:t>)</a:t>
            </a:r>
            <a:endParaRPr lang="en-AU" altLang="en-US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8448" y="97236"/>
            <a:ext cx="8770035" cy="6354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437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9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800" decel="100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/>
      <p:bldP spid="23" grpId="0"/>
      <p:bldP spid="24" grpId="0"/>
      <p:bldP spid="25" grpId="0"/>
      <p:bldP spid="27" grpId="0"/>
      <p:bldP spid="28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0A2D17-AE25-4B7F-B57B-59214BF4DB9F}" type="slidenum">
              <a:rPr lang="en-AU" smtClean="0">
                <a:solidFill>
                  <a:srgbClr val="262626"/>
                </a:solidFill>
              </a:rPr>
              <a:pPr>
                <a:defRPr/>
              </a:pPr>
              <a:t>48</a:t>
            </a:fld>
            <a:endParaRPr lang="en-AU" dirty="0">
              <a:solidFill>
                <a:srgbClr val="262626"/>
              </a:solidFill>
            </a:endParaRPr>
          </a:p>
        </p:txBody>
      </p:sp>
      <p:sp>
        <p:nvSpPr>
          <p:cNvPr id="20" name="Oval 2"/>
          <p:cNvSpPr>
            <a:spLocks noChangeAspect="1" noChangeArrowheads="1"/>
          </p:cNvSpPr>
          <p:nvPr/>
        </p:nvSpPr>
        <p:spPr bwMode="auto">
          <a:xfrm>
            <a:off x="8856029" y="6489340"/>
            <a:ext cx="144463" cy="142875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800" dirty="0">
                <a:latin typeface="Arial" charset="0"/>
              </a:rPr>
              <a:t>L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23" b="14719"/>
          <a:stretch/>
        </p:blipFill>
        <p:spPr bwMode="auto">
          <a:xfrm>
            <a:off x="467741" y="152636"/>
            <a:ext cx="8640763" cy="5557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prstDash val="lgDash"/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4285679" y="2325457"/>
            <a:ext cx="1474787" cy="250825"/>
          </a:xfrm>
          <a:prstGeom prst="rect">
            <a:avLst/>
          </a:prstGeom>
          <a:solidFill>
            <a:srgbClr val="92D05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AU" altLang="en-US" baseline="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4285679" y="2577870"/>
            <a:ext cx="719137" cy="3132137"/>
          </a:xfrm>
          <a:prstGeom prst="rect">
            <a:avLst/>
          </a:prstGeom>
          <a:solidFill>
            <a:srgbClr val="92D05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AU" altLang="en-US" baseline="0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685229" y="3155720"/>
            <a:ext cx="4357687" cy="252412"/>
          </a:xfrm>
          <a:prstGeom prst="rect">
            <a:avLst/>
          </a:prstGeom>
          <a:noFill/>
          <a:ln w="158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AU" altLang="en-US" baseline="0"/>
          </a:p>
        </p:txBody>
      </p:sp>
      <p:sp>
        <p:nvSpPr>
          <p:cNvPr id="14" name="Oval 13"/>
          <p:cNvSpPr>
            <a:spLocks noChangeArrowheads="1"/>
          </p:cNvSpPr>
          <p:nvPr/>
        </p:nvSpPr>
        <p:spPr bwMode="auto">
          <a:xfrm>
            <a:off x="685229" y="3119207"/>
            <a:ext cx="612775" cy="325438"/>
          </a:xfrm>
          <a:prstGeom prst="ellipse">
            <a:avLst/>
          </a:prstGeom>
          <a:noFill/>
          <a:ln w="9525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AU" altLang="en-US" baseline="0"/>
          </a:p>
        </p:txBody>
      </p:sp>
      <p:sp>
        <p:nvSpPr>
          <p:cNvPr id="15" name="Oval 12"/>
          <p:cNvSpPr>
            <a:spLocks noChangeArrowheads="1"/>
          </p:cNvSpPr>
          <p:nvPr/>
        </p:nvSpPr>
        <p:spPr bwMode="auto">
          <a:xfrm>
            <a:off x="4284091" y="3117620"/>
            <a:ext cx="720725" cy="325437"/>
          </a:xfrm>
          <a:prstGeom prst="ellipse">
            <a:avLst/>
          </a:prstGeom>
          <a:noFill/>
          <a:ln w="9525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AU" altLang="en-US" baseline="0"/>
          </a:p>
        </p:txBody>
      </p:sp>
    </p:spTree>
    <p:extLst>
      <p:ext uri="{BB962C8B-B14F-4D97-AF65-F5344CB8AC3E}">
        <p14:creationId xmlns:p14="http://schemas.microsoft.com/office/powerpoint/2010/main" val="1854785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5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97236"/>
            <a:ext cx="9144000" cy="6354827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0A2D17-AE25-4B7F-B57B-59214BF4DB9F}" type="slidenum">
              <a:rPr lang="en-AU" smtClean="0">
                <a:solidFill>
                  <a:srgbClr val="262626"/>
                </a:solidFill>
              </a:rPr>
              <a:pPr>
                <a:defRPr/>
              </a:pPr>
              <a:t>49</a:t>
            </a:fld>
            <a:endParaRPr lang="en-AU" dirty="0">
              <a:solidFill>
                <a:srgbClr val="262626"/>
              </a:solidFill>
            </a:endParaRPr>
          </a:p>
        </p:txBody>
      </p:sp>
      <p:sp>
        <p:nvSpPr>
          <p:cNvPr id="20" name="Oval 2"/>
          <p:cNvSpPr>
            <a:spLocks noChangeAspect="1" noChangeArrowheads="1"/>
          </p:cNvSpPr>
          <p:nvPr/>
        </p:nvSpPr>
        <p:spPr bwMode="auto">
          <a:xfrm>
            <a:off x="8856029" y="6489340"/>
            <a:ext cx="144463" cy="142875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800" dirty="0">
                <a:latin typeface="Arial" charset="0"/>
              </a:rPr>
              <a:t>L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359532" y="1907220"/>
            <a:ext cx="19272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AU" altLang="en-US" b="1" baseline="0">
                <a:solidFill>
                  <a:srgbClr val="FF0000"/>
                </a:solidFill>
                <a:latin typeface="Comic Sans MS" pitchFamily="66" charset="0"/>
              </a:rPr>
              <a:t>V</a:t>
            </a:r>
            <a:r>
              <a:rPr lang="en-AU" altLang="en-US" b="1">
                <a:solidFill>
                  <a:srgbClr val="FF0000"/>
                </a:solidFill>
                <a:latin typeface="Comic Sans MS" pitchFamily="66" charset="0"/>
              </a:rPr>
              <a:t>d</a:t>
            </a:r>
            <a:r>
              <a:rPr lang="en-AU" altLang="en-US" b="1" baseline="0">
                <a:solidFill>
                  <a:srgbClr val="FF0000"/>
                </a:solidFill>
                <a:latin typeface="Comic Sans MS" pitchFamily="66" charset="0"/>
              </a:rPr>
              <a:t> = L x I x V</a:t>
            </a:r>
            <a:r>
              <a:rPr lang="en-AU" altLang="en-US" b="1">
                <a:solidFill>
                  <a:srgbClr val="FF0000"/>
                </a:solidFill>
                <a:latin typeface="Comic Sans MS" pitchFamily="66" charset="0"/>
              </a:rPr>
              <a:t>c</a:t>
            </a:r>
          </a:p>
        </p:txBody>
      </p:sp>
      <p:cxnSp>
        <p:nvCxnSpPr>
          <p:cNvPr id="13" name="Straight Connector 12"/>
          <p:cNvCxnSpPr>
            <a:cxnSpLocks noChangeShapeType="1"/>
          </p:cNvCxnSpPr>
          <p:nvPr/>
        </p:nvCxnSpPr>
        <p:spPr bwMode="auto">
          <a:xfrm>
            <a:off x="1043720" y="2240868"/>
            <a:ext cx="1116012" cy="0"/>
          </a:xfrm>
          <a:prstGeom prst="lin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115182" y="2230417"/>
            <a:ext cx="7493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AU" altLang="en-US" b="1" baseline="0">
                <a:solidFill>
                  <a:srgbClr val="FF0000"/>
                </a:solidFill>
                <a:latin typeface="Comic Sans MS" pitchFamily="66" charset="0"/>
              </a:rPr>
              <a:t>1000</a:t>
            </a:r>
            <a:endParaRPr lang="en-AU" altLang="en-US" b="1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5" name="TextBox 6"/>
          <p:cNvSpPr txBox="1">
            <a:spLocks noChangeArrowheads="1"/>
          </p:cNvSpPr>
          <p:nvPr/>
        </p:nvSpPr>
        <p:spPr bwMode="auto">
          <a:xfrm>
            <a:off x="394457" y="1265870"/>
            <a:ext cx="23812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AU" altLang="en-US" b="1" baseline="0">
                <a:solidFill>
                  <a:srgbClr val="990099"/>
                </a:solidFill>
                <a:latin typeface="Comic Sans MS" pitchFamily="66" charset="0"/>
              </a:rPr>
              <a:t>V</a:t>
            </a:r>
            <a:r>
              <a:rPr lang="en-AU" altLang="en-US" b="1">
                <a:solidFill>
                  <a:srgbClr val="990099"/>
                </a:solidFill>
                <a:latin typeface="Comic Sans MS" pitchFamily="66" charset="0"/>
              </a:rPr>
              <a:t>c</a:t>
            </a:r>
            <a:r>
              <a:rPr lang="en-AU" altLang="en-US" b="1" baseline="0">
                <a:solidFill>
                  <a:srgbClr val="990099"/>
                </a:solidFill>
                <a:latin typeface="Comic Sans MS" pitchFamily="66" charset="0"/>
              </a:rPr>
              <a:t> = 1.62 mV/A.m </a:t>
            </a:r>
          </a:p>
          <a:p>
            <a:pPr algn="l" eaLnBrk="1" hangingPunct="1"/>
            <a:r>
              <a:rPr lang="en-AU" altLang="en-US" b="1" baseline="0">
                <a:solidFill>
                  <a:srgbClr val="990099"/>
                </a:solidFill>
                <a:latin typeface="Comic Sans MS" pitchFamily="66" charset="0"/>
              </a:rPr>
              <a:t>       (T41C8)</a:t>
            </a:r>
          </a:p>
        </p:txBody>
      </p:sp>
      <p:sp>
        <p:nvSpPr>
          <p:cNvPr id="16" name="TextBox 6"/>
          <p:cNvSpPr txBox="1">
            <a:spLocks noChangeArrowheads="1"/>
          </p:cNvSpPr>
          <p:nvPr/>
        </p:nvSpPr>
        <p:spPr bwMode="auto">
          <a:xfrm>
            <a:off x="762757" y="2575557"/>
            <a:ext cx="22812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AU" altLang="en-US" b="1" baseline="0">
                <a:solidFill>
                  <a:srgbClr val="FF0000"/>
                </a:solidFill>
                <a:latin typeface="Comic Sans MS" pitchFamily="66" charset="0"/>
              </a:rPr>
              <a:t>=  25 x 80 x 1.62</a:t>
            </a:r>
            <a:endParaRPr lang="en-AU" altLang="en-US" b="1">
              <a:solidFill>
                <a:srgbClr val="FF0000"/>
              </a:solidFill>
              <a:latin typeface="Comic Sans MS" pitchFamily="66" charset="0"/>
            </a:endParaRPr>
          </a:p>
        </p:txBody>
      </p:sp>
      <p:cxnSp>
        <p:nvCxnSpPr>
          <p:cNvPr id="17" name="Straight Connector 8"/>
          <p:cNvCxnSpPr>
            <a:cxnSpLocks noChangeShapeType="1"/>
          </p:cNvCxnSpPr>
          <p:nvPr/>
        </p:nvCxnSpPr>
        <p:spPr bwMode="auto">
          <a:xfrm>
            <a:off x="1189794" y="2915282"/>
            <a:ext cx="1797050" cy="0"/>
          </a:xfrm>
          <a:prstGeom prst="lin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" name="TextBox 11"/>
          <p:cNvSpPr txBox="1">
            <a:spLocks noChangeArrowheads="1"/>
          </p:cNvSpPr>
          <p:nvPr/>
        </p:nvSpPr>
        <p:spPr bwMode="auto">
          <a:xfrm>
            <a:off x="1510469" y="2907345"/>
            <a:ext cx="7493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AU" altLang="en-US" b="1" baseline="0">
                <a:solidFill>
                  <a:srgbClr val="FF0000"/>
                </a:solidFill>
                <a:latin typeface="Comic Sans MS" pitchFamily="66" charset="0"/>
              </a:rPr>
              <a:t>1000</a:t>
            </a:r>
            <a:endParaRPr lang="en-AU" altLang="en-US" b="1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9" name="TextBox 6"/>
          <p:cNvSpPr txBox="1">
            <a:spLocks noChangeArrowheads="1"/>
          </p:cNvSpPr>
          <p:nvPr/>
        </p:nvSpPr>
        <p:spPr bwMode="auto">
          <a:xfrm>
            <a:off x="756407" y="3311272"/>
            <a:ext cx="183896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US" altLang="en-US" b="1" baseline="0" dirty="0">
                <a:solidFill>
                  <a:srgbClr val="FF0000"/>
                </a:solidFill>
                <a:latin typeface="Comic Sans MS" pitchFamily="66" charset="0"/>
              </a:rPr>
              <a:t>= 3.24V (3</a:t>
            </a:r>
            <a:r>
              <a:rPr lang="el-GR" altLang="en-US" b="1" baseline="0" dirty="0">
                <a:solidFill>
                  <a:srgbClr val="FF0000"/>
                </a:solidFill>
                <a:latin typeface="Consolas" pitchFamily="49" charset="0"/>
              </a:rPr>
              <a:t>φ</a:t>
            </a:r>
            <a:r>
              <a:rPr lang="en-US" altLang="en-US" b="1" baseline="0" dirty="0">
                <a:solidFill>
                  <a:srgbClr val="FF0000"/>
                </a:solidFill>
                <a:latin typeface="Comic Sans MS" pitchFamily="66" charset="0"/>
              </a:rPr>
              <a:t>)  </a:t>
            </a:r>
            <a:endParaRPr lang="en-AU" altLang="en-US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1" name="TextBox 6"/>
          <p:cNvSpPr txBox="1">
            <a:spLocks noChangeArrowheads="1"/>
          </p:cNvSpPr>
          <p:nvPr/>
        </p:nvSpPr>
        <p:spPr bwMode="auto">
          <a:xfrm>
            <a:off x="3131840" y="1874106"/>
            <a:ext cx="19272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AU" altLang="en-US" b="1" baseline="0">
                <a:solidFill>
                  <a:srgbClr val="FF0000"/>
                </a:solidFill>
                <a:latin typeface="Comic Sans MS" pitchFamily="66" charset="0"/>
              </a:rPr>
              <a:t>V</a:t>
            </a:r>
            <a:r>
              <a:rPr lang="en-AU" altLang="en-US" b="1">
                <a:solidFill>
                  <a:srgbClr val="FF0000"/>
                </a:solidFill>
                <a:latin typeface="Comic Sans MS" pitchFamily="66" charset="0"/>
              </a:rPr>
              <a:t>d</a:t>
            </a:r>
            <a:r>
              <a:rPr lang="en-AU" altLang="en-US" b="1" baseline="0">
                <a:solidFill>
                  <a:srgbClr val="FF0000"/>
                </a:solidFill>
                <a:latin typeface="Comic Sans MS" pitchFamily="66" charset="0"/>
              </a:rPr>
              <a:t> = L x I x V</a:t>
            </a:r>
            <a:r>
              <a:rPr lang="en-AU" altLang="en-US" b="1">
                <a:solidFill>
                  <a:srgbClr val="FF0000"/>
                </a:solidFill>
                <a:latin typeface="Comic Sans MS" pitchFamily="66" charset="0"/>
              </a:rPr>
              <a:t>c</a:t>
            </a:r>
          </a:p>
        </p:txBody>
      </p:sp>
      <p:cxnSp>
        <p:nvCxnSpPr>
          <p:cNvPr id="22" name="Straight Connector 8"/>
          <p:cNvCxnSpPr>
            <a:cxnSpLocks noChangeShapeType="1"/>
          </p:cNvCxnSpPr>
          <p:nvPr/>
        </p:nvCxnSpPr>
        <p:spPr bwMode="auto">
          <a:xfrm>
            <a:off x="3833515" y="2240818"/>
            <a:ext cx="1116012" cy="0"/>
          </a:xfrm>
          <a:prstGeom prst="lin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3" name="TextBox 11"/>
          <p:cNvSpPr txBox="1">
            <a:spLocks noChangeArrowheads="1"/>
          </p:cNvSpPr>
          <p:nvPr/>
        </p:nvSpPr>
        <p:spPr bwMode="auto">
          <a:xfrm>
            <a:off x="3887490" y="2264407"/>
            <a:ext cx="7493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AU" altLang="en-US" b="1" baseline="0">
                <a:solidFill>
                  <a:srgbClr val="FF0000"/>
                </a:solidFill>
                <a:latin typeface="Comic Sans MS" pitchFamily="66" charset="0"/>
              </a:rPr>
              <a:t>1000</a:t>
            </a:r>
            <a:endParaRPr lang="en-AU" altLang="en-US" b="1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4" name="TextBox 6"/>
          <p:cNvSpPr txBox="1">
            <a:spLocks noChangeArrowheads="1"/>
          </p:cNvSpPr>
          <p:nvPr/>
        </p:nvSpPr>
        <p:spPr bwMode="auto">
          <a:xfrm>
            <a:off x="3166765" y="1232756"/>
            <a:ext cx="23812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AU" altLang="en-US" b="1" baseline="0">
                <a:solidFill>
                  <a:srgbClr val="990099"/>
                </a:solidFill>
                <a:latin typeface="Comic Sans MS" pitchFamily="66" charset="0"/>
              </a:rPr>
              <a:t>V</a:t>
            </a:r>
            <a:r>
              <a:rPr lang="en-AU" altLang="en-US" b="1">
                <a:solidFill>
                  <a:srgbClr val="990099"/>
                </a:solidFill>
                <a:latin typeface="Comic Sans MS" pitchFamily="66" charset="0"/>
              </a:rPr>
              <a:t>c</a:t>
            </a:r>
            <a:r>
              <a:rPr lang="en-AU" altLang="en-US" b="1" baseline="0">
                <a:solidFill>
                  <a:srgbClr val="990099"/>
                </a:solidFill>
                <a:latin typeface="Comic Sans MS" pitchFamily="66" charset="0"/>
              </a:rPr>
              <a:t> = 3.86 mV/A.m </a:t>
            </a:r>
          </a:p>
          <a:p>
            <a:pPr algn="l" eaLnBrk="1" hangingPunct="1"/>
            <a:r>
              <a:rPr lang="en-AU" altLang="en-US" b="1" baseline="0">
                <a:solidFill>
                  <a:srgbClr val="990099"/>
                </a:solidFill>
                <a:latin typeface="Comic Sans MS" pitchFamily="66" charset="0"/>
              </a:rPr>
              <a:t>       (T42C6)</a:t>
            </a:r>
          </a:p>
        </p:txBody>
      </p:sp>
      <p:sp>
        <p:nvSpPr>
          <p:cNvPr id="25" name="TextBox 6"/>
          <p:cNvSpPr txBox="1">
            <a:spLocks noChangeArrowheads="1"/>
          </p:cNvSpPr>
          <p:nvPr/>
        </p:nvSpPr>
        <p:spPr bwMode="auto">
          <a:xfrm>
            <a:off x="3491880" y="2575557"/>
            <a:ext cx="22796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AU" altLang="en-US" b="1" baseline="0" dirty="0">
                <a:solidFill>
                  <a:srgbClr val="FF0000"/>
                </a:solidFill>
                <a:latin typeface="Comic Sans MS" pitchFamily="66" charset="0"/>
              </a:rPr>
              <a:t>=  25 x 50 x 3.86</a:t>
            </a:r>
            <a:endParaRPr lang="en-AU" altLang="en-US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cxnSp>
        <p:nvCxnSpPr>
          <p:cNvPr id="26" name="Straight Connector 8"/>
          <p:cNvCxnSpPr>
            <a:cxnSpLocks noChangeShapeType="1"/>
          </p:cNvCxnSpPr>
          <p:nvPr/>
        </p:nvCxnSpPr>
        <p:spPr bwMode="auto">
          <a:xfrm flipV="1">
            <a:off x="3965277" y="2907345"/>
            <a:ext cx="1739900" cy="7937"/>
          </a:xfrm>
          <a:prstGeom prst="lin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" name="TextBox 11"/>
          <p:cNvSpPr txBox="1">
            <a:spLocks noChangeArrowheads="1"/>
          </p:cNvSpPr>
          <p:nvPr/>
        </p:nvSpPr>
        <p:spPr bwMode="auto">
          <a:xfrm>
            <a:off x="4379615" y="2907345"/>
            <a:ext cx="7493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AU" altLang="en-US" b="1" baseline="0">
                <a:solidFill>
                  <a:srgbClr val="FF0000"/>
                </a:solidFill>
                <a:latin typeface="Comic Sans MS" pitchFamily="66" charset="0"/>
              </a:rPr>
              <a:t>1000</a:t>
            </a:r>
            <a:endParaRPr lang="en-AU" altLang="en-US" b="1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8" name="TextBox 6"/>
          <p:cNvSpPr txBox="1">
            <a:spLocks noChangeArrowheads="1"/>
          </p:cNvSpPr>
          <p:nvPr/>
        </p:nvSpPr>
        <p:spPr bwMode="auto">
          <a:xfrm>
            <a:off x="3491880" y="3311272"/>
            <a:ext cx="178125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US" altLang="en-US" b="1" baseline="0" dirty="0">
                <a:solidFill>
                  <a:srgbClr val="FF0000"/>
                </a:solidFill>
                <a:latin typeface="Comic Sans MS" pitchFamily="66" charset="0"/>
              </a:rPr>
              <a:t>= 4.825V (3</a:t>
            </a:r>
            <a:r>
              <a:rPr lang="el-GR" altLang="en-US" b="1" baseline="0" dirty="0">
                <a:solidFill>
                  <a:srgbClr val="FF0000"/>
                </a:solidFill>
                <a:latin typeface="Consolas" pitchFamily="49" charset="0"/>
              </a:rPr>
              <a:t>φ</a:t>
            </a:r>
            <a:r>
              <a:rPr lang="en-US" altLang="en-US" b="1" baseline="0" dirty="0">
                <a:solidFill>
                  <a:srgbClr val="FF0000"/>
                </a:solidFill>
                <a:latin typeface="Comic Sans MS" pitchFamily="66" charset="0"/>
              </a:rPr>
              <a:t>)</a:t>
            </a:r>
            <a:endParaRPr lang="en-AU" altLang="en-US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9" name="TextBox 6"/>
          <p:cNvSpPr txBox="1">
            <a:spLocks noChangeArrowheads="1"/>
          </p:cNvSpPr>
          <p:nvPr/>
        </p:nvSpPr>
        <p:spPr bwMode="auto">
          <a:xfrm>
            <a:off x="5745422" y="1907220"/>
            <a:ext cx="19272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AU" altLang="en-US" b="1" baseline="0">
                <a:solidFill>
                  <a:srgbClr val="FF0000"/>
                </a:solidFill>
                <a:latin typeface="Comic Sans MS" pitchFamily="66" charset="0"/>
              </a:rPr>
              <a:t>V</a:t>
            </a:r>
            <a:r>
              <a:rPr lang="en-AU" altLang="en-US" b="1">
                <a:solidFill>
                  <a:srgbClr val="FF0000"/>
                </a:solidFill>
                <a:latin typeface="Comic Sans MS" pitchFamily="66" charset="0"/>
              </a:rPr>
              <a:t>d</a:t>
            </a:r>
            <a:r>
              <a:rPr lang="en-AU" altLang="en-US" b="1" baseline="0">
                <a:solidFill>
                  <a:srgbClr val="FF0000"/>
                </a:solidFill>
                <a:latin typeface="Comic Sans MS" pitchFamily="66" charset="0"/>
              </a:rPr>
              <a:t> = L x I x V</a:t>
            </a:r>
            <a:r>
              <a:rPr lang="en-AU" altLang="en-US" b="1">
                <a:solidFill>
                  <a:srgbClr val="FF0000"/>
                </a:solidFill>
                <a:latin typeface="Comic Sans MS" pitchFamily="66" charset="0"/>
              </a:rPr>
              <a:t>c</a:t>
            </a:r>
          </a:p>
        </p:txBody>
      </p:sp>
      <p:cxnSp>
        <p:nvCxnSpPr>
          <p:cNvPr id="30" name="Straight Connector 8"/>
          <p:cNvCxnSpPr>
            <a:cxnSpLocks noChangeShapeType="1"/>
          </p:cNvCxnSpPr>
          <p:nvPr/>
        </p:nvCxnSpPr>
        <p:spPr bwMode="auto">
          <a:xfrm>
            <a:off x="6397885" y="2267583"/>
            <a:ext cx="1116012" cy="0"/>
          </a:xfrm>
          <a:prstGeom prst="lin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1" name="TextBox 11"/>
          <p:cNvSpPr txBox="1">
            <a:spLocks noChangeArrowheads="1"/>
          </p:cNvSpPr>
          <p:nvPr/>
        </p:nvSpPr>
        <p:spPr bwMode="auto">
          <a:xfrm>
            <a:off x="6501072" y="2221545"/>
            <a:ext cx="7493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AU" altLang="en-US" b="1" baseline="0">
                <a:solidFill>
                  <a:srgbClr val="FF0000"/>
                </a:solidFill>
                <a:latin typeface="Comic Sans MS" pitchFamily="66" charset="0"/>
              </a:rPr>
              <a:t>1000</a:t>
            </a:r>
            <a:endParaRPr lang="en-AU" altLang="en-US" b="1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2" name="TextBox 6"/>
          <p:cNvSpPr txBox="1">
            <a:spLocks noChangeArrowheads="1"/>
          </p:cNvSpPr>
          <p:nvPr/>
        </p:nvSpPr>
        <p:spPr bwMode="auto">
          <a:xfrm>
            <a:off x="5861496" y="944724"/>
            <a:ext cx="3175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AU" altLang="en-US" b="1" baseline="0" dirty="0" err="1">
                <a:solidFill>
                  <a:srgbClr val="990099"/>
                </a:solidFill>
                <a:latin typeface="Comic Sans MS" pitchFamily="66" charset="0"/>
              </a:rPr>
              <a:t>V</a:t>
            </a:r>
            <a:r>
              <a:rPr lang="en-AU" altLang="en-US" b="1" dirty="0" err="1">
                <a:solidFill>
                  <a:srgbClr val="990099"/>
                </a:solidFill>
                <a:latin typeface="Comic Sans MS" pitchFamily="66" charset="0"/>
              </a:rPr>
              <a:t>c</a:t>
            </a:r>
            <a:r>
              <a:rPr lang="en-AU" altLang="en-US" b="1" baseline="0" dirty="0">
                <a:solidFill>
                  <a:srgbClr val="990099"/>
                </a:solidFill>
                <a:latin typeface="Comic Sans MS" pitchFamily="66" charset="0"/>
              </a:rPr>
              <a:t> = 15.6 x 1.155</a:t>
            </a:r>
          </a:p>
          <a:p>
            <a:pPr algn="l" eaLnBrk="1" hangingPunct="1"/>
            <a:r>
              <a:rPr lang="en-AU" altLang="en-US" b="1" baseline="0" dirty="0">
                <a:solidFill>
                  <a:srgbClr val="990099"/>
                </a:solidFill>
                <a:latin typeface="Comic Sans MS" pitchFamily="66" charset="0"/>
              </a:rPr>
              <a:t>     = 18.018 mV/</a:t>
            </a:r>
            <a:r>
              <a:rPr lang="en-AU" altLang="en-US" b="1" baseline="0" dirty="0" err="1">
                <a:solidFill>
                  <a:srgbClr val="990099"/>
                </a:solidFill>
                <a:latin typeface="Comic Sans MS" pitchFamily="66" charset="0"/>
              </a:rPr>
              <a:t>A.m</a:t>
            </a:r>
            <a:r>
              <a:rPr lang="en-AU" altLang="en-US" b="1" baseline="0" dirty="0">
                <a:solidFill>
                  <a:srgbClr val="990099"/>
                </a:solidFill>
                <a:latin typeface="Comic Sans MS" pitchFamily="66" charset="0"/>
              </a:rPr>
              <a:t> </a:t>
            </a:r>
          </a:p>
          <a:p>
            <a:pPr algn="l" eaLnBrk="1" hangingPunct="1"/>
            <a:r>
              <a:rPr lang="en-AU" altLang="en-US" b="1" baseline="0" dirty="0">
                <a:solidFill>
                  <a:srgbClr val="990099"/>
                </a:solidFill>
                <a:latin typeface="Comic Sans MS" pitchFamily="66" charset="0"/>
              </a:rPr>
              <a:t>      (T42C6)</a:t>
            </a:r>
          </a:p>
        </p:txBody>
      </p:sp>
      <p:sp>
        <p:nvSpPr>
          <p:cNvPr id="33" name="TextBox 6"/>
          <p:cNvSpPr txBox="1">
            <a:spLocks noChangeArrowheads="1"/>
          </p:cNvSpPr>
          <p:nvPr/>
        </p:nvSpPr>
        <p:spPr bwMode="auto">
          <a:xfrm>
            <a:off x="6148647" y="2575558"/>
            <a:ext cx="25638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AU" altLang="en-US" b="1" baseline="0">
                <a:solidFill>
                  <a:srgbClr val="FF0000"/>
                </a:solidFill>
                <a:latin typeface="Comic Sans MS" pitchFamily="66" charset="0"/>
              </a:rPr>
              <a:t>=  50 x 20 x 18.018</a:t>
            </a:r>
            <a:endParaRPr lang="en-AU" altLang="en-US" b="1">
              <a:solidFill>
                <a:srgbClr val="FF0000"/>
              </a:solidFill>
              <a:latin typeface="Comic Sans MS" pitchFamily="66" charset="0"/>
            </a:endParaRPr>
          </a:p>
        </p:txBody>
      </p:sp>
      <p:cxnSp>
        <p:nvCxnSpPr>
          <p:cNvPr id="34" name="Straight Connector 8"/>
          <p:cNvCxnSpPr>
            <a:cxnSpLocks noChangeShapeType="1"/>
          </p:cNvCxnSpPr>
          <p:nvPr/>
        </p:nvCxnSpPr>
        <p:spPr bwMode="auto">
          <a:xfrm>
            <a:off x="6566160" y="2915283"/>
            <a:ext cx="2046287" cy="0"/>
          </a:xfrm>
          <a:prstGeom prst="lin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5" name="TextBox 11"/>
          <p:cNvSpPr txBox="1">
            <a:spLocks noChangeArrowheads="1"/>
          </p:cNvSpPr>
          <p:nvPr/>
        </p:nvSpPr>
        <p:spPr bwMode="auto">
          <a:xfrm>
            <a:off x="7263072" y="2915283"/>
            <a:ext cx="7493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AU" altLang="en-US" b="1" baseline="0">
                <a:solidFill>
                  <a:srgbClr val="FF0000"/>
                </a:solidFill>
                <a:latin typeface="Comic Sans MS" pitchFamily="66" charset="0"/>
              </a:rPr>
              <a:t>1000</a:t>
            </a:r>
            <a:endParaRPr lang="en-AU" altLang="en-US" b="1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6" name="TextBox 6"/>
          <p:cNvSpPr txBox="1">
            <a:spLocks noChangeArrowheads="1"/>
          </p:cNvSpPr>
          <p:nvPr/>
        </p:nvSpPr>
        <p:spPr bwMode="auto">
          <a:xfrm>
            <a:off x="6142297" y="3311273"/>
            <a:ext cx="192232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US" altLang="en-US" b="1" baseline="0" dirty="0">
                <a:solidFill>
                  <a:srgbClr val="FF0000"/>
                </a:solidFill>
                <a:latin typeface="Comic Sans MS" pitchFamily="66" charset="0"/>
              </a:rPr>
              <a:t>= 18.018V (1</a:t>
            </a:r>
            <a:r>
              <a:rPr lang="el-GR" altLang="en-US" b="1" baseline="0" dirty="0">
                <a:solidFill>
                  <a:srgbClr val="FF0000"/>
                </a:solidFill>
                <a:latin typeface="Consolas" pitchFamily="49" charset="0"/>
              </a:rPr>
              <a:t>φ</a:t>
            </a:r>
            <a:r>
              <a:rPr lang="en-US" altLang="en-US" b="1" baseline="0" dirty="0">
                <a:solidFill>
                  <a:srgbClr val="FF0000"/>
                </a:solidFill>
                <a:latin typeface="Comic Sans MS" pitchFamily="66" charset="0"/>
              </a:rPr>
              <a:t>)</a:t>
            </a:r>
            <a:endParaRPr lang="en-AU" altLang="en-US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cxnSp>
        <p:nvCxnSpPr>
          <p:cNvPr id="37" name="Straight Connector 8"/>
          <p:cNvCxnSpPr>
            <a:cxnSpLocks noChangeShapeType="1"/>
          </p:cNvCxnSpPr>
          <p:nvPr/>
        </p:nvCxnSpPr>
        <p:spPr bwMode="auto">
          <a:xfrm>
            <a:off x="1113594" y="4538986"/>
            <a:ext cx="504825" cy="0"/>
          </a:xfrm>
          <a:prstGeom prst="line">
            <a:avLst/>
          </a:prstGeom>
          <a:noFill/>
          <a:ln w="25400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8" name="TextBox 6"/>
          <p:cNvSpPr txBox="1">
            <a:spLocks noChangeArrowheads="1"/>
          </p:cNvSpPr>
          <p:nvPr/>
        </p:nvSpPr>
        <p:spPr bwMode="auto">
          <a:xfrm>
            <a:off x="359532" y="4170078"/>
            <a:ext cx="143821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AU" altLang="en-US" b="1" baseline="0" dirty="0" err="1">
                <a:solidFill>
                  <a:srgbClr val="0000FF"/>
                </a:solidFill>
                <a:latin typeface="Comic Sans MS" pitchFamily="66" charset="0"/>
              </a:rPr>
              <a:t>V</a:t>
            </a:r>
            <a:r>
              <a:rPr lang="en-AU" altLang="en-US" b="1" dirty="0" err="1">
                <a:solidFill>
                  <a:srgbClr val="0000FF"/>
                </a:solidFill>
                <a:latin typeface="Comic Sans MS" pitchFamily="66" charset="0"/>
              </a:rPr>
              <a:t>d</a:t>
            </a:r>
            <a:r>
              <a:rPr lang="en-AU" altLang="en-US" b="1" baseline="0" dirty="0">
                <a:solidFill>
                  <a:srgbClr val="0000FF"/>
                </a:solidFill>
                <a:latin typeface="Comic Sans MS" pitchFamily="66" charset="0"/>
              </a:rPr>
              <a:t> =  3.24</a:t>
            </a:r>
            <a:endParaRPr lang="en-AU" altLang="en-US" b="1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39" name="TextBox 6"/>
          <p:cNvSpPr txBox="1">
            <a:spLocks noChangeArrowheads="1"/>
          </p:cNvSpPr>
          <p:nvPr/>
        </p:nvSpPr>
        <p:spPr bwMode="auto">
          <a:xfrm>
            <a:off x="1115616" y="4565365"/>
            <a:ext cx="4651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AU" altLang="en-US" b="1" baseline="0" dirty="0">
                <a:solidFill>
                  <a:srgbClr val="0000FF"/>
                </a:solidFill>
                <a:latin typeface="Comic Sans MS" pitchFamily="66" charset="0"/>
              </a:rPr>
              <a:t>√3</a:t>
            </a:r>
            <a:endParaRPr lang="en-AU" altLang="en-US" b="1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41" name="TextBox 6"/>
          <p:cNvSpPr txBox="1">
            <a:spLocks noChangeArrowheads="1"/>
          </p:cNvSpPr>
          <p:nvPr/>
        </p:nvSpPr>
        <p:spPr bwMode="auto">
          <a:xfrm>
            <a:off x="732612" y="5030041"/>
            <a:ext cx="149912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AU" altLang="en-US" b="1" baseline="0" dirty="0">
                <a:solidFill>
                  <a:srgbClr val="0000FF"/>
                </a:solidFill>
                <a:latin typeface="Comic Sans MS" pitchFamily="66" charset="0"/>
              </a:rPr>
              <a:t>1.87 V (1</a:t>
            </a:r>
            <a:r>
              <a:rPr lang="el-GR" altLang="en-US" b="1" baseline="0" dirty="0">
                <a:solidFill>
                  <a:srgbClr val="0000FF"/>
                </a:solidFill>
                <a:latin typeface="Consolas" pitchFamily="49" charset="0"/>
              </a:rPr>
              <a:t>φ</a:t>
            </a:r>
            <a:r>
              <a:rPr lang="en-AU" altLang="en-US" b="1" baseline="0" dirty="0">
                <a:solidFill>
                  <a:srgbClr val="0000FF"/>
                </a:solidFill>
                <a:latin typeface="Comic Sans MS" pitchFamily="66" charset="0"/>
              </a:rPr>
              <a:t>)</a:t>
            </a:r>
            <a:endParaRPr lang="en-AU" altLang="en-US" b="1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43" name="TextBox 6"/>
          <p:cNvSpPr txBox="1">
            <a:spLocks noChangeArrowheads="1"/>
          </p:cNvSpPr>
          <p:nvPr/>
        </p:nvSpPr>
        <p:spPr bwMode="auto">
          <a:xfrm>
            <a:off x="7803720" y="4977172"/>
            <a:ext cx="108876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AU" altLang="en-US" sz="2400" b="1" baseline="0" dirty="0">
                <a:solidFill>
                  <a:srgbClr val="0000FF"/>
                </a:solidFill>
                <a:latin typeface="Comic Sans MS" pitchFamily="66" charset="0"/>
              </a:rPr>
              <a:t>22.7V</a:t>
            </a:r>
            <a:endParaRPr lang="en-AU" altLang="en-US" sz="2400" b="1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44" name="TextBox 6"/>
          <p:cNvSpPr txBox="1">
            <a:spLocks noChangeArrowheads="1"/>
          </p:cNvSpPr>
          <p:nvPr/>
        </p:nvSpPr>
        <p:spPr bwMode="auto">
          <a:xfrm>
            <a:off x="6994278" y="5625244"/>
            <a:ext cx="49404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AU" altLang="en-US" b="1" baseline="0" dirty="0">
                <a:solidFill>
                  <a:srgbClr val="0000FF"/>
                </a:solidFill>
                <a:latin typeface="Comic Sans MS" pitchFamily="66" charset="0"/>
              </a:rPr>
              <a:t>No</a:t>
            </a:r>
            <a:endParaRPr lang="en-AU" altLang="en-US" b="1" dirty="0">
              <a:solidFill>
                <a:srgbClr val="0000FF"/>
              </a:solidFill>
              <a:latin typeface="Comic Sans MS" pitchFamily="66" charset="0"/>
            </a:endParaRPr>
          </a:p>
        </p:txBody>
      </p:sp>
      <p:cxnSp>
        <p:nvCxnSpPr>
          <p:cNvPr id="45" name="Straight Connector 8"/>
          <p:cNvCxnSpPr>
            <a:cxnSpLocks noChangeShapeType="1"/>
          </p:cNvCxnSpPr>
          <p:nvPr/>
        </p:nvCxnSpPr>
        <p:spPr bwMode="auto">
          <a:xfrm flipV="1">
            <a:off x="3849898" y="4538986"/>
            <a:ext cx="709799" cy="7503"/>
          </a:xfrm>
          <a:prstGeom prst="line">
            <a:avLst/>
          </a:prstGeom>
          <a:noFill/>
          <a:ln w="25400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6" name="TextBox 6"/>
          <p:cNvSpPr txBox="1">
            <a:spLocks noChangeArrowheads="1"/>
          </p:cNvSpPr>
          <p:nvPr/>
        </p:nvSpPr>
        <p:spPr bwMode="auto">
          <a:xfrm>
            <a:off x="3095836" y="4177581"/>
            <a:ext cx="153279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AU" altLang="en-US" b="1" baseline="0" dirty="0" err="1">
                <a:solidFill>
                  <a:srgbClr val="0000FF"/>
                </a:solidFill>
                <a:latin typeface="Comic Sans MS" pitchFamily="66" charset="0"/>
              </a:rPr>
              <a:t>V</a:t>
            </a:r>
            <a:r>
              <a:rPr lang="en-AU" altLang="en-US" b="1" dirty="0" err="1">
                <a:solidFill>
                  <a:srgbClr val="0000FF"/>
                </a:solidFill>
                <a:latin typeface="Comic Sans MS" pitchFamily="66" charset="0"/>
              </a:rPr>
              <a:t>d</a:t>
            </a:r>
            <a:r>
              <a:rPr lang="en-AU" altLang="en-US" b="1" baseline="0" dirty="0">
                <a:solidFill>
                  <a:srgbClr val="0000FF"/>
                </a:solidFill>
                <a:latin typeface="Comic Sans MS" pitchFamily="66" charset="0"/>
              </a:rPr>
              <a:t> =  4.825</a:t>
            </a:r>
            <a:endParaRPr lang="en-AU" altLang="en-US" b="1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47" name="TextBox 6"/>
          <p:cNvSpPr txBox="1">
            <a:spLocks noChangeArrowheads="1"/>
          </p:cNvSpPr>
          <p:nvPr/>
        </p:nvSpPr>
        <p:spPr bwMode="auto">
          <a:xfrm>
            <a:off x="3962846" y="4572868"/>
            <a:ext cx="4651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AU" altLang="en-US" b="1" baseline="0" dirty="0">
                <a:solidFill>
                  <a:srgbClr val="0000FF"/>
                </a:solidFill>
                <a:latin typeface="Comic Sans MS" pitchFamily="66" charset="0"/>
              </a:rPr>
              <a:t>√3</a:t>
            </a:r>
            <a:endParaRPr lang="en-AU" altLang="en-US" b="1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48" name="TextBox 6"/>
          <p:cNvSpPr txBox="1">
            <a:spLocks noChangeArrowheads="1"/>
          </p:cNvSpPr>
          <p:nvPr/>
        </p:nvSpPr>
        <p:spPr bwMode="auto">
          <a:xfrm>
            <a:off x="5904148" y="5039888"/>
            <a:ext cx="172354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AU" altLang="en-US" b="1" baseline="0" dirty="0">
                <a:solidFill>
                  <a:srgbClr val="0000FF"/>
                </a:solidFill>
                <a:latin typeface="Comic Sans MS" pitchFamily="66" charset="0"/>
              </a:rPr>
              <a:t>18.018V (1</a:t>
            </a:r>
            <a:r>
              <a:rPr lang="el-GR" altLang="en-US" b="1" baseline="0" dirty="0">
                <a:solidFill>
                  <a:srgbClr val="0000FF"/>
                </a:solidFill>
                <a:latin typeface="Consolas" pitchFamily="49" charset="0"/>
              </a:rPr>
              <a:t>φ</a:t>
            </a:r>
            <a:r>
              <a:rPr lang="en-AU" altLang="en-US" b="1" baseline="0" dirty="0">
                <a:solidFill>
                  <a:srgbClr val="0000FF"/>
                </a:solidFill>
                <a:latin typeface="Consolas" pitchFamily="49" charset="0"/>
              </a:rPr>
              <a:t>)</a:t>
            </a:r>
            <a:endParaRPr lang="en-AU" altLang="en-US" b="1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50" name="TextBox 6"/>
          <p:cNvSpPr txBox="1">
            <a:spLocks noChangeArrowheads="1"/>
          </p:cNvSpPr>
          <p:nvPr/>
        </p:nvSpPr>
        <p:spPr bwMode="auto">
          <a:xfrm>
            <a:off x="3435863" y="5039888"/>
            <a:ext cx="164019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AU" altLang="en-US" b="1" baseline="0" dirty="0">
                <a:solidFill>
                  <a:srgbClr val="0000FF"/>
                </a:solidFill>
                <a:latin typeface="Comic Sans MS" pitchFamily="66" charset="0"/>
              </a:rPr>
              <a:t>2.786 V (1</a:t>
            </a:r>
            <a:r>
              <a:rPr lang="el-GR" altLang="en-US" b="1" baseline="0" dirty="0">
                <a:solidFill>
                  <a:srgbClr val="0000FF"/>
                </a:solidFill>
                <a:latin typeface="Consolas" pitchFamily="49" charset="0"/>
              </a:rPr>
              <a:t>φ</a:t>
            </a:r>
            <a:r>
              <a:rPr lang="en-AU" altLang="en-US" b="1" baseline="0" dirty="0">
                <a:solidFill>
                  <a:srgbClr val="0000FF"/>
                </a:solidFill>
                <a:latin typeface="Comic Sans MS" pitchFamily="66" charset="0"/>
              </a:rPr>
              <a:t>)</a:t>
            </a:r>
            <a:endParaRPr lang="en-AU" altLang="en-US" b="1" dirty="0">
              <a:solidFill>
                <a:srgbClr val="0000FF"/>
              </a:solidFill>
              <a:latin typeface="Comic Sans MS" pitchFamily="66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1365101" y="3681160"/>
            <a:ext cx="2543" cy="468052"/>
          </a:xfrm>
          <a:prstGeom prst="straightConnector1">
            <a:avLst/>
          </a:prstGeom>
          <a:ln w="28575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flipH="1">
            <a:off x="4209417" y="3681160"/>
            <a:ext cx="2543" cy="468052"/>
          </a:xfrm>
          <a:prstGeom prst="straightConnector1">
            <a:avLst/>
          </a:prstGeom>
          <a:ln w="28575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 flipH="1">
            <a:off x="6912260" y="3681160"/>
            <a:ext cx="1" cy="1188000"/>
          </a:xfrm>
          <a:prstGeom prst="straightConnector1">
            <a:avLst/>
          </a:prstGeom>
          <a:ln w="28575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2555776" y="4845350"/>
            <a:ext cx="49725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altLang="en-US" sz="4000" b="1" dirty="0">
                <a:solidFill>
                  <a:srgbClr val="0000FF"/>
                </a:solidFill>
                <a:latin typeface="Comic Sans MS" pitchFamily="66" charset="0"/>
              </a:rPr>
              <a:t>+</a:t>
            </a:r>
            <a:endParaRPr lang="en-AU" sz="4000" dirty="0">
              <a:solidFill>
                <a:srgbClr val="0000FF"/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5220072" y="4845350"/>
            <a:ext cx="49725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altLang="en-US" sz="4000" b="1" dirty="0">
                <a:solidFill>
                  <a:srgbClr val="0000FF"/>
                </a:solidFill>
                <a:latin typeface="Comic Sans MS" pitchFamily="66" charset="0"/>
              </a:rPr>
              <a:t>+</a:t>
            </a:r>
            <a:endParaRPr lang="en-AU" sz="4000" dirty="0">
              <a:solidFill>
                <a:srgbClr val="0000FF"/>
              </a:solidFill>
            </a:endParaRPr>
          </a:p>
        </p:txBody>
      </p:sp>
      <p:sp>
        <p:nvSpPr>
          <p:cNvPr id="49" name="TextBox 6"/>
          <p:cNvSpPr txBox="1">
            <a:spLocks noChangeArrowheads="1"/>
          </p:cNvSpPr>
          <p:nvPr/>
        </p:nvSpPr>
        <p:spPr bwMode="auto">
          <a:xfrm>
            <a:off x="6984268" y="6011440"/>
            <a:ext cx="172515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AU" altLang="en-US" b="1" baseline="0" dirty="0">
                <a:solidFill>
                  <a:srgbClr val="0000FF"/>
                </a:solidFill>
                <a:latin typeface="Comic Sans MS" pitchFamily="66" charset="0"/>
              </a:rPr>
              <a:t>22.7 &gt; 11.5V</a:t>
            </a:r>
            <a:endParaRPr lang="en-AU" altLang="en-US" b="1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54" name="TextBox 6"/>
          <p:cNvSpPr txBox="1">
            <a:spLocks noChangeArrowheads="1"/>
          </p:cNvSpPr>
          <p:nvPr/>
        </p:nvSpPr>
        <p:spPr bwMode="auto">
          <a:xfrm>
            <a:off x="7488324" y="4905164"/>
            <a:ext cx="43473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AU" altLang="en-US" sz="3200" b="1" baseline="0" dirty="0">
                <a:solidFill>
                  <a:srgbClr val="0000FF"/>
                </a:solidFill>
                <a:latin typeface="Comic Sans MS" pitchFamily="66" charset="0"/>
              </a:rPr>
              <a:t>=</a:t>
            </a:r>
            <a:endParaRPr lang="en-AU" altLang="en-US" sz="3200" b="1" dirty="0">
              <a:solidFill>
                <a:srgbClr val="0000FF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0070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9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800" decel="100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2" dur="8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3" dur="80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80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820"/>
                            </p:stCondLst>
                            <p:childTnLst>
                              <p:par>
                                <p:cTn id="76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8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8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820"/>
                            </p:stCondLst>
                            <p:childTnLst>
                              <p:par>
                                <p:cTn id="83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900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3" dur="8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4" dur="80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80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4" dur="80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5" dur="80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80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860"/>
                            </p:stCondLst>
                            <p:childTnLst>
                              <p:par>
                                <p:cTn id="108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1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1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1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860"/>
                            </p:stCondLst>
                            <p:childTnLst>
                              <p:par>
                                <p:cTn id="11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900" decel="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5" dur="80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6" dur="80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7" dur="80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500"/>
                            </p:stCondLst>
                            <p:childTnLst>
                              <p:par>
                                <p:cTn id="13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6" dur="80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7" dur="80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8" dur="80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5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7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3" dur="80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4" dur="80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5" dur="80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0" dur="80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1" dur="80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2" dur="80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0" dur="80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1" dur="80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2" dur="80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9" grpId="0"/>
      <p:bldP spid="31" grpId="0"/>
      <p:bldP spid="32" grpId="0"/>
      <p:bldP spid="33" grpId="0"/>
      <p:bldP spid="35" grpId="0"/>
      <p:bldP spid="36" grpId="0"/>
      <p:bldP spid="38" grpId="0"/>
      <p:bldP spid="39" grpId="0"/>
      <p:bldP spid="41" grpId="0"/>
      <p:bldP spid="43" grpId="0"/>
      <p:bldP spid="44" grpId="0"/>
      <p:bldP spid="46" grpId="0"/>
      <p:bldP spid="47" grpId="0"/>
      <p:bldP spid="48" grpId="0"/>
      <p:bldP spid="50" grpId="0"/>
      <p:bldP spid="9" grpId="0"/>
      <p:bldP spid="53" grpId="0"/>
      <p:bldP spid="49" grpId="0"/>
      <p:bldP spid="5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0A2D17-AE25-4B7F-B57B-59214BF4DB9F}" type="slidenum">
              <a:rPr lang="en-AU" smtClean="0">
                <a:solidFill>
                  <a:srgbClr val="262626"/>
                </a:solidFill>
              </a:rPr>
              <a:pPr>
                <a:defRPr/>
              </a:pPr>
              <a:t>5</a:t>
            </a:fld>
            <a:endParaRPr lang="en-AU" dirty="0">
              <a:solidFill>
                <a:srgbClr val="262626"/>
              </a:solidFill>
            </a:endParaRPr>
          </a:p>
        </p:txBody>
      </p:sp>
      <p:sp>
        <p:nvSpPr>
          <p:cNvPr id="20" name="Oval 2"/>
          <p:cNvSpPr>
            <a:spLocks noChangeAspect="1" noChangeArrowheads="1"/>
          </p:cNvSpPr>
          <p:nvPr/>
        </p:nvSpPr>
        <p:spPr bwMode="auto">
          <a:xfrm>
            <a:off x="8856029" y="6489340"/>
            <a:ext cx="144463" cy="142875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800" dirty="0">
                <a:latin typeface="Arial" charset="0"/>
              </a:rPr>
              <a:t>L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818412" y="3245457"/>
            <a:ext cx="5508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sz="2000" b="1" baseline="0" dirty="0">
                <a:solidFill>
                  <a:srgbClr val="FF0000"/>
                </a:solidFill>
                <a:latin typeface="Comic Sans MS" pitchFamily="66" charset="0"/>
              </a:rPr>
              <a:t>5%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6588224" y="4221088"/>
            <a:ext cx="9382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sz="2000" b="1" baseline="0" dirty="0">
                <a:solidFill>
                  <a:srgbClr val="FF0000"/>
                </a:solidFill>
                <a:latin typeface="Comic Sans MS" pitchFamily="66" charset="0"/>
              </a:rPr>
              <a:t>11.5V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6758087" y="5153186"/>
            <a:ext cx="6715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altLang="en-US" sz="2000" b="1" baseline="0" dirty="0">
                <a:solidFill>
                  <a:srgbClr val="FF0000"/>
                </a:solidFill>
                <a:latin typeface="Comic Sans MS" pitchFamily="66" charset="0"/>
              </a:rPr>
              <a:t>20V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5516" y="172099"/>
            <a:ext cx="8401769" cy="6146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295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7" grpId="0"/>
      <p:bldP spid="11" grpId="0"/>
      <p:bldP spid="12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0A2D17-AE25-4B7F-B57B-59214BF4DB9F}" type="slidenum">
              <a:rPr lang="en-AU" smtClean="0">
                <a:solidFill>
                  <a:srgbClr val="262626"/>
                </a:solidFill>
              </a:rPr>
              <a:pPr>
                <a:defRPr/>
              </a:pPr>
              <a:t>50</a:t>
            </a:fld>
            <a:endParaRPr lang="en-AU" dirty="0">
              <a:solidFill>
                <a:srgbClr val="262626"/>
              </a:solidFill>
            </a:endParaRPr>
          </a:p>
        </p:txBody>
      </p:sp>
      <p:sp>
        <p:nvSpPr>
          <p:cNvPr id="20" name="Oval 2"/>
          <p:cNvSpPr>
            <a:spLocks noChangeAspect="1" noChangeArrowheads="1"/>
          </p:cNvSpPr>
          <p:nvPr/>
        </p:nvSpPr>
        <p:spPr bwMode="auto">
          <a:xfrm>
            <a:off x="8856029" y="6489340"/>
            <a:ext cx="144463" cy="142875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800" dirty="0">
                <a:latin typeface="Arial" charset="0"/>
              </a:rPr>
              <a:t>L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399582" y="1172927"/>
            <a:ext cx="2468562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AU" sz="2400" b="1" baseline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V</a:t>
            </a:r>
            <a:r>
              <a:rPr lang="en-AU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</a:t>
            </a:r>
            <a:r>
              <a:rPr lang="en-AU" sz="2400" b="1" baseline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= 1000 x </a:t>
            </a:r>
            <a:r>
              <a:rPr lang="en-AU" sz="2400" b="1" baseline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V</a:t>
            </a:r>
            <a:r>
              <a:rPr lang="en-AU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</a:t>
            </a:r>
            <a:endParaRPr lang="en-A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cxnSp>
        <p:nvCxnSpPr>
          <p:cNvPr id="12" name="Straight Connector 11"/>
          <p:cNvCxnSpPr>
            <a:cxnSpLocks noChangeShapeType="1"/>
          </p:cNvCxnSpPr>
          <p:nvPr/>
        </p:nvCxnSpPr>
        <p:spPr bwMode="auto">
          <a:xfrm>
            <a:off x="4266357" y="1669815"/>
            <a:ext cx="1476375" cy="0"/>
          </a:xfrm>
          <a:prstGeom prst="lin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" name="TextBox 12"/>
          <p:cNvSpPr txBox="1"/>
          <p:nvPr/>
        </p:nvSpPr>
        <p:spPr>
          <a:xfrm>
            <a:off x="4234607" y="1634890"/>
            <a:ext cx="1195387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AU" sz="2400" b="1" baseline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(L x I)</a:t>
            </a:r>
            <a:endParaRPr lang="en-A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9572" y="152636"/>
            <a:ext cx="7734064" cy="6147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671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1" grpId="0"/>
      <p:bldP spid="13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0A2D17-AE25-4B7F-B57B-59214BF4DB9F}" type="slidenum">
              <a:rPr lang="en-AU" smtClean="0">
                <a:solidFill>
                  <a:srgbClr val="262626"/>
                </a:solidFill>
              </a:rPr>
              <a:pPr>
                <a:defRPr/>
              </a:pPr>
              <a:t>51</a:t>
            </a:fld>
            <a:endParaRPr lang="en-AU" dirty="0">
              <a:solidFill>
                <a:srgbClr val="262626"/>
              </a:solidFill>
            </a:endParaRPr>
          </a:p>
        </p:txBody>
      </p:sp>
      <p:sp>
        <p:nvSpPr>
          <p:cNvPr id="20" name="Oval 2"/>
          <p:cNvSpPr>
            <a:spLocks noChangeAspect="1" noChangeArrowheads="1"/>
          </p:cNvSpPr>
          <p:nvPr/>
        </p:nvSpPr>
        <p:spPr bwMode="auto">
          <a:xfrm>
            <a:off x="8856029" y="6489340"/>
            <a:ext cx="144463" cy="142875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800" dirty="0">
                <a:latin typeface="Arial" charset="0"/>
              </a:rPr>
              <a:t>L</a:t>
            </a:r>
          </a:p>
        </p:txBody>
      </p:sp>
      <p:sp>
        <p:nvSpPr>
          <p:cNvPr id="11" name="TextBox 6"/>
          <p:cNvSpPr txBox="1">
            <a:spLocks noChangeArrowheads="1"/>
          </p:cNvSpPr>
          <p:nvPr/>
        </p:nvSpPr>
        <p:spPr bwMode="auto">
          <a:xfrm>
            <a:off x="1254125" y="3248980"/>
            <a:ext cx="18954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AU" altLang="en-US" b="1" baseline="0">
                <a:solidFill>
                  <a:srgbClr val="FF0000"/>
                </a:solidFill>
                <a:latin typeface="Comic Sans MS" pitchFamily="66" charset="0"/>
              </a:rPr>
              <a:t>V</a:t>
            </a:r>
            <a:r>
              <a:rPr lang="en-AU" altLang="en-US" b="1">
                <a:solidFill>
                  <a:srgbClr val="FF0000"/>
                </a:solidFill>
                <a:latin typeface="Comic Sans MS" pitchFamily="66" charset="0"/>
              </a:rPr>
              <a:t>c</a:t>
            </a:r>
            <a:r>
              <a:rPr lang="en-AU" altLang="en-US" b="1" baseline="0">
                <a:solidFill>
                  <a:srgbClr val="FF0000"/>
                </a:solidFill>
                <a:latin typeface="Comic Sans MS" pitchFamily="66" charset="0"/>
              </a:rPr>
              <a:t> = 1000 x V</a:t>
            </a:r>
            <a:r>
              <a:rPr lang="en-AU" altLang="en-US" b="1">
                <a:solidFill>
                  <a:srgbClr val="FF0000"/>
                </a:solidFill>
                <a:latin typeface="Comic Sans MS" pitchFamily="66" charset="0"/>
              </a:rPr>
              <a:t>p</a:t>
            </a:r>
          </a:p>
        </p:txBody>
      </p:sp>
      <p:cxnSp>
        <p:nvCxnSpPr>
          <p:cNvPr id="12" name="Straight Connector 8"/>
          <p:cNvCxnSpPr>
            <a:cxnSpLocks noChangeShapeType="1"/>
          </p:cNvCxnSpPr>
          <p:nvPr/>
        </p:nvCxnSpPr>
        <p:spPr bwMode="auto">
          <a:xfrm>
            <a:off x="1908175" y="3641092"/>
            <a:ext cx="1116013" cy="0"/>
          </a:xfrm>
          <a:prstGeom prst="lin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" name="TextBox 11"/>
          <p:cNvSpPr txBox="1">
            <a:spLocks noChangeArrowheads="1"/>
          </p:cNvSpPr>
          <p:nvPr/>
        </p:nvSpPr>
        <p:spPr bwMode="auto">
          <a:xfrm>
            <a:off x="2009775" y="3606167"/>
            <a:ext cx="9429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AU" altLang="en-US" b="1" baseline="0">
                <a:solidFill>
                  <a:srgbClr val="FF0000"/>
                </a:solidFill>
                <a:latin typeface="Comic Sans MS" pitchFamily="66" charset="0"/>
              </a:rPr>
              <a:t>(L x I)</a:t>
            </a:r>
            <a:endParaRPr lang="en-AU" altLang="en-US" b="1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4" name="TextBox 6"/>
          <p:cNvSpPr txBox="1">
            <a:spLocks noChangeArrowheads="1"/>
          </p:cNvSpPr>
          <p:nvPr/>
        </p:nvSpPr>
        <p:spPr bwMode="auto">
          <a:xfrm>
            <a:off x="3138488" y="3268030"/>
            <a:ext cx="18049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AU" altLang="en-US" b="1" baseline="0">
                <a:solidFill>
                  <a:srgbClr val="FF0000"/>
                </a:solidFill>
                <a:latin typeface="Comic Sans MS" pitchFamily="66" charset="0"/>
              </a:rPr>
              <a:t>=   1000 x 14</a:t>
            </a:r>
            <a:endParaRPr lang="en-AU" altLang="en-US" b="1">
              <a:solidFill>
                <a:srgbClr val="FF0000"/>
              </a:solidFill>
              <a:latin typeface="Comic Sans MS" pitchFamily="66" charset="0"/>
            </a:endParaRPr>
          </a:p>
        </p:txBody>
      </p:sp>
      <p:cxnSp>
        <p:nvCxnSpPr>
          <p:cNvPr id="15" name="Straight Connector 8"/>
          <p:cNvCxnSpPr>
            <a:cxnSpLocks noChangeShapeType="1"/>
          </p:cNvCxnSpPr>
          <p:nvPr/>
        </p:nvCxnSpPr>
        <p:spPr bwMode="auto">
          <a:xfrm>
            <a:off x="3671888" y="3607755"/>
            <a:ext cx="1165225" cy="11112"/>
          </a:xfrm>
          <a:prstGeom prst="lin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" name="TextBox 11"/>
          <p:cNvSpPr txBox="1">
            <a:spLocks noChangeArrowheads="1"/>
          </p:cNvSpPr>
          <p:nvPr/>
        </p:nvSpPr>
        <p:spPr bwMode="auto">
          <a:xfrm>
            <a:off x="3621088" y="3599817"/>
            <a:ext cx="12541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AU" altLang="en-US" b="1" baseline="0">
                <a:solidFill>
                  <a:srgbClr val="FF0000"/>
                </a:solidFill>
                <a:latin typeface="Comic Sans MS" pitchFamily="66" charset="0"/>
              </a:rPr>
              <a:t>(45 x 25)</a:t>
            </a:r>
            <a:endParaRPr lang="en-AU" altLang="en-US" b="1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7" name="TextBox 6"/>
          <p:cNvSpPr txBox="1">
            <a:spLocks noChangeArrowheads="1"/>
          </p:cNvSpPr>
          <p:nvPr/>
        </p:nvSpPr>
        <p:spPr bwMode="auto">
          <a:xfrm>
            <a:off x="5076825" y="3326767"/>
            <a:ext cx="2089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US" altLang="en-US" b="1" baseline="0">
                <a:solidFill>
                  <a:srgbClr val="FF0000"/>
                </a:solidFill>
                <a:latin typeface="Comic Sans MS" pitchFamily="66" charset="0"/>
              </a:rPr>
              <a:t>= 12.44mV/A.m.</a:t>
            </a:r>
            <a:endParaRPr lang="en-AU" altLang="en-US" b="1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9572" y="109566"/>
            <a:ext cx="7164796" cy="6278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334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40"/>
                            </p:stCondLst>
                            <p:childTnLst>
                              <p:par>
                                <p:cTn id="16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440"/>
                            </p:stCondLst>
                            <p:childTnLst>
                              <p:par>
                                <p:cTn id="23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60"/>
                            </p:stCondLst>
                            <p:childTnLst>
                              <p:par>
                                <p:cTn id="37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360"/>
                            </p:stCondLst>
                            <p:childTnLst>
                              <p:par>
                                <p:cTn id="44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1" grpId="0"/>
      <p:bldP spid="13" grpId="0"/>
      <p:bldP spid="14" grpId="0"/>
      <p:bldP spid="16" grpId="0"/>
      <p:bldP spid="17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0A2D17-AE25-4B7F-B57B-59214BF4DB9F}" type="slidenum">
              <a:rPr lang="en-AU" smtClean="0">
                <a:solidFill>
                  <a:srgbClr val="262626"/>
                </a:solidFill>
              </a:rPr>
              <a:pPr>
                <a:defRPr/>
              </a:pPr>
              <a:t>52</a:t>
            </a:fld>
            <a:endParaRPr lang="en-AU" dirty="0">
              <a:solidFill>
                <a:srgbClr val="262626"/>
              </a:solidFill>
            </a:endParaRPr>
          </a:p>
        </p:txBody>
      </p:sp>
      <p:sp>
        <p:nvSpPr>
          <p:cNvPr id="20" name="Oval 2"/>
          <p:cNvSpPr>
            <a:spLocks noChangeAspect="1" noChangeArrowheads="1"/>
          </p:cNvSpPr>
          <p:nvPr/>
        </p:nvSpPr>
        <p:spPr bwMode="auto">
          <a:xfrm>
            <a:off x="8856029" y="6489340"/>
            <a:ext cx="144463" cy="142875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800" dirty="0">
                <a:latin typeface="Arial" charset="0"/>
              </a:rPr>
              <a:t>L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89" b="14719"/>
          <a:stretch/>
        </p:blipFill>
        <p:spPr bwMode="auto">
          <a:xfrm>
            <a:off x="467741" y="152636"/>
            <a:ext cx="8640763" cy="5530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prstDash val="lgDash"/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4285679" y="2307527"/>
            <a:ext cx="1474787" cy="250825"/>
          </a:xfrm>
          <a:prstGeom prst="rect">
            <a:avLst/>
          </a:prstGeom>
          <a:solidFill>
            <a:srgbClr val="92D05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AU" altLang="en-US" baseline="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4285679" y="2550975"/>
            <a:ext cx="719137" cy="3132137"/>
          </a:xfrm>
          <a:prstGeom prst="rect">
            <a:avLst/>
          </a:prstGeom>
          <a:solidFill>
            <a:srgbClr val="92D05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AU" altLang="en-US" baseline="0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685229" y="3414575"/>
            <a:ext cx="4357687" cy="252412"/>
          </a:xfrm>
          <a:prstGeom prst="rect">
            <a:avLst/>
          </a:prstGeom>
          <a:noFill/>
          <a:ln w="158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AU" altLang="en-US" baseline="0"/>
          </a:p>
        </p:txBody>
      </p:sp>
      <p:sp>
        <p:nvSpPr>
          <p:cNvPr id="14" name="Oval 13"/>
          <p:cNvSpPr>
            <a:spLocks noChangeArrowheads="1"/>
          </p:cNvSpPr>
          <p:nvPr/>
        </p:nvSpPr>
        <p:spPr bwMode="auto">
          <a:xfrm>
            <a:off x="685229" y="3376475"/>
            <a:ext cx="612775" cy="325437"/>
          </a:xfrm>
          <a:prstGeom prst="ellipse">
            <a:avLst/>
          </a:prstGeom>
          <a:noFill/>
          <a:ln w="9525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AU" altLang="en-US" baseline="0"/>
          </a:p>
        </p:txBody>
      </p:sp>
      <p:sp>
        <p:nvSpPr>
          <p:cNvPr id="15" name="Oval 12"/>
          <p:cNvSpPr>
            <a:spLocks noChangeArrowheads="1"/>
          </p:cNvSpPr>
          <p:nvPr/>
        </p:nvSpPr>
        <p:spPr bwMode="auto">
          <a:xfrm>
            <a:off x="4284091" y="3376475"/>
            <a:ext cx="720725" cy="325437"/>
          </a:xfrm>
          <a:prstGeom prst="ellipse">
            <a:avLst/>
          </a:prstGeom>
          <a:noFill/>
          <a:ln w="9525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AU" altLang="en-US" baseline="0"/>
          </a:p>
        </p:txBody>
      </p:sp>
      <p:sp>
        <p:nvSpPr>
          <p:cNvPr id="16" name="TextBox 6"/>
          <p:cNvSpPr txBox="1">
            <a:spLocks noChangeArrowheads="1"/>
          </p:cNvSpPr>
          <p:nvPr/>
        </p:nvSpPr>
        <p:spPr bwMode="auto">
          <a:xfrm>
            <a:off x="5184204" y="3248980"/>
            <a:ext cx="2189162" cy="36988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US" altLang="en-US" b="1" baseline="0" dirty="0">
                <a:solidFill>
                  <a:srgbClr val="FF0000"/>
                </a:solidFill>
                <a:latin typeface="Comic Sans MS" pitchFamily="66" charset="0"/>
              </a:rPr>
              <a:t>≤  12.44mV/A.m.</a:t>
            </a:r>
            <a:endParaRPr lang="en-AU" altLang="en-US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55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0A2D17-AE25-4B7F-B57B-59214BF4DB9F}" type="slidenum">
              <a:rPr lang="en-AU" smtClean="0">
                <a:solidFill>
                  <a:srgbClr val="262626"/>
                </a:solidFill>
              </a:rPr>
              <a:pPr>
                <a:defRPr/>
              </a:pPr>
              <a:t>53</a:t>
            </a:fld>
            <a:endParaRPr lang="en-AU" dirty="0">
              <a:solidFill>
                <a:srgbClr val="262626"/>
              </a:solidFill>
            </a:endParaRPr>
          </a:p>
        </p:txBody>
      </p:sp>
      <p:sp>
        <p:nvSpPr>
          <p:cNvPr id="20" name="Oval 2"/>
          <p:cNvSpPr>
            <a:spLocks noChangeAspect="1" noChangeArrowheads="1"/>
          </p:cNvSpPr>
          <p:nvPr/>
        </p:nvSpPr>
        <p:spPr bwMode="auto">
          <a:xfrm>
            <a:off x="8856029" y="6489340"/>
            <a:ext cx="144463" cy="142875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800" dirty="0">
                <a:latin typeface="Arial" charset="0"/>
              </a:rPr>
              <a:t>L</a:t>
            </a:r>
          </a:p>
        </p:txBody>
      </p:sp>
      <p:sp>
        <p:nvSpPr>
          <p:cNvPr id="11" name="TextBox 6"/>
          <p:cNvSpPr txBox="1">
            <a:spLocks noChangeArrowheads="1"/>
          </p:cNvSpPr>
          <p:nvPr/>
        </p:nvSpPr>
        <p:spPr bwMode="auto">
          <a:xfrm>
            <a:off x="1331640" y="3064035"/>
            <a:ext cx="18954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AU" altLang="en-US" b="1" baseline="0">
                <a:solidFill>
                  <a:srgbClr val="FF0000"/>
                </a:solidFill>
                <a:latin typeface="Comic Sans MS" pitchFamily="66" charset="0"/>
              </a:rPr>
              <a:t>V</a:t>
            </a:r>
            <a:r>
              <a:rPr lang="en-AU" altLang="en-US" b="1">
                <a:solidFill>
                  <a:srgbClr val="FF0000"/>
                </a:solidFill>
                <a:latin typeface="Comic Sans MS" pitchFamily="66" charset="0"/>
              </a:rPr>
              <a:t>c</a:t>
            </a:r>
            <a:r>
              <a:rPr lang="en-AU" altLang="en-US" b="1" baseline="0">
                <a:solidFill>
                  <a:srgbClr val="FF0000"/>
                </a:solidFill>
                <a:latin typeface="Comic Sans MS" pitchFamily="66" charset="0"/>
              </a:rPr>
              <a:t> = 1000 x V</a:t>
            </a:r>
            <a:r>
              <a:rPr lang="en-AU" altLang="en-US" b="1">
                <a:solidFill>
                  <a:srgbClr val="FF0000"/>
                </a:solidFill>
                <a:latin typeface="Comic Sans MS" pitchFamily="66" charset="0"/>
              </a:rPr>
              <a:t>p</a:t>
            </a:r>
          </a:p>
        </p:txBody>
      </p:sp>
      <p:cxnSp>
        <p:nvCxnSpPr>
          <p:cNvPr id="12" name="Straight Connector 8"/>
          <p:cNvCxnSpPr>
            <a:cxnSpLocks noChangeShapeType="1"/>
          </p:cNvCxnSpPr>
          <p:nvPr/>
        </p:nvCxnSpPr>
        <p:spPr bwMode="auto">
          <a:xfrm>
            <a:off x="1985690" y="3456147"/>
            <a:ext cx="1116013" cy="0"/>
          </a:xfrm>
          <a:prstGeom prst="lin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" name="TextBox 11"/>
          <p:cNvSpPr txBox="1">
            <a:spLocks noChangeArrowheads="1"/>
          </p:cNvSpPr>
          <p:nvPr/>
        </p:nvSpPr>
        <p:spPr bwMode="auto">
          <a:xfrm>
            <a:off x="2087290" y="3421222"/>
            <a:ext cx="9429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AU" altLang="en-US" b="1" baseline="0">
                <a:solidFill>
                  <a:srgbClr val="FF0000"/>
                </a:solidFill>
                <a:latin typeface="Comic Sans MS" pitchFamily="66" charset="0"/>
              </a:rPr>
              <a:t>(L x I)</a:t>
            </a:r>
            <a:endParaRPr lang="en-AU" altLang="en-US" b="1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4" name="TextBox 6"/>
          <p:cNvSpPr txBox="1">
            <a:spLocks noChangeArrowheads="1"/>
          </p:cNvSpPr>
          <p:nvPr/>
        </p:nvSpPr>
        <p:spPr bwMode="auto">
          <a:xfrm>
            <a:off x="3216003" y="3083085"/>
            <a:ext cx="18049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AU" altLang="en-US" b="1" baseline="0">
                <a:solidFill>
                  <a:srgbClr val="FF0000"/>
                </a:solidFill>
                <a:latin typeface="Comic Sans MS" pitchFamily="66" charset="0"/>
              </a:rPr>
              <a:t>=   1000 x 14</a:t>
            </a:r>
            <a:endParaRPr lang="en-AU" altLang="en-US" b="1">
              <a:solidFill>
                <a:srgbClr val="FF0000"/>
              </a:solidFill>
              <a:latin typeface="Comic Sans MS" pitchFamily="66" charset="0"/>
            </a:endParaRPr>
          </a:p>
        </p:txBody>
      </p:sp>
      <p:cxnSp>
        <p:nvCxnSpPr>
          <p:cNvPr id="15" name="Straight Connector 8"/>
          <p:cNvCxnSpPr>
            <a:cxnSpLocks noChangeShapeType="1"/>
          </p:cNvCxnSpPr>
          <p:nvPr/>
        </p:nvCxnSpPr>
        <p:spPr bwMode="auto">
          <a:xfrm>
            <a:off x="3749403" y="3422810"/>
            <a:ext cx="1165225" cy="11112"/>
          </a:xfrm>
          <a:prstGeom prst="lin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" name="TextBox 11"/>
          <p:cNvSpPr txBox="1">
            <a:spLocks noChangeArrowheads="1"/>
          </p:cNvSpPr>
          <p:nvPr/>
        </p:nvSpPr>
        <p:spPr bwMode="auto">
          <a:xfrm>
            <a:off x="3698603" y="3414872"/>
            <a:ext cx="12541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AU" altLang="en-US" b="1" baseline="0">
                <a:solidFill>
                  <a:srgbClr val="FF0000"/>
                </a:solidFill>
                <a:latin typeface="Comic Sans MS" pitchFamily="66" charset="0"/>
              </a:rPr>
              <a:t>(45 x 25)</a:t>
            </a:r>
            <a:endParaRPr lang="en-AU" altLang="en-US" b="1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7" name="TextBox 6"/>
          <p:cNvSpPr txBox="1">
            <a:spLocks noChangeArrowheads="1"/>
          </p:cNvSpPr>
          <p:nvPr/>
        </p:nvSpPr>
        <p:spPr bwMode="auto">
          <a:xfrm>
            <a:off x="5154340" y="3141822"/>
            <a:ext cx="2089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US" altLang="en-US" b="1" baseline="0">
                <a:solidFill>
                  <a:srgbClr val="FF0000"/>
                </a:solidFill>
                <a:latin typeface="Comic Sans MS" pitchFamily="66" charset="0"/>
              </a:rPr>
              <a:t>= 12.44mV/A.m.</a:t>
            </a:r>
            <a:endParaRPr lang="en-AU" altLang="en-US" b="1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8" name="TextBox 6"/>
          <p:cNvSpPr txBox="1">
            <a:spLocks noChangeArrowheads="1"/>
          </p:cNvSpPr>
          <p:nvPr/>
        </p:nvSpPr>
        <p:spPr bwMode="auto">
          <a:xfrm>
            <a:off x="1468438" y="5088109"/>
            <a:ext cx="44069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AU" altLang="en-US" b="1" baseline="0">
                <a:solidFill>
                  <a:srgbClr val="FF0000"/>
                </a:solidFill>
                <a:latin typeface="Comic Sans MS" pitchFamily="66" charset="0"/>
              </a:rPr>
              <a:t>C.S.A  = 4mm</a:t>
            </a:r>
            <a:r>
              <a:rPr lang="en-AU" altLang="en-US" b="1" baseline="30000">
                <a:solidFill>
                  <a:srgbClr val="FF0000"/>
                </a:solidFill>
                <a:latin typeface="Comic Sans MS" pitchFamily="66" charset="0"/>
              </a:rPr>
              <a:t>2</a:t>
            </a:r>
            <a:r>
              <a:rPr lang="en-AU" altLang="en-US" b="1" baseline="0">
                <a:solidFill>
                  <a:srgbClr val="FF0000"/>
                </a:solidFill>
                <a:latin typeface="Comic Sans MS" pitchFamily="66" charset="0"/>
              </a:rPr>
              <a:t> (9.71mV/A.m) T42C6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9572" y="109566"/>
            <a:ext cx="7164796" cy="6278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00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8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0A2D17-AE25-4B7F-B57B-59214BF4DB9F}" type="slidenum">
              <a:rPr lang="en-AU" smtClean="0">
                <a:solidFill>
                  <a:srgbClr val="262626"/>
                </a:solidFill>
              </a:rPr>
              <a:pPr>
                <a:defRPr/>
              </a:pPr>
              <a:t>54</a:t>
            </a:fld>
            <a:endParaRPr lang="en-AU" dirty="0">
              <a:solidFill>
                <a:srgbClr val="262626"/>
              </a:solidFill>
            </a:endParaRPr>
          </a:p>
        </p:txBody>
      </p:sp>
      <p:sp>
        <p:nvSpPr>
          <p:cNvPr id="20" name="Oval 2"/>
          <p:cNvSpPr>
            <a:spLocks noChangeAspect="1" noChangeArrowheads="1"/>
          </p:cNvSpPr>
          <p:nvPr/>
        </p:nvSpPr>
        <p:spPr bwMode="auto">
          <a:xfrm>
            <a:off x="8856029" y="6489340"/>
            <a:ext cx="144463" cy="142875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800" dirty="0">
                <a:latin typeface="Arial" charset="0"/>
              </a:rPr>
              <a:t>L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259632" y="5014763"/>
            <a:ext cx="166584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AU" altLang="en-US" b="1" baseline="0" dirty="0" err="1">
                <a:solidFill>
                  <a:srgbClr val="FF0000"/>
                </a:solidFill>
                <a:latin typeface="Comic Sans MS" pitchFamily="66" charset="0"/>
              </a:rPr>
              <a:t>V</a:t>
            </a:r>
            <a:r>
              <a:rPr lang="en-AU" altLang="en-US" b="1" dirty="0" err="1">
                <a:solidFill>
                  <a:srgbClr val="FF0000"/>
                </a:solidFill>
                <a:latin typeface="Comic Sans MS" pitchFamily="66" charset="0"/>
              </a:rPr>
              <a:t>p</a:t>
            </a:r>
            <a:r>
              <a:rPr lang="en-AU" altLang="en-US" b="1" baseline="0" dirty="0">
                <a:solidFill>
                  <a:srgbClr val="FF0000"/>
                </a:solidFill>
                <a:latin typeface="Comic Sans MS" pitchFamily="66" charset="0"/>
              </a:rPr>
              <a:t> = 20 - 12</a:t>
            </a:r>
            <a:endParaRPr lang="en-AU" altLang="en-US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2" name="TextBox 6"/>
          <p:cNvSpPr txBox="1">
            <a:spLocks noChangeArrowheads="1"/>
          </p:cNvSpPr>
          <p:nvPr/>
        </p:nvSpPr>
        <p:spPr bwMode="auto">
          <a:xfrm>
            <a:off x="2951907" y="5013176"/>
            <a:ext cx="82105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AU" altLang="en-US" b="1" baseline="0" dirty="0">
                <a:solidFill>
                  <a:srgbClr val="FF0000"/>
                </a:solidFill>
                <a:latin typeface="Comic Sans MS" pitchFamily="66" charset="0"/>
              </a:rPr>
              <a:t> = 8V</a:t>
            </a:r>
            <a:endParaRPr lang="en-AU" altLang="en-US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3" name="TextBox 6"/>
          <p:cNvSpPr txBox="1">
            <a:spLocks noChangeArrowheads="1"/>
          </p:cNvSpPr>
          <p:nvPr/>
        </p:nvSpPr>
        <p:spPr bwMode="auto">
          <a:xfrm>
            <a:off x="5796136" y="2708920"/>
            <a:ext cx="58060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AU" altLang="en-US" b="1" baseline="0" dirty="0">
                <a:solidFill>
                  <a:srgbClr val="FF0000"/>
                </a:solidFill>
                <a:latin typeface="Comic Sans MS" pitchFamily="66" charset="0"/>
              </a:rPr>
              <a:t> 8V</a:t>
            </a:r>
            <a:endParaRPr lang="en-AU" altLang="en-US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4" name="TextBox 6"/>
          <p:cNvSpPr txBox="1">
            <a:spLocks noChangeArrowheads="1"/>
          </p:cNvSpPr>
          <p:nvPr/>
        </p:nvSpPr>
        <p:spPr bwMode="auto">
          <a:xfrm>
            <a:off x="2349203" y="2740918"/>
            <a:ext cx="72167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AU" altLang="en-US" b="1" baseline="0" dirty="0">
                <a:solidFill>
                  <a:srgbClr val="FF0000"/>
                </a:solidFill>
                <a:latin typeface="Comic Sans MS" pitchFamily="66" charset="0"/>
              </a:rPr>
              <a:t> 12V</a:t>
            </a:r>
            <a:endParaRPr lang="en-AU" altLang="en-US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9387" y="14350"/>
            <a:ext cx="8135441" cy="6291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145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60"/>
                            </p:stCondLst>
                            <p:childTnLst>
                              <p:par>
                                <p:cTn id="2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1" grpId="0"/>
      <p:bldP spid="12" grpId="0"/>
      <p:bldP spid="13" grpId="0"/>
      <p:bldP spid="14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2233" y="160717"/>
            <a:ext cx="6802135" cy="6226279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0A2D17-AE25-4B7F-B57B-59214BF4DB9F}" type="slidenum">
              <a:rPr lang="en-AU" smtClean="0">
                <a:solidFill>
                  <a:srgbClr val="262626"/>
                </a:solidFill>
              </a:rPr>
              <a:pPr>
                <a:defRPr/>
              </a:pPr>
              <a:t>55</a:t>
            </a:fld>
            <a:endParaRPr lang="en-AU" dirty="0">
              <a:solidFill>
                <a:srgbClr val="262626"/>
              </a:solidFill>
            </a:endParaRPr>
          </a:p>
        </p:txBody>
      </p:sp>
      <p:sp>
        <p:nvSpPr>
          <p:cNvPr id="20" name="Oval 2"/>
          <p:cNvSpPr>
            <a:spLocks noChangeAspect="1" noChangeArrowheads="1"/>
          </p:cNvSpPr>
          <p:nvPr/>
        </p:nvSpPr>
        <p:spPr bwMode="auto">
          <a:xfrm>
            <a:off x="8856029" y="6489340"/>
            <a:ext cx="144463" cy="142875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800" dirty="0">
                <a:latin typeface="Arial" charset="0"/>
              </a:rPr>
              <a:t>L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306475" y="3861048"/>
            <a:ext cx="189507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AU" altLang="en-US" b="1" baseline="0">
                <a:solidFill>
                  <a:srgbClr val="FF0000"/>
                </a:solidFill>
                <a:latin typeface="Comic Sans MS" pitchFamily="66" charset="0"/>
              </a:rPr>
              <a:t>V</a:t>
            </a:r>
            <a:r>
              <a:rPr lang="en-AU" altLang="en-US" b="1">
                <a:solidFill>
                  <a:srgbClr val="FF0000"/>
                </a:solidFill>
                <a:latin typeface="Comic Sans MS" pitchFamily="66" charset="0"/>
              </a:rPr>
              <a:t>c</a:t>
            </a:r>
            <a:r>
              <a:rPr lang="en-AU" altLang="en-US" b="1" baseline="0">
                <a:solidFill>
                  <a:srgbClr val="FF0000"/>
                </a:solidFill>
                <a:latin typeface="Comic Sans MS" pitchFamily="66" charset="0"/>
              </a:rPr>
              <a:t> = 1000 x V</a:t>
            </a:r>
            <a:r>
              <a:rPr lang="en-AU" altLang="en-US" b="1">
                <a:solidFill>
                  <a:srgbClr val="FF0000"/>
                </a:solidFill>
                <a:latin typeface="Comic Sans MS" pitchFamily="66" charset="0"/>
              </a:rPr>
              <a:t>p</a:t>
            </a:r>
          </a:p>
        </p:txBody>
      </p:sp>
      <p:cxnSp>
        <p:nvCxnSpPr>
          <p:cNvPr id="12" name="Straight Connector 8"/>
          <p:cNvCxnSpPr>
            <a:cxnSpLocks noChangeShapeType="1"/>
          </p:cNvCxnSpPr>
          <p:nvPr/>
        </p:nvCxnSpPr>
        <p:spPr bwMode="auto">
          <a:xfrm>
            <a:off x="2004975" y="4294435"/>
            <a:ext cx="1255712" cy="0"/>
          </a:xfrm>
          <a:prstGeom prst="lin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" name="TextBox 11"/>
          <p:cNvSpPr txBox="1">
            <a:spLocks noChangeArrowheads="1"/>
          </p:cNvSpPr>
          <p:nvPr/>
        </p:nvSpPr>
        <p:spPr bwMode="auto">
          <a:xfrm>
            <a:off x="2198650" y="4273798"/>
            <a:ext cx="9428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AU" altLang="en-US" b="1" baseline="0">
                <a:solidFill>
                  <a:srgbClr val="FF0000"/>
                </a:solidFill>
                <a:latin typeface="Comic Sans MS" pitchFamily="66" charset="0"/>
              </a:rPr>
              <a:t>(L x I)</a:t>
            </a:r>
            <a:endParaRPr lang="en-AU" altLang="en-US" b="1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4" name="TextBox 6"/>
          <p:cNvSpPr txBox="1">
            <a:spLocks noChangeArrowheads="1"/>
          </p:cNvSpPr>
          <p:nvPr/>
        </p:nvSpPr>
        <p:spPr bwMode="auto">
          <a:xfrm>
            <a:off x="3431182" y="3880098"/>
            <a:ext cx="16642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AU" altLang="en-US" b="1" baseline="0" dirty="0">
                <a:solidFill>
                  <a:srgbClr val="FF0000"/>
                </a:solidFill>
                <a:latin typeface="Comic Sans MS" pitchFamily="66" charset="0"/>
              </a:rPr>
              <a:t>=   1000 x 8</a:t>
            </a:r>
            <a:endParaRPr lang="en-AU" altLang="en-US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cxnSp>
        <p:nvCxnSpPr>
          <p:cNvPr id="15" name="Straight Connector 8"/>
          <p:cNvCxnSpPr>
            <a:cxnSpLocks noChangeShapeType="1"/>
          </p:cNvCxnSpPr>
          <p:nvPr/>
        </p:nvCxnSpPr>
        <p:spPr bwMode="auto">
          <a:xfrm>
            <a:off x="3975695" y="4240460"/>
            <a:ext cx="1255712" cy="6350"/>
          </a:xfrm>
          <a:prstGeom prst="lin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" name="TextBox 11"/>
          <p:cNvSpPr txBox="1">
            <a:spLocks noChangeArrowheads="1"/>
          </p:cNvSpPr>
          <p:nvPr/>
        </p:nvSpPr>
        <p:spPr bwMode="auto">
          <a:xfrm>
            <a:off x="3934420" y="4221410"/>
            <a:ext cx="125386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AU" altLang="en-US" b="1" baseline="0">
                <a:solidFill>
                  <a:srgbClr val="FF0000"/>
                </a:solidFill>
                <a:latin typeface="Comic Sans MS" pitchFamily="66" charset="0"/>
              </a:rPr>
              <a:t>(30 x 32)</a:t>
            </a:r>
            <a:endParaRPr lang="en-AU" altLang="en-US" b="1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7" name="TextBox 6"/>
          <p:cNvSpPr txBox="1">
            <a:spLocks noChangeArrowheads="1"/>
          </p:cNvSpPr>
          <p:nvPr/>
        </p:nvSpPr>
        <p:spPr bwMode="auto">
          <a:xfrm>
            <a:off x="5307607" y="3938835"/>
            <a:ext cx="194796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US" altLang="en-US" b="1" baseline="0">
                <a:solidFill>
                  <a:srgbClr val="FF0000"/>
                </a:solidFill>
                <a:latin typeface="Comic Sans MS" pitchFamily="66" charset="0"/>
              </a:rPr>
              <a:t>= 8.33mV/A.m.</a:t>
            </a:r>
            <a:endParaRPr lang="en-AU" altLang="en-US" b="1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1295636" y="2458479"/>
            <a:ext cx="166584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AU" altLang="en-US" b="1" baseline="0" dirty="0" err="1">
                <a:solidFill>
                  <a:srgbClr val="FF0000"/>
                </a:solidFill>
                <a:latin typeface="Comic Sans MS" pitchFamily="66" charset="0"/>
              </a:rPr>
              <a:t>V</a:t>
            </a:r>
            <a:r>
              <a:rPr lang="en-AU" altLang="en-US" b="1" dirty="0" err="1">
                <a:solidFill>
                  <a:srgbClr val="FF0000"/>
                </a:solidFill>
                <a:latin typeface="Comic Sans MS" pitchFamily="66" charset="0"/>
              </a:rPr>
              <a:t>p</a:t>
            </a:r>
            <a:r>
              <a:rPr lang="en-AU" altLang="en-US" b="1" baseline="0" dirty="0">
                <a:solidFill>
                  <a:srgbClr val="FF0000"/>
                </a:solidFill>
                <a:latin typeface="Comic Sans MS" pitchFamily="66" charset="0"/>
              </a:rPr>
              <a:t> = 20 - 12</a:t>
            </a:r>
            <a:endParaRPr lang="en-AU" altLang="en-US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9" name="TextBox 6"/>
          <p:cNvSpPr txBox="1">
            <a:spLocks noChangeArrowheads="1"/>
          </p:cNvSpPr>
          <p:nvPr/>
        </p:nvSpPr>
        <p:spPr bwMode="auto">
          <a:xfrm>
            <a:off x="2987911" y="2456892"/>
            <a:ext cx="82105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AU" altLang="en-US" b="1" baseline="0" dirty="0">
                <a:solidFill>
                  <a:srgbClr val="FF0000"/>
                </a:solidFill>
                <a:latin typeface="Comic Sans MS" pitchFamily="66" charset="0"/>
              </a:rPr>
              <a:t> = 8V</a:t>
            </a:r>
            <a:endParaRPr lang="en-AU" altLang="en-US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1" name="TextBox 6"/>
          <p:cNvSpPr txBox="1">
            <a:spLocks noChangeArrowheads="1"/>
          </p:cNvSpPr>
          <p:nvPr/>
        </p:nvSpPr>
        <p:spPr bwMode="auto">
          <a:xfrm>
            <a:off x="5188289" y="184634"/>
            <a:ext cx="58060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AU" altLang="en-US" b="1" baseline="0" dirty="0">
                <a:solidFill>
                  <a:srgbClr val="FF0000"/>
                </a:solidFill>
                <a:latin typeface="Comic Sans MS" pitchFamily="66" charset="0"/>
              </a:rPr>
              <a:t> 8V</a:t>
            </a:r>
            <a:endParaRPr lang="en-AU" altLang="en-US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2" name="TextBox 6"/>
          <p:cNvSpPr txBox="1">
            <a:spLocks noChangeArrowheads="1"/>
          </p:cNvSpPr>
          <p:nvPr/>
        </p:nvSpPr>
        <p:spPr bwMode="auto">
          <a:xfrm>
            <a:off x="2385207" y="184634"/>
            <a:ext cx="72167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AU" altLang="en-US" b="1" baseline="0" dirty="0">
                <a:solidFill>
                  <a:srgbClr val="FF0000"/>
                </a:solidFill>
                <a:latin typeface="Comic Sans MS" pitchFamily="66" charset="0"/>
              </a:rPr>
              <a:t> 12V</a:t>
            </a:r>
            <a:endParaRPr lang="en-AU" altLang="en-US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7702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40"/>
                            </p:stCondLst>
                            <p:childTnLst>
                              <p:par>
                                <p:cTn id="11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440"/>
                            </p:stCondLst>
                            <p:childTnLst>
                              <p:par>
                                <p:cTn id="18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20"/>
                            </p:stCondLst>
                            <p:childTnLst>
                              <p:par>
                                <p:cTn id="32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320"/>
                            </p:stCondLst>
                            <p:childTnLst>
                              <p:par>
                                <p:cTn id="3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1" grpId="0"/>
      <p:bldP spid="13" grpId="0"/>
      <p:bldP spid="14" grpId="0"/>
      <p:bldP spid="16" grpId="0"/>
      <p:bldP spid="17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0A2D17-AE25-4B7F-B57B-59214BF4DB9F}" type="slidenum">
              <a:rPr lang="en-AU" smtClean="0">
                <a:solidFill>
                  <a:srgbClr val="262626"/>
                </a:solidFill>
              </a:rPr>
              <a:pPr>
                <a:defRPr/>
              </a:pPr>
              <a:t>56</a:t>
            </a:fld>
            <a:endParaRPr lang="en-AU" dirty="0">
              <a:solidFill>
                <a:srgbClr val="262626"/>
              </a:solidFill>
            </a:endParaRPr>
          </a:p>
        </p:txBody>
      </p:sp>
      <p:sp>
        <p:nvSpPr>
          <p:cNvPr id="20" name="Oval 2"/>
          <p:cNvSpPr>
            <a:spLocks noChangeAspect="1" noChangeArrowheads="1"/>
          </p:cNvSpPr>
          <p:nvPr/>
        </p:nvSpPr>
        <p:spPr bwMode="auto">
          <a:xfrm>
            <a:off x="8856029" y="6489340"/>
            <a:ext cx="144463" cy="142875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800" dirty="0">
                <a:latin typeface="Arial" charset="0"/>
              </a:rPr>
              <a:t>L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5" b="14719"/>
          <a:stretch/>
        </p:blipFill>
        <p:spPr bwMode="auto">
          <a:xfrm>
            <a:off x="467741" y="260648"/>
            <a:ext cx="8640763" cy="5638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prstDash val="lgDash"/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4285679" y="2523116"/>
            <a:ext cx="1474787" cy="250825"/>
          </a:xfrm>
          <a:prstGeom prst="rect">
            <a:avLst/>
          </a:prstGeom>
          <a:solidFill>
            <a:srgbClr val="92D05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AU" altLang="en-US" baseline="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4285679" y="2766564"/>
            <a:ext cx="719137" cy="3132137"/>
          </a:xfrm>
          <a:prstGeom prst="rect">
            <a:avLst/>
          </a:prstGeom>
          <a:solidFill>
            <a:srgbClr val="92D05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AU" altLang="en-US" baseline="0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685229" y="3795264"/>
            <a:ext cx="4357687" cy="252412"/>
          </a:xfrm>
          <a:prstGeom prst="rect">
            <a:avLst/>
          </a:prstGeom>
          <a:noFill/>
          <a:ln w="158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AU" altLang="en-US" baseline="0"/>
          </a:p>
        </p:txBody>
      </p:sp>
      <p:sp>
        <p:nvSpPr>
          <p:cNvPr id="14" name="Oval 13"/>
          <p:cNvSpPr>
            <a:spLocks noChangeArrowheads="1"/>
          </p:cNvSpPr>
          <p:nvPr/>
        </p:nvSpPr>
        <p:spPr bwMode="auto">
          <a:xfrm>
            <a:off x="685229" y="3757164"/>
            <a:ext cx="612775" cy="325437"/>
          </a:xfrm>
          <a:prstGeom prst="ellipse">
            <a:avLst/>
          </a:prstGeom>
          <a:noFill/>
          <a:ln w="9525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AU" altLang="en-US" baseline="0"/>
          </a:p>
        </p:txBody>
      </p:sp>
      <p:sp>
        <p:nvSpPr>
          <p:cNvPr id="15" name="Oval 12"/>
          <p:cNvSpPr>
            <a:spLocks noChangeArrowheads="1"/>
          </p:cNvSpPr>
          <p:nvPr/>
        </p:nvSpPr>
        <p:spPr bwMode="auto">
          <a:xfrm>
            <a:off x="4284091" y="3757164"/>
            <a:ext cx="720725" cy="325437"/>
          </a:xfrm>
          <a:prstGeom prst="ellipse">
            <a:avLst/>
          </a:prstGeom>
          <a:noFill/>
          <a:ln w="9525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AU" altLang="en-US" baseline="0"/>
          </a:p>
        </p:txBody>
      </p:sp>
      <p:sp>
        <p:nvSpPr>
          <p:cNvPr id="16" name="TextBox 6"/>
          <p:cNvSpPr txBox="1">
            <a:spLocks noChangeArrowheads="1"/>
          </p:cNvSpPr>
          <p:nvPr/>
        </p:nvSpPr>
        <p:spPr bwMode="auto">
          <a:xfrm>
            <a:off x="5184204" y="3609020"/>
            <a:ext cx="2047875" cy="36988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US" altLang="en-US" b="1" baseline="0" dirty="0">
                <a:solidFill>
                  <a:srgbClr val="FF0000"/>
                </a:solidFill>
                <a:latin typeface="Comic Sans MS" pitchFamily="66" charset="0"/>
              </a:rPr>
              <a:t>≤  8.33mV/A.m.</a:t>
            </a:r>
            <a:endParaRPr lang="en-AU" altLang="en-US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4709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2233" y="160717"/>
            <a:ext cx="6802135" cy="6226279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0A2D17-AE25-4B7F-B57B-59214BF4DB9F}" type="slidenum">
              <a:rPr lang="en-AU" smtClean="0">
                <a:solidFill>
                  <a:srgbClr val="262626"/>
                </a:solidFill>
              </a:rPr>
              <a:pPr>
                <a:defRPr/>
              </a:pPr>
              <a:t>57</a:t>
            </a:fld>
            <a:endParaRPr lang="en-AU" dirty="0">
              <a:solidFill>
                <a:srgbClr val="262626"/>
              </a:solidFill>
            </a:endParaRPr>
          </a:p>
        </p:txBody>
      </p:sp>
      <p:sp>
        <p:nvSpPr>
          <p:cNvPr id="20" name="Oval 2"/>
          <p:cNvSpPr>
            <a:spLocks noChangeAspect="1" noChangeArrowheads="1"/>
          </p:cNvSpPr>
          <p:nvPr/>
        </p:nvSpPr>
        <p:spPr bwMode="auto">
          <a:xfrm>
            <a:off x="8856029" y="6489340"/>
            <a:ext cx="144463" cy="142875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800" dirty="0">
                <a:latin typeface="Arial" charset="0"/>
              </a:rPr>
              <a:t>L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306475" y="3861048"/>
            <a:ext cx="189507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AU" altLang="en-US" b="1" baseline="0">
                <a:solidFill>
                  <a:srgbClr val="FF0000"/>
                </a:solidFill>
                <a:latin typeface="Comic Sans MS" pitchFamily="66" charset="0"/>
              </a:rPr>
              <a:t>V</a:t>
            </a:r>
            <a:r>
              <a:rPr lang="en-AU" altLang="en-US" b="1">
                <a:solidFill>
                  <a:srgbClr val="FF0000"/>
                </a:solidFill>
                <a:latin typeface="Comic Sans MS" pitchFamily="66" charset="0"/>
              </a:rPr>
              <a:t>c</a:t>
            </a:r>
            <a:r>
              <a:rPr lang="en-AU" altLang="en-US" b="1" baseline="0">
                <a:solidFill>
                  <a:srgbClr val="FF0000"/>
                </a:solidFill>
                <a:latin typeface="Comic Sans MS" pitchFamily="66" charset="0"/>
              </a:rPr>
              <a:t> = 1000 x V</a:t>
            </a:r>
            <a:r>
              <a:rPr lang="en-AU" altLang="en-US" b="1">
                <a:solidFill>
                  <a:srgbClr val="FF0000"/>
                </a:solidFill>
                <a:latin typeface="Comic Sans MS" pitchFamily="66" charset="0"/>
              </a:rPr>
              <a:t>p</a:t>
            </a:r>
          </a:p>
        </p:txBody>
      </p:sp>
      <p:cxnSp>
        <p:nvCxnSpPr>
          <p:cNvPr id="12" name="Straight Connector 8"/>
          <p:cNvCxnSpPr>
            <a:cxnSpLocks noChangeShapeType="1"/>
          </p:cNvCxnSpPr>
          <p:nvPr/>
        </p:nvCxnSpPr>
        <p:spPr bwMode="auto">
          <a:xfrm>
            <a:off x="2004975" y="4294435"/>
            <a:ext cx="1255712" cy="0"/>
          </a:xfrm>
          <a:prstGeom prst="lin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" name="TextBox 11"/>
          <p:cNvSpPr txBox="1">
            <a:spLocks noChangeArrowheads="1"/>
          </p:cNvSpPr>
          <p:nvPr/>
        </p:nvSpPr>
        <p:spPr bwMode="auto">
          <a:xfrm>
            <a:off x="2198650" y="4273798"/>
            <a:ext cx="9428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AU" altLang="en-US" b="1" baseline="0">
                <a:solidFill>
                  <a:srgbClr val="FF0000"/>
                </a:solidFill>
                <a:latin typeface="Comic Sans MS" pitchFamily="66" charset="0"/>
              </a:rPr>
              <a:t>(L x I)</a:t>
            </a:r>
            <a:endParaRPr lang="en-AU" altLang="en-US" b="1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4" name="TextBox 6"/>
          <p:cNvSpPr txBox="1">
            <a:spLocks noChangeArrowheads="1"/>
          </p:cNvSpPr>
          <p:nvPr/>
        </p:nvSpPr>
        <p:spPr bwMode="auto">
          <a:xfrm>
            <a:off x="3251162" y="3880098"/>
            <a:ext cx="16642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AU" altLang="en-US" b="1" baseline="0">
                <a:solidFill>
                  <a:srgbClr val="FF0000"/>
                </a:solidFill>
                <a:latin typeface="Comic Sans MS" pitchFamily="66" charset="0"/>
              </a:rPr>
              <a:t>=   1000 x 8</a:t>
            </a:r>
            <a:endParaRPr lang="en-AU" altLang="en-US" b="1">
              <a:solidFill>
                <a:srgbClr val="FF0000"/>
              </a:solidFill>
              <a:latin typeface="Comic Sans MS" pitchFamily="66" charset="0"/>
            </a:endParaRPr>
          </a:p>
        </p:txBody>
      </p:sp>
      <p:cxnSp>
        <p:nvCxnSpPr>
          <p:cNvPr id="15" name="Straight Connector 8"/>
          <p:cNvCxnSpPr>
            <a:cxnSpLocks noChangeShapeType="1"/>
          </p:cNvCxnSpPr>
          <p:nvPr/>
        </p:nvCxnSpPr>
        <p:spPr bwMode="auto">
          <a:xfrm>
            <a:off x="3795675" y="4240460"/>
            <a:ext cx="1255712" cy="6350"/>
          </a:xfrm>
          <a:prstGeom prst="lin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" name="TextBox 11"/>
          <p:cNvSpPr txBox="1">
            <a:spLocks noChangeArrowheads="1"/>
          </p:cNvSpPr>
          <p:nvPr/>
        </p:nvSpPr>
        <p:spPr bwMode="auto">
          <a:xfrm>
            <a:off x="3754400" y="4221410"/>
            <a:ext cx="125386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AU" altLang="en-US" b="1" baseline="0">
                <a:solidFill>
                  <a:srgbClr val="FF0000"/>
                </a:solidFill>
                <a:latin typeface="Comic Sans MS" pitchFamily="66" charset="0"/>
              </a:rPr>
              <a:t>(30 x 32)</a:t>
            </a:r>
            <a:endParaRPr lang="en-AU" altLang="en-US" b="1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7" name="TextBox 6"/>
          <p:cNvSpPr txBox="1">
            <a:spLocks noChangeArrowheads="1"/>
          </p:cNvSpPr>
          <p:nvPr/>
        </p:nvSpPr>
        <p:spPr bwMode="auto">
          <a:xfrm>
            <a:off x="5127587" y="3938835"/>
            <a:ext cx="194796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US" altLang="en-US" b="1" baseline="0">
                <a:solidFill>
                  <a:srgbClr val="FF0000"/>
                </a:solidFill>
                <a:latin typeface="Comic Sans MS" pitchFamily="66" charset="0"/>
              </a:rPr>
              <a:t>= 8.33mV/A.m.</a:t>
            </a:r>
            <a:endParaRPr lang="en-AU" altLang="en-US" b="1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1295636" y="2458479"/>
            <a:ext cx="166584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AU" altLang="en-US" b="1" baseline="0" dirty="0" err="1">
                <a:solidFill>
                  <a:srgbClr val="FF0000"/>
                </a:solidFill>
                <a:latin typeface="Comic Sans MS" pitchFamily="66" charset="0"/>
              </a:rPr>
              <a:t>V</a:t>
            </a:r>
            <a:r>
              <a:rPr lang="en-AU" altLang="en-US" b="1" dirty="0" err="1">
                <a:solidFill>
                  <a:srgbClr val="FF0000"/>
                </a:solidFill>
                <a:latin typeface="Comic Sans MS" pitchFamily="66" charset="0"/>
              </a:rPr>
              <a:t>p</a:t>
            </a:r>
            <a:r>
              <a:rPr lang="en-AU" altLang="en-US" b="1" baseline="0" dirty="0">
                <a:solidFill>
                  <a:srgbClr val="FF0000"/>
                </a:solidFill>
                <a:latin typeface="Comic Sans MS" pitchFamily="66" charset="0"/>
              </a:rPr>
              <a:t> = 20 - 12</a:t>
            </a:r>
            <a:endParaRPr lang="en-AU" altLang="en-US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9" name="TextBox 6"/>
          <p:cNvSpPr txBox="1">
            <a:spLocks noChangeArrowheads="1"/>
          </p:cNvSpPr>
          <p:nvPr/>
        </p:nvSpPr>
        <p:spPr bwMode="auto">
          <a:xfrm>
            <a:off x="2987911" y="2456892"/>
            <a:ext cx="82105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AU" altLang="en-US" b="1" baseline="0" dirty="0">
                <a:solidFill>
                  <a:srgbClr val="FF0000"/>
                </a:solidFill>
                <a:latin typeface="Comic Sans MS" pitchFamily="66" charset="0"/>
              </a:rPr>
              <a:t> = 8V</a:t>
            </a:r>
            <a:endParaRPr lang="en-AU" altLang="en-US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1" name="TextBox 6"/>
          <p:cNvSpPr txBox="1">
            <a:spLocks noChangeArrowheads="1"/>
          </p:cNvSpPr>
          <p:nvPr/>
        </p:nvSpPr>
        <p:spPr bwMode="auto">
          <a:xfrm>
            <a:off x="5256076" y="160717"/>
            <a:ext cx="58060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AU" altLang="en-US" b="1" baseline="0" dirty="0">
                <a:solidFill>
                  <a:srgbClr val="FF0000"/>
                </a:solidFill>
                <a:latin typeface="Comic Sans MS" pitchFamily="66" charset="0"/>
              </a:rPr>
              <a:t> 8V</a:t>
            </a:r>
            <a:endParaRPr lang="en-AU" altLang="en-US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2" name="TextBox 6"/>
          <p:cNvSpPr txBox="1">
            <a:spLocks noChangeArrowheads="1"/>
          </p:cNvSpPr>
          <p:nvPr/>
        </p:nvSpPr>
        <p:spPr bwMode="auto">
          <a:xfrm>
            <a:off x="2385207" y="184634"/>
            <a:ext cx="72167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AU" altLang="en-US" b="1" baseline="0" dirty="0">
                <a:solidFill>
                  <a:srgbClr val="FF0000"/>
                </a:solidFill>
                <a:latin typeface="Comic Sans MS" pitchFamily="66" charset="0"/>
              </a:rPr>
              <a:t> 12V</a:t>
            </a:r>
            <a:endParaRPr lang="en-AU" altLang="en-US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3" name="TextBox 6"/>
          <p:cNvSpPr txBox="1">
            <a:spLocks noChangeArrowheads="1"/>
          </p:cNvSpPr>
          <p:nvPr/>
        </p:nvSpPr>
        <p:spPr bwMode="auto">
          <a:xfrm>
            <a:off x="1367644" y="5517232"/>
            <a:ext cx="440697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AU" altLang="en-US" b="1" baseline="0">
                <a:solidFill>
                  <a:srgbClr val="FF0000"/>
                </a:solidFill>
                <a:latin typeface="Comic Sans MS" pitchFamily="66" charset="0"/>
              </a:rPr>
              <a:t>C.S.A  = 6mm</a:t>
            </a:r>
            <a:r>
              <a:rPr lang="en-AU" altLang="en-US" b="1" baseline="30000">
                <a:solidFill>
                  <a:srgbClr val="FF0000"/>
                </a:solidFill>
                <a:latin typeface="Comic Sans MS" pitchFamily="66" charset="0"/>
              </a:rPr>
              <a:t>2</a:t>
            </a:r>
            <a:r>
              <a:rPr lang="en-AU" altLang="en-US" b="1" baseline="0">
                <a:solidFill>
                  <a:srgbClr val="FF0000"/>
                </a:solidFill>
                <a:latin typeface="Comic Sans MS" pitchFamily="66" charset="0"/>
              </a:rPr>
              <a:t> (6.49mV/A.m) T42C6</a:t>
            </a:r>
          </a:p>
        </p:txBody>
      </p:sp>
    </p:spTree>
    <p:extLst>
      <p:ext uri="{BB962C8B-B14F-4D97-AF65-F5344CB8AC3E}">
        <p14:creationId xmlns:p14="http://schemas.microsoft.com/office/powerpoint/2010/main" val="1308000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3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0A2D17-AE25-4B7F-B57B-59214BF4DB9F}" type="slidenum">
              <a:rPr lang="en-AU" smtClean="0">
                <a:solidFill>
                  <a:srgbClr val="262626"/>
                </a:solidFill>
              </a:rPr>
              <a:pPr>
                <a:defRPr/>
              </a:pPr>
              <a:t>58</a:t>
            </a:fld>
            <a:endParaRPr lang="en-AU" dirty="0">
              <a:solidFill>
                <a:srgbClr val="262626"/>
              </a:solidFill>
            </a:endParaRPr>
          </a:p>
        </p:txBody>
      </p:sp>
      <p:sp>
        <p:nvSpPr>
          <p:cNvPr id="20" name="Oval 2"/>
          <p:cNvSpPr>
            <a:spLocks noChangeAspect="1" noChangeArrowheads="1"/>
          </p:cNvSpPr>
          <p:nvPr/>
        </p:nvSpPr>
        <p:spPr bwMode="auto">
          <a:xfrm>
            <a:off x="8856029" y="6489340"/>
            <a:ext cx="144463" cy="142875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800" dirty="0">
                <a:latin typeface="Arial" charset="0"/>
              </a:rPr>
              <a:t>L</a:t>
            </a:r>
          </a:p>
        </p:txBody>
      </p:sp>
      <p:sp>
        <p:nvSpPr>
          <p:cNvPr id="9" name="Rectangle 8"/>
          <p:cNvSpPr/>
          <p:nvPr/>
        </p:nvSpPr>
        <p:spPr>
          <a:xfrm>
            <a:off x="2087724" y="3392996"/>
            <a:ext cx="1332148" cy="252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AU"/>
          </a:p>
        </p:txBody>
      </p:sp>
      <p:sp>
        <p:nvSpPr>
          <p:cNvPr id="8" name="Rectangle 7"/>
          <p:cNvSpPr/>
          <p:nvPr/>
        </p:nvSpPr>
        <p:spPr>
          <a:xfrm>
            <a:off x="1772413" y="3645052"/>
            <a:ext cx="1251415" cy="252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AU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5556" y="0"/>
            <a:ext cx="8053908" cy="6364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279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0A2D17-AE25-4B7F-B57B-59214BF4DB9F}" type="slidenum">
              <a:rPr lang="en-AU" smtClean="0">
                <a:solidFill>
                  <a:srgbClr val="262626"/>
                </a:solidFill>
              </a:rPr>
              <a:pPr>
                <a:defRPr/>
              </a:pPr>
              <a:t>59</a:t>
            </a:fld>
            <a:endParaRPr lang="en-AU" dirty="0">
              <a:solidFill>
                <a:srgbClr val="262626"/>
              </a:solidFill>
            </a:endParaRPr>
          </a:p>
        </p:txBody>
      </p:sp>
      <p:sp>
        <p:nvSpPr>
          <p:cNvPr id="20" name="Oval 2"/>
          <p:cNvSpPr>
            <a:spLocks noChangeAspect="1" noChangeArrowheads="1"/>
          </p:cNvSpPr>
          <p:nvPr/>
        </p:nvSpPr>
        <p:spPr bwMode="auto">
          <a:xfrm>
            <a:off x="8856029" y="6489340"/>
            <a:ext cx="144463" cy="142875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800" dirty="0">
                <a:latin typeface="Arial" charset="0"/>
              </a:rPr>
              <a:t>L</a:t>
            </a: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618" y="116632"/>
            <a:ext cx="8215854" cy="6025426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7400224" y="2376006"/>
            <a:ext cx="1403350" cy="250825"/>
          </a:xfrm>
          <a:prstGeom prst="rect">
            <a:avLst/>
          </a:prstGeom>
          <a:solidFill>
            <a:srgbClr val="92D05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AU" altLang="en-US" baseline="0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7400224" y="2626831"/>
            <a:ext cx="719137" cy="2665412"/>
          </a:xfrm>
          <a:prstGeom prst="rect">
            <a:avLst/>
          </a:prstGeom>
          <a:solidFill>
            <a:srgbClr val="92D05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AU" altLang="en-US" baseline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928654" y="3825552"/>
            <a:ext cx="7263732" cy="252413"/>
          </a:xfrm>
          <a:prstGeom prst="rect">
            <a:avLst/>
          </a:prstGeom>
          <a:noFill/>
          <a:ln w="158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AU" altLang="en-US" baseline="0"/>
          </a:p>
        </p:txBody>
      </p:sp>
      <p:sp>
        <p:nvSpPr>
          <p:cNvPr id="19" name="Oval 18"/>
          <p:cNvSpPr>
            <a:spLocks noChangeArrowheads="1"/>
          </p:cNvSpPr>
          <p:nvPr/>
        </p:nvSpPr>
        <p:spPr bwMode="auto">
          <a:xfrm>
            <a:off x="928654" y="3789040"/>
            <a:ext cx="612775" cy="325437"/>
          </a:xfrm>
          <a:prstGeom prst="ellipse">
            <a:avLst/>
          </a:prstGeom>
          <a:noFill/>
          <a:ln w="9525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AU" altLang="en-US" baseline="0"/>
          </a:p>
        </p:txBody>
      </p:sp>
      <p:sp>
        <p:nvSpPr>
          <p:cNvPr id="21" name="Oval 12"/>
          <p:cNvSpPr>
            <a:spLocks noChangeArrowheads="1"/>
          </p:cNvSpPr>
          <p:nvPr/>
        </p:nvSpPr>
        <p:spPr bwMode="auto">
          <a:xfrm>
            <a:off x="7435149" y="3789040"/>
            <a:ext cx="612775" cy="325437"/>
          </a:xfrm>
          <a:prstGeom prst="ellipse">
            <a:avLst/>
          </a:prstGeom>
          <a:noFill/>
          <a:ln w="9525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AU" altLang="en-US" baseline="0"/>
          </a:p>
        </p:txBody>
      </p:sp>
    </p:spTree>
    <p:extLst>
      <p:ext uri="{BB962C8B-B14F-4D97-AF65-F5344CB8AC3E}">
        <p14:creationId xmlns:p14="http://schemas.microsoft.com/office/powerpoint/2010/main" val="2655702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6" grpId="0" animBg="1"/>
      <p:bldP spid="17" grpId="0" animBg="1"/>
      <p:bldP spid="18" grpId="0" animBg="1"/>
      <p:bldP spid="19" grpId="0" animBg="1"/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0A2D17-AE25-4B7F-B57B-59214BF4DB9F}" type="slidenum">
              <a:rPr lang="en-AU" smtClean="0">
                <a:solidFill>
                  <a:srgbClr val="262626"/>
                </a:solidFill>
              </a:rPr>
              <a:pPr>
                <a:defRPr/>
              </a:pPr>
              <a:t>6</a:t>
            </a:fld>
            <a:endParaRPr lang="en-AU" dirty="0">
              <a:solidFill>
                <a:srgbClr val="262626"/>
              </a:solidFill>
            </a:endParaRPr>
          </a:p>
        </p:txBody>
      </p:sp>
      <p:sp>
        <p:nvSpPr>
          <p:cNvPr id="20" name="Oval 2"/>
          <p:cNvSpPr>
            <a:spLocks noChangeAspect="1" noChangeArrowheads="1"/>
          </p:cNvSpPr>
          <p:nvPr/>
        </p:nvSpPr>
        <p:spPr bwMode="auto">
          <a:xfrm>
            <a:off x="8856029" y="6489340"/>
            <a:ext cx="144463" cy="142875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800" dirty="0">
                <a:latin typeface="Arial" charset="0"/>
              </a:rPr>
              <a:t>L</a:t>
            </a:r>
          </a:p>
        </p:txBody>
      </p:sp>
      <p:sp>
        <p:nvSpPr>
          <p:cNvPr id="9" name="Rectangle 8"/>
          <p:cNvSpPr/>
          <p:nvPr/>
        </p:nvSpPr>
        <p:spPr>
          <a:xfrm>
            <a:off x="1187624" y="1142774"/>
            <a:ext cx="5832648" cy="252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AU"/>
          </a:p>
        </p:txBody>
      </p:sp>
      <p:sp>
        <p:nvSpPr>
          <p:cNvPr id="8" name="Rectangle 7"/>
          <p:cNvSpPr/>
          <p:nvPr/>
        </p:nvSpPr>
        <p:spPr>
          <a:xfrm>
            <a:off x="1187624" y="1628800"/>
            <a:ext cx="3672408" cy="216024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AU"/>
          </a:p>
        </p:txBody>
      </p:sp>
      <p:sp>
        <p:nvSpPr>
          <p:cNvPr id="11" name="Rectangle 10"/>
          <p:cNvSpPr/>
          <p:nvPr/>
        </p:nvSpPr>
        <p:spPr>
          <a:xfrm>
            <a:off x="1103907" y="2371987"/>
            <a:ext cx="2307305" cy="252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AU"/>
          </a:p>
        </p:txBody>
      </p:sp>
      <p:sp>
        <p:nvSpPr>
          <p:cNvPr id="12" name="Rounded Rectangle 11"/>
          <p:cNvSpPr/>
          <p:nvPr/>
        </p:nvSpPr>
        <p:spPr>
          <a:xfrm>
            <a:off x="3419872" y="4077072"/>
            <a:ext cx="2312206" cy="72008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4956" y="584684"/>
            <a:ext cx="8976353" cy="4212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827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9" grpId="0" animBg="1"/>
      <p:bldP spid="8" grpId="0" animBg="1"/>
      <p:bldP spid="11" grpId="0" animBg="1"/>
      <p:bldP spid="12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0A2D17-AE25-4B7F-B57B-59214BF4DB9F}" type="slidenum">
              <a:rPr lang="en-AU" smtClean="0">
                <a:solidFill>
                  <a:srgbClr val="262626"/>
                </a:solidFill>
              </a:rPr>
              <a:pPr>
                <a:defRPr/>
              </a:pPr>
              <a:t>60</a:t>
            </a:fld>
            <a:endParaRPr lang="en-AU" dirty="0">
              <a:solidFill>
                <a:srgbClr val="262626"/>
              </a:solidFill>
            </a:endParaRPr>
          </a:p>
        </p:txBody>
      </p:sp>
      <p:sp>
        <p:nvSpPr>
          <p:cNvPr id="20" name="Oval 2"/>
          <p:cNvSpPr>
            <a:spLocks noChangeAspect="1" noChangeArrowheads="1"/>
          </p:cNvSpPr>
          <p:nvPr/>
        </p:nvSpPr>
        <p:spPr bwMode="auto">
          <a:xfrm>
            <a:off x="8856029" y="6489340"/>
            <a:ext cx="144463" cy="142875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800" dirty="0">
                <a:latin typeface="Arial" charset="0"/>
              </a:rPr>
              <a:t>L</a:t>
            </a:r>
          </a:p>
        </p:txBody>
      </p:sp>
      <p:sp>
        <p:nvSpPr>
          <p:cNvPr id="9" name="Rectangle 8"/>
          <p:cNvSpPr/>
          <p:nvPr/>
        </p:nvSpPr>
        <p:spPr>
          <a:xfrm>
            <a:off x="2015716" y="3392996"/>
            <a:ext cx="1332148" cy="252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AU"/>
          </a:p>
        </p:txBody>
      </p:sp>
      <p:sp>
        <p:nvSpPr>
          <p:cNvPr id="8" name="Rectangle 7"/>
          <p:cNvSpPr/>
          <p:nvPr/>
        </p:nvSpPr>
        <p:spPr>
          <a:xfrm>
            <a:off x="1700405" y="3645052"/>
            <a:ext cx="1251415" cy="252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AU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079612" y="5229956"/>
            <a:ext cx="19271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AU" altLang="en-US" b="1" baseline="0">
                <a:solidFill>
                  <a:srgbClr val="FF0000"/>
                </a:solidFill>
                <a:latin typeface="Comic Sans MS" pitchFamily="66" charset="0"/>
              </a:rPr>
              <a:t>V</a:t>
            </a:r>
            <a:r>
              <a:rPr lang="en-AU" altLang="en-US" b="1">
                <a:solidFill>
                  <a:srgbClr val="FF0000"/>
                </a:solidFill>
                <a:latin typeface="Comic Sans MS" pitchFamily="66" charset="0"/>
              </a:rPr>
              <a:t>d</a:t>
            </a:r>
            <a:r>
              <a:rPr lang="en-AU" altLang="en-US" b="1" baseline="0">
                <a:solidFill>
                  <a:srgbClr val="FF0000"/>
                </a:solidFill>
                <a:latin typeface="Comic Sans MS" pitchFamily="66" charset="0"/>
              </a:rPr>
              <a:t> = L x I x V</a:t>
            </a:r>
            <a:r>
              <a:rPr lang="en-AU" altLang="en-US" b="1">
                <a:solidFill>
                  <a:srgbClr val="FF0000"/>
                </a:solidFill>
                <a:latin typeface="Comic Sans MS" pitchFamily="66" charset="0"/>
              </a:rPr>
              <a:t>c</a:t>
            </a:r>
          </a:p>
        </p:txBody>
      </p:sp>
      <p:cxnSp>
        <p:nvCxnSpPr>
          <p:cNvPr id="10" name="Straight Connector 8"/>
          <p:cNvCxnSpPr>
            <a:cxnSpLocks noChangeShapeType="1"/>
          </p:cNvCxnSpPr>
          <p:nvPr/>
        </p:nvCxnSpPr>
        <p:spPr bwMode="auto">
          <a:xfrm>
            <a:off x="1787637" y="5628419"/>
            <a:ext cx="1308100" cy="0"/>
          </a:xfrm>
          <a:prstGeom prst="lin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" name="TextBox 11"/>
          <p:cNvSpPr txBox="1">
            <a:spLocks noChangeArrowheads="1"/>
          </p:cNvSpPr>
          <p:nvPr/>
        </p:nvSpPr>
        <p:spPr bwMode="auto">
          <a:xfrm>
            <a:off x="1959087" y="5593494"/>
            <a:ext cx="74892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AU" altLang="en-US" b="1" baseline="0">
                <a:solidFill>
                  <a:srgbClr val="FF0000"/>
                </a:solidFill>
                <a:latin typeface="Comic Sans MS" pitchFamily="66" charset="0"/>
              </a:rPr>
              <a:t>1000</a:t>
            </a:r>
            <a:endParaRPr lang="en-AU" altLang="en-US" b="1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2" name="TextBox 6"/>
          <p:cNvSpPr txBox="1">
            <a:spLocks noChangeArrowheads="1"/>
          </p:cNvSpPr>
          <p:nvPr/>
        </p:nvSpPr>
        <p:spPr bwMode="auto">
          <a:xfrm>
            <a:off x="1079612" y="4797152"/>
            <a:ext cx="341792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AU" altLang="en-US" b="1" baseline="0" dirty="0" err="1">
                <a:solidFill>
                  <a:srgbClr val="990099"/>
                </a:solidFill>
                <a:latin typeface="Comic Sans MS" pitchFamily="66" charset="0"/>
              </a:rPr>
              <a:t>V</a:t>
            </a:r>
            <a:r>
              <a:rPr lang="en-AU" altLang="en-US" b="1" dirty="0" err="1">
                <a:solidFill>
                  <a:srgbClr val="990099"/>
                </a:solidFill>
                <a:latin typeface="Comic Sans MS" pitchFamily="66" charset="0"/>
              </a:rPr>
              <a:t>c</a:t>
            </a:r>
            <a:r>
              <a:rPr lang="en-AU" altLang="en-US" b="1" baseline="0" dirty="0">
                <a:solidFill>
                  <a:srgbClr val="990099"/>
                </a:solidFill>
                <a:latin typeface="Comic Sans MS" pitchFamily="66" charset="0"/>
              </a:rPr>
              <a:t> = 0.997 mV/</a:t>
            </a:r>
            <a:r>
              <a:rPr lang="en-AU" altLang="en-US" b="1" baseline="0" dirty="0" err="1">
                <a:solidFill>
                  <a:srgbClr val="990099"/>
                </a:solidFill>
                <a:latin typeface="Comic Sans MS" pitchFamily="66" charset="0"/>
              </a:rPr>
              <a:t>A.m</a:t>
            </a:r>
            <a:r>
              <a:rPr lang="en-AU" altLang="en-US" b="1" baseline="0" dirty="0">
                <a:solidFill>
                  <a:srgbClr val="990099"/>
                </a:solidFill>
                <a:latin typeface="Comic Sans MS" pitchFamily="66" charset="0"/>
              </a:rPr>
              <a:t> (T43C8)</a:t>
            </a:r>
          </a:p>
        </p:txBody>
      </p:sp>
      <p:sp>
        <p:nvSpPr>
          <p:cNvPr id="13" name="TextBox 6"/>
          <p:cNvSpPr txBox="1">
            <a:spLocks noChangeArrowheads="1"/>
          </p:cNvSpPr>
          <p:nvPr/>
        </p:nvSpPr>
        <p:spPr bwMode="auto">
          <a:xfrm>
            <a:off x="3194162" y="5285519"/>
            <a:ext cx="256352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AU" altLang="en-US" b="1" baseline="0">
                <a:solidFill>
                  <a:srgbClr val="FF0000"/>
                </a:solidFill>
                <a:latin typeface="Comic Sans MS" pitchFamily="66" charset="0"/>
              </a:rPr>
              <a:t>=  55 x 150 x 0.997</a:t>
            </a:r>
            <a:endParaRPr lang="en-AU" altLang="en-US" b="1">
              <a:solidFill>
                <a:srgbClr val="FF0000"/>
              </a:solidFill>
              <a:latin typeface="Comic Sans MS" pitchFamily="66" charset="0"/>
            </a:endParaRPr>
          </a:p>
        </p:txBody>
      </p:sp>
      <p:cxnSp>
        <p:nvCxnSpPr>
          <p:cNvPr id="14" name="Straight Connector 8"/>
          <p:cNvCxnSpPr>
            <a:cxnSpLocks noChangeShapeType="1"/>
          </p:cNvCxnSpPr>
          <p:nvPr/>
        </p:nvCxnSpPr>
        <p:spPr bwMode="auto">
          <a:xfrm>
            <a:off x="3643424" y="5625244"/>
            <a:ext cx="2262188" cy="9525"/>
          </a:xfrm>
          <a:prstGeom prst="lin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" name="TextBox 11"/>
          <p:cNvSpPr txBox="1">
            <a:spLocks noChangeArrowheads="1"/>
          </p:cNvSpPr>
          <p:nvPr/>
        </p:nvSpPr>
        <p:spPr bwMode="auto">
          <a:xfrm>
            <a:off x="4338749" y="5625244"/>
            <a:ext cx="74892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AU" altLang="en-US" b="1" baseline="0">
                <a:solidFill>
                  <a:srgbClr val="FF0000"/>
                </a:solidFill>
                <a:latin typeface="Comic Sans MS" pitchFamily="66" charset="0"/>
              </a:rPr>
              <a:t>1000</a:t>
            </a:r>
            <a:endParaRPr lang="en-AU" altLang="en-US" b="1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6" name="TextBox 6"/>
          <p:cNvSpPr txBox="1">
            <a:spLocks noChangeArrowheads="1"/>
          </p:cNvSpPr>
          <p:nvPr/>
        </p:nvSpPr>
        <p:spPr bwMode="auto">
          <a:xfrm>
            <a:off x="6156176" y="5269210"/>
            <a:ext cx="11031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US" altLang="en-US" b="1" baseline="0">
                <a:solidFill>
                  <a:srgbClr val="FF0000"/>
                </a:solidFill>
                <a:latin typeface="Comic Sans MS" pitchFamily="66" charset="0"/>
              </a:rPr>
              <a:t>= 8.23V</a:t>
            </a:r>
            <a:endParaRPr lang="en-AU" altLang="en-US" b="1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5556" y="0"/>
            <a:ext cx="8053908" cy="6364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058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80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7" grpId="0"/>
      <p:bldP spid="11" grpId="0"/>
      <p:bldP spid="12" grpId="0"/>
      <p:bldP spid="13" grpId="0"/>
      <p:bldP spid="15" grpId="0"/>
      <p:bldP spid="16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val 2"/>
          <p:cNvSpPr>
            <a:spLocks noChangeAspect="1" noChangeArrowheads="1"/>
          </p:cNvSpPr>
          <p:nvPr/>
        </p:nvSpPr>
        <p:spPr bwMode="auto">
          <a:xfrm>
            <a:off x="8856029" y="6489340"/>
            <a:ext cx="144463" cy="142875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800" dirty="0">
                <a:latin typeface="Arial" charset="0"/>
              </a:rPr>
              <a:t>L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043608" y="1017488"/>
            <a:ext cx="19271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AU" altLang="en-US" b="1" baseline="0">
                <a:solidFill>
                  <a:srgbClr val="FF0000"/>
                </a:solidFill>
                <a:latin typeface="Comic Sans MS" pitchFamily="66" charset="0"/>
              </a:rPr>
              <a:t>V</a:t>
            </a:r>
            <a:r>
              <a:rPr lang="en-AU" altLang="en-US" b="1">
                <a:solidFill>
                  <a:srgbClr val="FF0000"/>
                </a:solidFill>
                <a:latin typeface="Comic Sans MS" pitchFamily="66" charset="0"/>
              </a:rPr>
              <a:t>d</a:t>
            </a:r>
            <a:r>
              <a:rPr lang="en-AU" altLang="en-US" b="1" baseline="0">
                <a:solidFill>
                  <a:srgbClr val="FF0000"/>
                </a:solidFill>
                <a:latin typeface="Comic Sans MS" pitchFamily="66" charset="0"/>
              </a:rPr>
              <a:t> = L x I x V</a:t>
            </a:r>
            <a:r>
              <a:rPr lang="en-AU" altLang="en-US" b="1">
                <a:solidFill>
                  <a:srgbClr val="FF0000"/>
                </a:solidFill>
                <a:latin typeface="Comic Sans MS" pitchFamily="66" charset="0"/>
              </a:rPr>
              <a:t>c</a:t>
            </a:r>
          </a:p>
        </p:txBody>
      </p:sp>
      <p:cxnSp>
        <p:nvCxnSpPr>
          <p:cNvPr id="12" name="Straight Connector 8"/>
          <p:cNvCxnSpPr>
            <a:cxnSpLocks noChangeShapeType="1"/>
          </p:cNvCxnSpPr>
          <p:nvPr/>
        </p:nvCxnSpPr>
        <p:spPr bwMode="auto">
          <a:xfrm>
            <a:off x="1751633" y="1415951"/>
            <a:ext cx="1308100" cy="0"/>
          </a:xfrm>
          <a:prstGeom prst="lin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" name="TextBox 11"/>
          <p:cNvSpPr txBox="1">
            <a:spLocks noChangeArrowheads="1"/>
          </p:cNvSpPr>
          <p:nvPr/>
        </p:nvSpPr>
        <p:spPr bwMode="auto">
          <a:xfrm>
            <a:off x="1923083" y="1381026"/>
            <a:ext cx="74892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AU" altLang="en-US" b="1" baseline="0">
                <a:solidFill>
                  <a:srgbClr val="FF0000"/>
                </a:solidFill>
                <a:latin typeface="Comic Sans MS" pitchFamily="66" charset="0"/>
              </a:rPr>
              <a:t>1000</a:t>
            </a:r>
            <a:endParaRPr lang="en-AU" altLang="en-US" b="1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4" name="TextBox 6"/>
          <p:cNvSpPr txBox="1">
            <a:spLocks noChangeArrowheads="1"/>
          </p:cNvSpPr>
          <p:nvPr/>
        </p:nvSpPr>
        <p:spPr bwMode="auto">
          <a:xfrm>
            <a:off x="1043608" y="584684"/>
            <a:ext cx="341792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AU" altLang="en-US" b="1" baseline="0" dirty="0" err="1">
                <a:solidFill>
                  <a:srgbClr val="990099"/>
                </a:solidFill>
                <a:latin typeface="Comic Sans MS" pitchFamily="66" charset="0"/>
              </a:rPr>
              <a:t>V</a:t>
            </a:r>
            <a:r>
              <a:rPr lang="en-AU" altLang="en-US" b="1" dirty="0" err="1">
                <a:solidFill>
                  <a:srgbClr val="990099"/>
                </a:solidFill>
                <a:latin typeface="Comic Sans MS" pitchFamily="66" charset="0"/>
              </a:rPr>
              <a:t>c</a:t>
            </a:r>
            <a:r>
              <a:rPr lang="en-AU" altLang="en-US" b="1" baseline="0" dirty="0">
                <a:solidFill>
                  <a:srgbClr val="990099"/>
                </a:solidFill>
                <a:latin typeface="Comic Sans MS" pitchFamily="66" charset="0"/>
              </a:rPr>
              <a:t> = 0.997 mV/</a:t>
            </a:r>
            <a:r>
              <a:rPr lang="en-AU" altLang="en-US" b="1" baseline="0" dirty="0" err="1">
                <a:solidFill>
                  <a:srgbClr val="990099"/>
                </a:solidFill>
                <a:latin typeface="Comic Sans MS" pitchFamily="66" charset="0"/>
              </a:rPr>
              <a:t>A.m</a:t>
            </a:r>
            <a:r>
              <a:rPr lang="en-AU" altLang="en-US" b="1" baseline="0" dirty="0">
                <a:solidFill>
                  <a:srgbClr val="990099"/>
                </a:solidFill>
                <a:latin typeface="Comic Sans MS" pitchFamily="66" charset="0"/>
              </a:rPr>
              <a:t> (T43C8)</a:t>
            </a:r>
          </a:p>
        </p:txBody>
      </p:sp>
      <p:sp>
        <p:nvSpPr>
          <p:cNvPr id="15" name="TextBox 6"/>
          <p:cNvSpPr txBox="1">
            <a:spLocks noChangeArrowheads="1"/>
          </p:cNvSpPr>
          <p:nvPr/>
        </p:nvSpPr>
        <p:spPr bwMode="auto">
          <a:xfrm>
            <a:off x="3158158" y="1073051"/>
            <a:ext cx="256352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AU" altLang="en-US" b="1" baseline="0">
                <a:solidFill>
                  <a:srgbClr val="FF0000"/>
                </a:solidFill>
                <a:latin typeface="Comic Sans MS" pitchFamily="66" charset="0"/>
              </a:rPr>
              <a:t>=  55 x 150 x 0.997</a:t>
            </a:r>
            <a:endParaRPr lang="en-AU" altLang="en-US" b="1">
              <a:solidFill>
                <a:srgbClr val="FF0000"/>
              </a:solidFill>
              <a:latin typeface="Comic Sans MS" pitchFamily="66" charset="0"/>
            </a:endParaRPr>
          </a:p>
        </p:txBody>
      </p:sp>
      <p:cxnSp>
        <p:nvCxnSpPr>
          <p:cNvPr id="16" name="Straight Connector 8"/>
          <p:cNvCxnSpPr>
            <a:cxnSpLocks noChangeShapeType="1"/>
          </p:cNvCxnSpPr>
          <p:nvPr/>
        </p:nvCxnSpPr>
        <p:spPr bwMode="auto">
          <a:xfrm>
            <a:off x="3607420" y="1412776"/>
            <a:ext cx="2262188" cy="9525"/>
          </a:xfrm>
          <a:prstGeom prst="lin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" name="TextBox 11"/>
          <p:cNvSpPr txBox="1">
            <a:spLocks noChangeArrowheads="1"/>
          </p:cNvSpPr>
          <p:nvPr/>
        </p:nvSpPr>
        <p:spPr bwMode="auto">
          <a:xfrm>
            <a:off x="4302745" y="1412776"/>
            <a:ext cx="74892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AU" altLang="en-US" b="1" baseline="0">
                <a:solidFill>
                  <a:srgbClr val="FF0000"/>
                </a:solidFill>
                <a:latin typeface="Comic Sans MS" pitchFamily="66" charset="0"/>
              </a:rPr>
              <a:t>1000</a:t>
            </a:r>
            <a:endParaRPr lang="en-AU" altLang="en-US" b="1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8" name="TextBox 6"/>
          <p:cNvSpPr txBox="1">
            <a:spLocks noChangeArrowheads="1"/>
          </p:cNvSpPr>
          <p:nvPr/>
        </p:nvSpPr>
        <p:spPr bwMode="auto">
          <a:xfrm>
            <a:off x="6120172" y="1056742"/>
            <a:ext cx="11031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US" altLang="en-US" b="1" baseline="0">
                <a:solidFill>
                  <a:srgbClr val="FF0000"/>
                </a:solidFill>
                <a:latin typeface="Comic Sans MS" pitchFamily="66" charset="0"/>
              </a:rPr>
              <a:t>= 8.23V</a:t>
            </a:r>
            <a:endParaRPr lang="en-AU" altLang="en-US" b="1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8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143509" y="6453336"/>
            <a:ext cx="432047" cy="215900"/>
          </a:xfrm>
        </p:spPr>
        <p:txBody>
          <a:bodyPr/>
          <a:lstStyle/>
          <a:p>
            <a:pPr>
              <a:defRPr/>
            </a:pPr>
            <a:fld id="{CC0A2D17-AE25-4B7F-B57B-59214BF4DB9F}" type="slidenum">
              <a:rPr lang="en-AU" smtClean="0">
                <a:solidFill>
                  <a:srgbClr val="262626"/>
                </a:solidFill>
              </a:rPr>
              <a:pPr>
                <a:defRPr/>
              </a:pPr>
              <a:t>61</a:t>
            </a:fld>
            <a:endParaRPr lang="en-AU" dirty="0">
              <a:solidFill>
                <a:srgbClr val="262626"/>
              </a:solidFill>
            </a:endParaRPr>
          </a:p>
        </p:txBody>
      </p:sp>
      <p:sp>
        <p:nvSpPr>
          <p:cNvPr id="19" name="TextBox 14"/>
          <p:cNvSpPr txBox="1">
            <a:spLocks noChangeArrowheads="1"/>
          </p:cNvSpPr>
          <p:nvPr/>
        </p:nvSpPr>
        <p:spPr bwMode="auto">
          <a:xfrm>
            <a:off x="1115616" y="2602495"/>
            <a:ext cx="190629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AU" altLang="en-US" b="1" baseline="0" dirty="0" err="1">
                <a:solidFill>
                  <a:srgbClr val="FF0000"/>
                </a:solidFill>
                <a:latin typeface="Comic Sans MS" pitchFamily="66" charset="0"/>
              </a:rPr>
              <a:t>V</a:t>
            </a:r>
            <a:r>
              <a:rPr lang="en-AU" altLang="en-US" b="1" dirty="0" err="1">
                <a:solidFill>
                  <a:srgbClr val="FF0000"/>
                </a:solidFill>
                <a:latin typeface="Comic Sans MS" pitchFamily="66" charset="0"/>
              </a:rPr>
              <a:t>p</a:t>
            </a:r>
            <a:r>
              <a:rPr lang="en-AU" altLang="en-US" b="1" baseline="0" dirty="0">
                <a:solidFill>
                  <a:srgbClr val="FF0000"/>
                </a:solidFill>
                <a:latin typeface="Comic Sans MS" pitchFamily="66" charset="0"/>
              </a:rPr>
              <a:t> = 20 - 8.23</a:t>
            </a:r>
            <a:endParaRPr lang="en-AU" altLang="en-US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1" name="TextBox 6"/>
          <p:cNvSpPr txBox="1">
            <a:spLocks noChangeArrowheads="1"/>
          </p:cNvSpPr>
          <p:nvPr/>
        </p:nvSpPr>
        <p:spPr bwMode="auto">
          <a:xfrm>
            <a:off x="3098403" y="2600908"/>
            <a:ext cx="13436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AU" altLang="en-US" b="1" baseline="0">
                <a:solidFill>
                  <a:srgbClr val="FF0000"/>
                </a:solidFill>
                <a:latin typeface="Comic Sans MS" pitchFamily="66" charset="0"/>
              </a:rPr>
              <a:t> = 11.77V</a:t>
            </a:r>
            <a:endParaRPr lang="en-AU" altLang="en-US" b="1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1115616" y="3861048"/>
            <a:ext cx="189507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AU" altLang="en-US" b="1" baseline="0">
                <a:solidFill>
                  <a:srgbClr val="FF0000"/>
                </a:solidFill>
                <a:latin typeface="Comic Sans MS" pitchFamily="66" charset="0"/>
              </a:rPr>
              <a:t>V</a:t>
            </a:r>
            <a:r>
              <a:rPr lang="en-AU" altLang="en-US" b="1">
                <a:solidFill>
                  <a:srgbClr val="FF0000"/>
                </a:solidFill>
                <a:latin typeface="Comic Sans MS" pitchFamily="66" charset="0"/>
              </a:rPr>
              <a:t>c</a:t>
            </a:r>
            <a:r>
              <a:rPr lang="en-AU" altLang="en-US" b="1" baseline="0">
                <a:solidFill>
                  <a:srgbClr val="FF0000"/>
                </a:solidFill>
                <a:latin typeface="Comic Sans MS" pitchFamily="66" charset="0"/>
              </a:rPr>
              <a:t> = 1000 x V</a:t>
            </a:r>
            <a:r>
              <a:rPr lang="en-AU" altLang="en-US" b="1">
                <a:solidFill>
                  <a:srgbClr val="FF0000"/>
                </a:solidFill>
                <a:latin typeface="Comic Sans MS" pitchFamily="66" charset="0"/>
              </a:rPr>
              <a:t>p</a:t>
            </a:r>
          </a:p>
        </p:txBody>
      </p:sp>
      <p:cxnSp>
        <p:nvCxnSpPr>
          <p:cNvPr id="23" name="Straight Connector 8"/>
          <p:cNvCxnSpPr>
            <a:cxnSpLocks noChangeShapeType="1"/>
          </p:cNvCxnSpPr>
          <p:nvPr/>
        </p:nvCxnSpPr>
        <p:spPr bwMode="auto">
          <a:xfrm>
            <a:off x="1761728" y="4281735"/>
            <a:ext cx="1298575" cy="0"/>
          </a:xfrm>
          <a:prstGeom prst="lin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" name="TextBox 11"/>
          <p:cNvSpPr txBox="1">
            <a:spLocks noChangeArrowheads="1"/>
          </p:cNvSpPr>
          <p:nvPr/>
        </p:nvSpPr>
        <p:spPr bwMode="auto">
          <a:xfrm>
            <a:off x="1871266" y="4281735"/>
            <a:ext cx="9428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AU" altLang="en-US" b="1" baseline="0">
                <a:solidFill>
                  <a:srgbClr val="FF0000"/>
                </a:solidFill>
                <a:latin typeface="Comic Sans MS" pitchFamily="66" charset="0"/>
              </a:rPr>
              <a:t>(L x I)</a:t>
            </a:r>
            <a:endParaRPr lang="en-AU" altLang="en-US" b="1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5" name="TextBox 6"/>
          <p:cNvSpPr txBox="1">
            <a:spLocks noChangeArrowheads="1"/>
          </p:cNvSpPr>
          <p:nvPr/>
        </p:nvSpPr>
        <p:spPr bwMode="auto">
          <a:xfrm>
            <a:off x="3060303" y="3881685"/>
            <a:ext cx="218681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AU" altLang="en-US" b="1" baseline="0">
                <a:solidFill>
                  <a:srgbClr val="FF0000"/>
                </a:solidFill>
                <a:latin typeface="Comic Sans MS" pitchFamily="66" charset="0"/>
              </a:rPr>
              <a:t>=   1000 x 11.77</a:t>
            </a:r>
            <a:endParaRPr lang="en-AU" altLang="en-US" b="1">
              <a:solidFill>
                <a:srgbClr val="FF0000"/>
              </a:solidFill>
              <a:latin typeface="Comic Sans MS" pitchFamily="66" charset="0"/>
            </a:endParaRPr>
          </a:p>
        </p:txBody>
      </p:sp>
      <p:cxnSp>
        <p:nvCxnSpPr>
          <p:cNvPr id="26" name="Straight Connector 8"/>
          <p:cNvCxnSpPr>
            <a:cxnSpLocks noChangeShapeType="1"/>
          </p:cNvCxnSpPr>
          <p:nvPr/>
        </p:nvCxnSpPr>
        <p:spPr bwMode="auto">
          <a:xfrm>
            <a:off x="3654028" y="4221410"/>
            <a:ext cx="1673225" cy="0"/>
          </a:xfrm>
          <a:prstGeom prst="lin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" name="TextBox 11"/>
          <p:cNvSpPr txBox="1">
            <a:spLocks noChangeArrowheads="1"/>
          </p:cNvSpPr>
          <p:nvPr/>
        </p:nvSpPr>
        <p:spPr bwMode="auto">
          <a:xfrm>
            <a:off x="3708003" y="4213473"/>
            <a:ext cx="125386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AU" altLang="en-US" b="1" baseline="0">
                <a:solidFill>
                  <a:srgbClr val="FF0000"/>
                </a:solidFill>
                <a:latin typeface="Comic Sans MS" pitchFamily="66" charset="0"/>
              </a:rPr>
              <a:t>(60 x 16)</a:t>
            </a:r>
            <a:endParaRPr lang="en-AU" altLang="en-US" b="1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9" name="TextBox 6"/>
          <p:cNvSpPr txBox="1">
            <a:spLocks noChangeArrowheads="1"/>
          </p:cNvSpPr>
          <p:nvPr/>
        </p:nvSpPr>
        <p:spPr bwMode="auto">
          <a:xfrm>
            <a:off x="5438378" y="4069010"/>
            <a:ext cx="208903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US" altLang="en-US" b="1" baseline="0">
                <a:solidFill>
                  <a:srgbClr val="FF0000"/>
                </a:solidFill>
                <a:latin typeface="Comic Sans MS" pitchFamily="66" charset="0"/>
              </a:rPr>
              <a:t>= 12.26mV/A.m.</a:t>
            </a:r>
            <a:endParaRPr lang="en-AU" altLang="en-US" b="1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9552" y="30321"/>
            <a:ext cx="7624998" cy="630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824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1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800" decel="10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9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800" decel="100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9" grpId="0"/>
      <p:bldP spid="21" grpId="0"/>
      <p:bldP spid="22" grpId="0"/>
      <p:bldP spid="24" grpId="0"/>
      <p:bldP spid="25" grpId="0"/>
      <p:bldP spid="27" grpId="0"/>
      <p:bldP spid="29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0A2D17-AE25-4B7F-B57B-59214BF4DB9F}" type="slidenum">
              <a:rPr lang="en-AU" smtClean="0">
                <a:solidFill>
                  <a:srgbClr val="262626"/>
                </a:solidFill>
              </a:rPr>
              <a:pPr>
                <a:defRPr/>
              </a:pPr>
              <a:t>62</a:t>
            </a:fld>
            <a:endParaRPr lang="en-AU" dirty="0">
              <a:solidFill>
                <a:srgbClr val="262626"/>
              </a:solidFill>
            </a:endParaRPr>
          </a:p>
        </p:txBody>
      </p:sp>
      <p:sp>
        <p:nvSpPr>
          <p:cNvPr id="20" name="Oval 2"/>
          <p:cNvSpPr>
            <a:spLocks noChangeAspect="1" noChangeArrowheads="1"/>
          </p:cNvSpPr>
          <p:nvPr/>
        </p:nvSpPr>
        <p:spPr bwMode="auto">
          <a:xfrm>
            <a:off x="8856029" y="6489340"/>
            <a:ext cx="144463" cy="142875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800" dirty="0">
                <a:latin typeface="Arial" charset="0"/>
              </a:rPr>
              <a:t>L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57" b="14719"/>
          <a:stretch/>
        </p:blipFill>
        <p:spPr bwMode="auto">
          <a:xfrm>
            <a:off x="431540" y="152636"/>
            <a:ext cx="8640763" cy="5584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prstDash val="lgDash"/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4249478" y="2361316"/>
            <a:ext cx="1474787" cy="250825"/>
          </a:xfrm>
          <a:prstGeom prst="rect">
            <a:avLst/>
          </a:prstGeom>
          <a:solidFill>
            <a:srgbClr val="92D05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AU" altLang="en-US" baseline="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4249478" y="2604764"/>
            <a:ext cx="719137" cy="3132137"/>
          </a:xfrm>
          <a:prstGeom prst="rect">
            <a:avLst/>
          </a:prstGeom>
          <a:solidFill>
            <a:srgbClr val="92D05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AU" altLang="en-US" baseline="0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649028" y="3435026"/>
            <a:ext cx="4357687" cy="252413"/>
          </a:xfrm>
          <a:prstGeom prst="rect">
            <a:avLst/>
          </a:prstGeom>
          <a:noFill/>
          <a:ln w="158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AU" altLang="en-US" baseline="0"/>
          </a:p>
        </p:txBody>
      </p:sp>
      <p:sp>
        <p:nvSpPr>
          <p:cNvPr id="14" name="Oval 13"/>
          <p:cNvSpPr>
            <a:spLocks noChangeArrowheads="1"/>
          </p:cNvSpPr>
          <p:nvPr/>
        </p:nvSpPr>
        <p:spPr bwMode="auto">
          <a:xfrm>
            <a:off x="649028" y="3396926"/>
            <a:ext cx="612775" cy="325438"/>
          </a:xfrm>
          <a:prstGeom prst="ellipse">
            <a:avLst/>
          </a:prstGeom>
          <a:noFill/>
          <a:ln w="9525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AU" altLang="en-US" baseline="0"/>
          </a:p>
        </p:txBody>
      </p:sp>
      <p:sp>
        <p:nvSpPr>
          <p:cNvPr id="15" name="Oval 12"/>
          <p:cNvSpPr>
            <a:spLocks noChangeArrowheads="1"/>
          </p:cNvSpPr>
          <p:nvPr/>
        </p:nvSpPr>
        <p:spPr bwMode="auto">
          <a:xfrm>
            <a:off x="4247890" y="3396926"/>
            <a:ext cx="720725" cy="325438"/>
          </a:xfrm>
          <a:prstGeom prst="ellipse">
            <a:avLst/>
          </a:prstGeom>
          <a:noFill/>
          <a:ln w="9525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AU" altLang="en-US" baseline="0"/>
          </a:p>
        </p:txBody>
      </p:sp>
      <p:sp>
        <p:nvSpPr>
          <p:cNvPr id="16" name="TextBox 6"/>
          <p:cNvSpPr txBox="1">
            <a:spLocks noChangeArrowheads="1"/>
          </p:cNvSpPr>
          <p:nvPr/>
        </p:nvSpPr>
        <p:spPr bwMode="auto">
          <a:xfrm>
            <a:off x="5111863" y="3252625"/>
            <a:ext cx="1989137" cy="36988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US" altLang="en-US" b="1" baseline="0" dirty="0">
                <a:solidFill>
                  <a:srgbClr val="FF0000"/>
                </a:solidFill>
                <a:latin typeface="Comic Sans MS" pitchFamily="66" charset="0"/>
              </a:rPr>
              <a:t>≤12.26mV/A.m.</a:t>
            </a:r>
            <a:endParaRPr lang="en-AU" altLang="en-US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9866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val 2"/>
          <p:cNvSpPr>
            <a:spLocks noChangeAspect="1" noChangeArrowheads="1"/>
          </p:cNvSpPr>
          <p:nvPr/>
        </p:nvSpPr>
        <p:spPr bwMode="auto">
          <a:xfrm>
            <a:off x="8856029" y="6489340"/>
            <a:ext cx="144463" cy="142875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800" dirty="0">
                <a:latin typeface="Arial" charset="0"/>
              </a:rPr>
              <a:t>L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043608" y="1053492"/>
            <a:ext cx="19271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AU" altLang="en-US" b="1" baseline="0">
                <a:solidFill>
                  <a:srgbClr val="FF0000"/>
                </a:solidFill>
                <a:latin typeface="Comic Sans MS" pitchFamily="66" charset="0"/>
              </a:rPr>
              <a:t>V</a:t>
            </a:r>
            <a:r>
              <a:rPr lang="en-AU" altLang="en-US" b="1">
                <a:solidFill>
                  <a:srgbClr val="FF0000"/>
                </a:solidFill>
                <a:latin typeface="Comic Sans MS" pitchFamily="66" charset="0"/>
              </a:rPr>
              <a:t>d</a:t>
            </a:r>
            <a:r>
              <a:rPr lang="en-AU" altLang="en-US" b="1" baseline="0">
                <a:solidFill>
                  <a:srgbClr val="FF0000"/>
                </a:solidFill>
                <a:latin typeface="Comic Sans MS" pitchFamily="66" charset="0"/>
              </a:rPr>
              <a:t> = L x I x V</a:t>
            </a:r>
            <a:r>
              <a:rPr lang="en-AU" altLang="en-US" b="1">
                <a:solidFill>
                  <a:srgbClr val="FF0000"/>
                </a:solidFill>
                <a:latin typeface="Comic Sans MS" pitchFamily="66" charset="0"/>
              </a:rPr>
              <a:t>c</a:t>
            </a:r>
          </a:p>
        </p:txBody>
      </p:sp>
      <p:cxnSp>
        <p:nvCxnSpPr>
          <p:cNvPr id="12" name="Straight Connector 8"/>
          <p:cNvCxnSpPr>
            <a:cxnSpLocks noChangeShapeType="1"/>
          </p:cNvCxnSpPr>
          <p:nvPr/>
        </p:nvCxnSpPr>
        <p:spPr bwMode="auto">
          <a:xfrm>
            <a:off x="1751633" y="1451955"/>
            <a:ext cx="1308100" cy="0"/>
          </a:xfrm>
          <a:prstGeom prst="lin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" name="TextBox 11"/>
          <p:cNvSpPr txBox="1">
            <a:spLocks noChangeArrowheads="1"/>
          </p:cNvSpPr>
          <p:nvPr/>
        </p:nvSpPr>
        <p:spPr bwMode="auto">
          <a:xfrm>
            <a:off x="1923083" y="1417030"/>
            <a:ext cx="74892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AU" altLang="en-US" b="1" baseline="0">
                <a:solidFill>
                  <a:srgbClr val="FF0000"/>
                </a:solidFill>
                <a:latin typeface="Comic Sans MS" pitchFamily="66" charset="0"/>
              </a:rPr>
              <a:t>1000</a:t>
            </a:r>
            <a:endParaRPr lang="en-AU" altLang="en-US" b="1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4" name="TextBox 6"/>
          <p:cNvSpPr txBox="1">
            <a:spLocks noChangeArrowheads="1"/>
          </p:cNvSpPr>
          <p:nvPr/>
        </p:nvSpPr>
        <p:spPr bwMode="auto">
          <a:xfrm>
            <a:off x="1043608" y="620688"/>
            <a:ext cx="341792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AU" altLang="en-US" b="1" baseline="0" dirty="0" err="1">
                <a:solidFill>
                  <a:srgbClr val="990099"/>
                </a:solidFill>
                <a:latin typeface="Comic Sans MS" pitchFamily="66" charset="0"/>
              </a:rPr>
              <a:t>V</a:t>
            </a:r>
            <a:r>
              <a:rPr lang="en-AU" altLang="en-US" b="1" dirty="0" err="1">
                <a:solidFill>
                  <a:srgbClr val="990099"/>
                </a:solidFill>
                <a:latin typeface="Comic Sans MS" pitchFamily="66" charset="0"/>
              </a:rPr>
              <a:t>c</a:t>
            </a:r>
            <a:r>
              <a:rPr lang="en-AU" altLang="en-US" b="1" baseline="0" dirty="0">
                <a:solidFill>
                  <a:srgbClr val="990099"/>
                </a:solidFill>
                <a:latin typeface="Comic Sans MS" pitchFamily="66" charset="0"/>
              </a:rPr>
              <a:t> = 0.997 mV/</a:t>
            </a:r>
            <a:r>
              <a:rPr lang="en-AU" altLang="en-US" b="1" baseline="0" dirty="0" err="1">
                <a:solidFill>
                  <a:srgbClr val="990099"/>
                </a:solidFill>
                <a:latin typeface="Comic Sans MS" pitchFamily="66" charset="0"/>
              </a:rPr>
              <a:t>A.m</a:t>
            </a:r>
            <a:r>
              <a:rPr lang="en-AU" altLang="en-US" b="1" baseline="0" dirty="0">
                <a:solidFill>
                  <a:srgbClr val="990099"/>
                </a:solidFill>
                <a:latin typeface="Comic Sans MS" pitchFamily="66" charset="0"/>
              </a:rPr>
              <a:t> (T43C8)</a:t>
            </a:r>
          </a:p>
        </p:txBody>
      </p:sp>
      <p:sp>
        <p:nvSpPr>
          <p:cNvPr id="15" name="TextBox 6"/>
          <p:cNvSpPr txBox="1">
            <a:spLocks noChangeArrowheads="1"/>
          </p:cNvSpPr>
          <p:nvPr/>
        </p:nvSpPr>
        <p:spPr bwMode="auto">
          <a:xfrm>
            <a:off x="3158158" y="1109055"/>
            <a:ext cx="256352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AU" altLang="en-US" b="1" baseline="0">
                <a:solidFill>
                  <a:srgbClr val="FF0000"/>
                </a:solidFill>
                <a:latin typeface="Comic Sans MS" pitchFamily="66" charset="0"/>
              </a:rPr>
              <a:t>=  55 x 150 x 0.997</a:t>
            </a:r>
            <a:endParaRPr lang="en-AU" altLang="en-US" b="1">
              <a:solidFill>
                <a:srgbClr val="FF0000"/>
              </a:solidFill>
              <a:latin typeface="Comic Sans MS" pitchFamily="66" charset="0"/>
            </a:endParaRPr>
          </a:p>
        </p:txBody>
      </p:sp>
      <p:cxnSp>
        <p:nvCxnSpPr>
          <p:cNvPr id="16" name="Straight Connector 8"/>
          <p:cNvCxnSpPr>
            <a:cxnSpLocks noChangeShapeType="1"/>
          </p:cNvCxnSpPr>
          <p:nvPr/>
        </p:nvCxnSpPr>
        <p:spPr bwMode="auto">
          <a:xfrm>
            <a:off x="3607420" y="1448780"/>
            <a:ext cx="2262188" cy="9525"/>
          </a:xfrm>
          <a:prstGeom prst="lin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" name="TextBox 11"/>
          <p:cNvSpPr txBox="1">
            <a:spLocks noChangeArrowheads="1"/>
          </p:cNvSpPr>
          <p:nvPr/>
        </p:nvSpPr>
        <p:spPr bwMode="auto">
          <a:xfrm>
            <a:off x="4302745" y="1448780"/>
            <a:ext cx="74892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AU" altLang="en-US" b="1" baseline="0">
                <a:solidFill>
                  <a:srgbClr val="FF0000"/>
                </a:solidFill>
                <a:latin typeface="Comic Sans MS" pitchFamily="66" charset="0"/>
              </a:rPr>
              <a:t>1000</a:t>
            </a:r>
            <a:endParaRPr lang="en-AU" altLang="en-US" b="1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8" name="TextBox 6"/>
          <p:cNvSpPr txBox="1">
            <a:spLocks noChangeArrowheads="1"/>
          </p:cNvSpPr>
          <p:nvPr/>
        </p:nvSpPr>
        <p:spPr bwMode="auto">
          <a:xfrm>
            <a:off x="6120172" y="1092746"/>
            <a:ext cx="11031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US" altLang="en-US" b="1" baseline="0">
                <a:solidFill>
                  <a:srgbClr val="FF0000"/>
                </a:solidFill>
                <a:latin typeface="Comic Sans MS" pitchFamily="66" charset="0"/>
              </a:rPr>
              <a:t>= 8.23V</a:t>
            </a:r>
            <a:endParaRPr lang="en-AU" altLang="en-US" b="1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8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143509" y="6453336"/>
            <a:ext cx="432047" cy="215900"/>
          </a:xfrm>
        </p:spPr>
        <p:txBody>
          <a:bodyPr/>
          <a:lstStyle/>
          <a:p>
            <a:pPr>
              <a:defRPr/>
            </a:pPr>
            <a:fld id="{CC0A2D17-AE25-4B7F-B57B-59214BF4DB9F}" type="slidenum">
              <a:rPr lang="en-AU" smtClean="0">
                <a:solidFill>
                  <a:srgbClr val="262626"/>
                </a:solidFill>
              </a:rPr>
              <a:pPr>
                <a:defRPr/>
              </a:pPr>
              <a:t>63</a:t>
            </a:fld>
            <a:endParaRPr lang="en-AU" dirty="0">
              <a:solidFill>
                <a:srgbClr val="262626"/>
              </a:solidFill>
            </a:endParaRPr>
          </a:p>
        </p:txBody>
      </p:sp>
      <p:sp>
        <p:nvSpPr>
          <p:cNvPr id="19" name="TextBox 14"/>
          <p:cNvSpPr txBox="1">
            <a:spLocks noChangeArrowheads="1"/>
          </p:cNvSpPr>
          <p:nvPr/>
        </p:nvSpPr>
        <p:spPr bwMode="auto">
          <a:xfrm>
            <a:off x="1115616" y="2530487"/>
            <a:ext cx="190629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AU" altLang="en-US" b="1" baseline="0" dirty="0" err="1">
                <a:solidFill>
                  <a:srgbClr val="FF0000"/>
                </a:solidFill>
                <a:latin typeface="Comic Sans MS" pitchFamily="66" charset="0"/>
              </a:rPr>
              <a:t>V</a:t>
            </a:r>
            <a:r>
              <a:rPr lang="en-AU" altLang="en-US" b="1" dirty="0" err="1">
                <a:solidFill>
                  <a:srgbClr val="FF0000"/>
                </a:solidFill>
                <a:latin typeface="Comic Sans MS" pitchFamily="66" charset="0"/>
              </a:rPr>
              <a:t>p</a:t>
            </a:r>
            <a:r>
              <a:rPr lang="en-AU" altLang="en-US" b="1" baseline="0" dirty="0">
                <a:solidFill>
                  <a:srgbClr val="FF0000"/>
                </a:solidFill>
                <a:latin typeface="Comic Sans MS" pitchFamily="66" charset="0"/>
              </a:rPr>
              <a:t> = 20 - 8.23</a:t>
            </a:r>
            <a:endParaRPr lang="en-AU" altLang="en-US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1" name="TextBox 6"/>
          <p:cNvSpPr txBox="1">
            <a:spLocks noChangeArrowheads="1"/>
          </p:cNvSpPr>
          <p:nvPr/>
        </p:nvSpPr>
        <p:spPr bwMode="auto">
          <a:xfrm>
            <a:off x="3098403" y="2528900"/>
            <a:ext cx="13436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AU" altLang="en-US" b="1" baseline="0">
                <a:solidFill>
                  <a:srgbClr val="FF0000"/>
                </a:solidFill>
                <a:latin typeface="Comic Sans MS" pitchFamily="66" charset="0"/>
              </a:rPr>
              <a:t> = 11.77V</a:t>
            </a:r>
            <a:endParaRPr lang="en-AU" altLang="en-US" b="1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1112533" y="4043137"/>
            <a:ext cx="189507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AU" altLang="en-US" b="1" baseline="0">
                <a:solidFill>
                  <a:srgbClr val="FF0000"/>
                </a:solidFill>
                <a:latin typeface="Comic Sans MS" pitchFamily="66" charset="0"/>
              </a:rPr>
              <a:t>V</a:t>
            </a:r>
            <a:r>
              <a:rPr lang="en-AU" altLang="en-US" b="1">
                <a:solidFill>
                  <a:srgbClr val="FF0000"/>
                </a:solidFill>
                <a:latin typeface="Comic Sans MS" pitchFamily="66" charset="0"/>
              </a:rPr>
              <a:t>c</a:t>
            </a:r>
            <a:r>
              <a:rPr lang="en-AU" altLang="en-US" b="1" baseline="0">
                <a:solidFill>
                  <a:srgbClr val="FF0000"/>
                </a:solidFill>
                <a:latin typeface="Comic Sans MS" pitchFamily="66" charset="0"/>
              </a:rPr>
              <a:t> = 1000 x V</a:t>
            </a:r>
            <a:r>
              <a:rPr lang="en-AU" altLang="en-US" b="1">
                <a:solidFill>
                  <a:srgbClr val="FF0000"/>
                </a:solidFill>
                <a:latin typeface="Comic Sans MS" pitchFamily="66" charset="0"/>
              </a:rPr>
              <a:t>p</a:t>
            </a:r>
          </a:p>
        </p:txBody>
      </p:sp>
      <p:cxnSp>
        <p:nvCxnSpPr>
          <p:cNvPr id="23" name="Straight Connector 8"/>
          <p:cNvCxnSpPr>
            <a:cxnSpLocks noChangeShapeType="1"/>
          </p:cNvCxnSpPr>
          <p:nvPr/>
        </p:nvCxnSpPr>
        <p:spPr bwMode="auto">
          <a:xfrm>
            <a:off x="1758645" y="4463824"/>
            <a:ext cx="1298575" cy="0"/>
          </a:xfrm>
          <a:prstGeom prst="lin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" name="TextBox 11"/>
          <p:cNvSpPr txBox="1">
            <a:spLocks noChangeArrowheads="1"/>
          </p:cNvSpPr>
          <p:nvPr/>
        </p:nvSpPr>
        <p:spPr bwMode="auto">
          <a:xfrm>
            <a:off x="1868183" y="4463824"/>
            <a:ext cx="9428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AU" altLang="en-US" b="1" baseline="0">
                <a:solidFill>
                  <a:srgbClr val="FF0000"/>
                </a:solidFill>
                <a:latin typeface="Comic Sans MS" pitchFamily="66" charset="0"/>
              </a:rPr>
              <a:t>(L x I)</a:t>
            </a:r>
            <a:endParaRPr lang="en-AU" altLang="en-US" b="1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5" name="TextBox 6"/>
          <p:cNvSpPr txBox="1">
            <a:spLocks noChangeArrowheads="1"/>
          </p:cNvSpPr>
          <p:nvPr/>
        </p:nvSpPr>
        <p:spPr bwMode="auto">
          <a:xfrm>
            <a:off x="3057220" y="4063774"/>
            <a:ext cx="218681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AU" altLang="en-US" b="1" baseline="0">
                <a:solidFill>
                  <a:srgbClr val="FF0000"/>
                </a:solidFill>
                <a:latin typeface="Comic Sans MS" pitchFamily="66" charset="0"/>
              </a:rPr>
              <a:t>=   1000 x 11.77</a:t>
            </a:r>
            <a:endParaRPr lang="en-AU" altLang="en-US" b="1">
              <a:solidFill>
                <a:srgbClr val="FF0000"/>
              </a:solidFill>
              <a:latin typeface="Comic Sans MS" pitchFamily="66" charset="0"/>
            </a:endParaRPr>
          </a:p>
        </p:txBody>
      </p:sp>
      <p:cxnSp>
        <p:nvCxnSpPr>
          <p:cNvPr id="26" name="Straight Connector 8"/>
          <p:cNvCxnSpPr>
            <a:cxnSpLocks noChangeShapeType="1"/>
          </p:cNvCxnSpPr>
          <p:nvPr/>
        </p:nvCxnSpPr>
        <p:spPr bwMode="auto">
          <a:xfrm>
            <a:off x="3650945" y="4403499"/>
            <a:ext cx="1673225" cy="0"/>
          </a:xfrm>
          <a:prstGeom prst="lin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" name="TextBox 11"/>
          <p:cNvSpPr txBox="1">
            <a:spLocks noChangeArrowheads="1"/>
          </p:cNvSpPr>
          <p:nvPr/>
        </p:nvSpPr>
        <p:spPr bwMode="auto">
          <a:xfrm>
            <a:off x="3704920" y="4395562"/>
            <a:ext cx="125386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AU" altLang="en-US" b="1" baseline="0">
                <a:solidFill>
                  <a:srgbClr val="FF0000"/>
                </a:solidFill>
                <a:latin typeface="Comic Sans MS" pitchFamily="66" charset="0"/>
              </a:rPr>
              <a:t>(60 x 16)</a:t>
            </a:r>
            <a:endParaRPr lang="en-AU" altLang="en-US" b="1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9" name="TextBox 6"/>
          <p:cNvSpPr txBox="1">
            <a:spLocks noChangeArrowheads="1"/>
          </p:cNvSpPr>
          <p:nvPr/>
        </p:nvSpPr>
        <p:spPr bwMode="auto">
          <a:xfrm>
            <a:off x="5435295" y="4251099"/>
            <a:ext cx="208903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US" altLang="en-US" b="1" baseline="0">
                <a:solidFill>
                  <a:srgbClr val="FF0000"/>
                </a:solidFill>
                <a:latin typeface="Comic Sans MS" pitchFamily="66" charset="0"/>
              </a:rPr>
              <a:t>= 12.26mV/A.m.</a:t>
            </a:r>
            <a:endParaRPr lang="en-AU" altLang="en-US" b="1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0" name="TextBox 6"/>
          <p:cNvSpPr txBox="1">
            <a:spLocks noChangeArrowheads="1"/>
          </p:cNvSpPr>
          <p:nvPr/>
        </p:nvSpPr>
        <p:spPr bwMode="auto">
          <a:xfrm>
            <a:off x="1157771" y="5579948"/>
            <a:ext cx="460574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AU" altLang="en-US" b="1" baseline="0">
                <a:solidFill>
                  <a:srgbClr val="0000FF"/>
                </a:solidFill>
                <a:latin typeface="Comic Sans MS" pitchFamily="66" charset="0"/>
              </a:rPr>
              <a:t>C.S.A.  = 4mm</a:t>
            </a:r>
            <a:r>
              <a:rPr lang="en-AU" altLang="en-US" b="1" baseline="30000">
                <a:solidFill>
                  <a:srgbClr val="0000FF"/>
                </a:solidFill>
                <a:latin typeface="Comic Sans MS" pitchFamily="66" charset="0"/>
              </a:rPr>
              <a:t>2</a:t>
            </a:r>
            <a:r>
              <a:rPr lang="en-AU" altLang="en-US" b="1" baseline="0">
                <a:solidFill>
                  <a:srgbClr val="0000FF"/>
                </a:solidFill>
                <a:latin typeface="Comic Sans MS" pitchFamily="66" charset="0"/>
              </a:rPr>
              <a:t> (9.71mV/A.m) T42 C6</a:t>
            </a: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9552" y="30321"/>
            <a:ext cx="7624998" cy="630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725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30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0A2D17-AE25-4B7F-B57B-59214BF4DB9F}" type="slidenum">
              <a:rPr lang="en-AU" smtClean="0">
                <a:solidFill>
                  <a:srgbClr val="262626"/>
                </a:solidFill>
              </a:rPr>
              <a:pPr>
                <a:defRPr/>
              </a:pPr>
              <a:t>64</a:t>
            </a:fld>
            <a:endParaRPr lang="en-AU" dirty="0">
              <a:solidFill>
                <a:srgbClr val="262626"/>
              </a:solidFill>
            </a:endParaRPr>
          </a:p>
        </p:txBody>
      </p:sp>
      <p:sp>
        <p:nvSpPr>
          <p:cNvPr id="20" name="Oval 2"/>
          <p:cNvSpPr>
            <a:spLocks noChangeAspect="1" noChangeArrowheads="1"/>
          </p:cNvSpPr>
          <p:nvPr/>
        </p:nvSpPr>
        <p:spPr bwMode="auto">
          <a:xfrm>
            <a:off x="8856029" y="6489340"/>
            <a:ext cx="144463" cy="142875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800" dirty="0">
                <a:latin typeface="Arial" charset="0"/>
              </a:rPr>
              <a:t>L</a:t>
            </a:r>
          </a:p>
        </p:txBody>
      </p:sp>
      <p:sp>
        <p:nvSpPr>
          <p:cNvPr id="9" name="Rectangle 8"/>
          <p:cNvSpPr/>
          <p:nvPr/>
        </p:nvSpPr>
        <p:spPr>
          <a:xfrm>
            <a:off x="395534" y="584684"/>
            <a:ext cx="8352929" cy="252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AU"/>
          </a:p>
        </p:txBody>
      </p:sp>
      <p:sp>
        <p:nvSpPr>
          <p:cNvPr id="10" name="Rectangle 9"/>
          <p:cNvSpPr/>
          <p:nvPr/>
        </p:nvSpPr>
        <p:spPr>
          <a:xfrm>
            <a:off x="3923929" y="1093697"/>
            <a:ext cx="648070" cy="252000"/>
          </a:xfrm>
          <a:prstGeom prst="rect">
            <a:avLst/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AU"/>
          </a:p>
        </p:txBody>
      </p:sp>
      <p:sp>
        <p:nvSpPr>
          <p:cNvPr id="8" name="Rectangle 7"/>
          <p:cNvSpPr/>
          <p:nvPr/>
        </p:nvSpPr>
        <p:spPr>
          <a:xfrm>
            <a:off x="395535" y="841697"/>
            <a:ext cx="3902693" cy="252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AU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188764"/>
            <a:ext cx="8608005" cy="6156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18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9" grpId="0" animBg="1"/>
      <p:bldP spid="10" grpId="0" animBg="1"/>
      <p:bldP spid="8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0A2D17-AE25-4B7F-B57B-59214BF4DB9F}" type="slidenum">
              <a:rPr lang="en-AU" smtClean="0">
                <a:solidFill>
                  <a:srgbClr val="262626"/>
                </a:solidFill>
              </a:rPr>
              <a:pPr>
                <a:defRPr/>
              </a:pPr>
              <a:t>65</a:t>
            </a:fld>
            <a:endParaRPr lang="en-AU" dirty="0">
              <a:solidFill>
                <a:srgbClr val="262626"/>
              </a:solidFill>
            </a:endParaRPr>
          </a:p>
        </p:txBody>
      </p:sp>
      <p:sp>
        <p:nvSpPr>
          <p:cNvPr id="20" name="Oval 2"/>
          <p:cNvSpPr>
            <a:spLocks noChangeAspect="1" noChangeArrowheads="1"/>
          </p:cNvSpPr>
          <p:nvPr/>
        </p:nvSpPr>
        <p:spPr bwMode="auto">
          <a:xfrm>
            <a:off x="8856029" y="6489340"/>
            <a:ext cx="144463" cy="142875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800" dirty="0">
                <a:latin typeface="Arial" charset="0"/>
              </a:rPr>
              <a:t>L</a:t>
            </a: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524" y="422680"/>
            <a:ext cx="8566918" cy="5454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187624" y="1880828"/>
            <a:ext cx="189507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AU" altLang="en-US" b="1" baseline="0">
                <a:solidFill>
                  <a:srgbClr val="FF0000"/>
                </a:solidFill>
                <a:latin typeface="Comic Sans MS" pitchFamily="66" charset="0"/>
              </a:rPr>
              <a:t>V</a:t>
            </a:r>
            <a:r>
              <a:rPr lang="en-AU" altLang="en-US" b="1">
                <a:solidFill>
                  <a:srgbClr val="FF0000"/>
                </a:solidFill>
                <a:latin typeface="Comic Sans MS" pitchFamily="66" charset="0"/>
              </a:rPr>
              <a:t>c</a:t>
            </a:r>
            <a:r>
              <a:rPr lang="en-AU" altLang="en-US" b="1" baseline="0">
                <a:solidFill>
                  <a:srgbClr val="FF0000"/>
                </a:solidFill>
                <a:latin typeface="Comic Sans MS" pitchFamily="66" charset="0"/>
              </a:rPr>
              <a:t> = 1000 x V</a:t>
            </a:r>
            <a:r>
              <a:rPr lang="en-AU" altLang="en-US" b="1">
                <a:solidFill>
                  <a:srgbClr val="FF0000"/>
                </a:solidFill>
                <a:latin typeface="Comic Sans MS" pitchFamily="66" charset="0"/>
              </a:rPr>
              <a:t>p</a:t>
            </a:r>
          </a:p>
        </p:txBody>
      </p:sp>
      <p:cxnSp>
        <p:nvCxnSpPr>
          <p:cNvPr id="12" name="Straight Connector 8"/>
          <p:cNvCxnSpPr>
            <a:cxnSpLocks noChangeShapeType="1"/>
          </p:cNvCxnSpPr>
          <p:nvPr/>
        </p:nvCxnSpPr>
        <p:spPr bwMode="auto">
          <a:xfrm>
            <a:off x="1871836" y="2301516"/>
            <a:ext cx="1320800" cy="0"/>
          </a:xfrm>
          <a:prstGeom prst="lin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" name="TextBox 11"/>
          <p:cNvSpPr txBox="1">
            <a:spLocks noChangeArrowheads="1"/>
          </p:cNvSpPr>
          <p:nvPr/>
        </p:nvSpPr>
        <p:spPr bwMode="auto">
          <a:xfrm>
            <a:off x="2087736" y="2272941"/>
            <a:ext cx="9428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AU" altLang="en-US" b="1" baseline="0">
                <a:solidFill>
                  <a:srgbClr val="FF0000"/>
                </a:solidFill>
                <a:latin typeface="Comic Sans MS" pitchFamily="66" charset="0"/>
              </a:rPr>
              <a:t>(L x I)</a:t>
            </a:r>
            <a:endParaRPr lang="en-AU" altLang="en-US" b="1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4" name="TextBox 6"/>
          <p:cNvSpPr txBox="1">
            <a:spLocks noChangeArrowheads="1"/>
          </p:cNvSpPr>
          <p:nvPr/>
        </p:nvSpPr>
        <p:spPr bwMode="auto">
          <a:xfrm>
            <a:off x="3264074" y="1901466"/>
            <a:ext cx="16642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AU" altLang="en-US" b="1" baseline="0">
                <a:solidFill>
                  <a:srgbClr val="FF0000"/>
                </a:solidFill>
                <a:latin typeface="Comic Sans MS" pitchFamily="66" charset="0"/>
              </a:rPr>
              <a:t>=   1000 x 8</a:t>
            </a:r>
            <a:endParaRPr lang="en-AU" altLang="en-US" b="1">
              <a:solidFill>
                <a:srgbClr val="FF0000"/>
              </a:solidFill>
              <a:latin typeface="Comic Sans MS" pitchFamily="66" charset="0"/>
            </a:endParaRPr>
          </a:p>
        </p:txBody>
      </p:sp>
      <p:cxnSp>
        <p:nvCxnSpPr>
          <p:cNvPr id="15" name="Straight Connector 8"/>
          <p:cNvCxnSpPr>
            <a:cxnSpLocks noChangeShapeType="1"/>
          </p:cNvCxnSpPr>
          <p:nvPr/>
        </p:nvCxnSpPr>
        <p:spPr bwMode="auto">
          <a:xfrm>
            <a:off x="3873674" y="2241191"/>
            <a:ext cx="1093787" cy="0"/>
          </a:xfrm>
          <a:prstGeom prst="lin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3743499" y="2241191"/>
            <a:ext cx="125386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AU" altLang="en-US" b="1" baseline="0">
                <a:solidFill>
                  <a:srgbClr val="FF0000"/>
                </a:solidFill>
                <a:latin typeface="Comic Sans MS" pitchFamily="66" charset="0"/>
              </a:rPr>
              <a:t>(45 x 25)</a:t>
            </a:r>
            <a:endParaRPr lang="en-AU" altLang="en-US" b="1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7" name="TextBox 6"/>
          <p:cNvSpPr txBox="1">
            <a:spLocks noChangeArrowheads="1"/>
          </p:cNvSpPr>
          <p:nvPr/>
        </p:nvSpPr>
        <p:spPr bwMode="auto">
          <a:xfrm>
            <a:off x="5296074" y="2058628"/>
            <a:ext cx="258436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US" altLang="en-US" b="1" baseline="0" dirty="0">
                <a:solidFill>
                  <a:srgbClr val="FF0000"/>
                </a:solidFill>
                <a:latin typeface="Comic Sans MS" pitchFamily="66" charset="0"/>
              </a:rPr>
              <a:t>= 7.11mV/A.m. </a:t>
            </a:r>
            <a:r>
              <a:rPr lang="en-AU" altLang="en-US" b="1" baseline="0" dirty="0">
                <a:solidFill>
                  <a:srgbClr val="FF0000"/>
                </a:solidFill>
                <a:latin typeface="Comic Sans MS" pitchFamily="66" charset="0"/>
              </a:rPr>
              <a:t>(1</a:t>
            </a:r>
            <a:r>
              <a:rPr lang="el-GR" altLang="en-US" b="1" baseline="0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l-GR" altLang="en-US" b="1" baseline="0" dirty="0">
                <a:solidFill>
                  <a:srgbClr val="FF0000"/>
                </a:solidFill>
                <a:latin typeface="Consolas" pitchFamily="49" charset="0"/>
              </a:rPr>
              <a:t>φ</a:t>
            </a:r>
            <a:r>
              <a:rPr lang="en-AU" altLang="en-US" b="1" baseline="0" dirty="0">
                <a:solidFill>
                  <a:srgbClr val="FF0000"/>
                </a:solidFill>
                <a:latin typeface="Comic Sans MS" panose="030F0702030302020204" pitchFamily="66" charset="0"/>
              </a:rPr>
              <a:t>)</a:t>
            </a:r>
            <a:endParaRPr lang="en-AU" altLang="en-US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1214190" y="2884934"/>
            <a:ext cx="264687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AU" altLang="en-US" b="1" baseline="0" dirty="0">
                <a:solidFill>
                  <a:srgbClr val="990099"/>
                </a:solidFill>
                <a:latin typeface="Comic Sans MS" pitchFamily="66" charset="0"/>
              </a:rPr>
              <a:t>3</a:t>
            </a:r>
            <a:r>
              <a:rPr lang="el-GR" altLang="en-US" b="1" baseline="0" dirty="0">
                <a:solidFill>
                  <a:srgbClr val="990099"/>
                </a:solidFill>
                <a:latin typeface="Comic Sans MS" pitchFamily="66" charset="0"/>
              </a:rPr>
              <a:t> </a:t>
            </a:r>
            <a:r>
              <a:rPr lang="el-GR" altLang="en-US" b="1" baseline="0" dirty="0">
                <a:solidFill>
                  <a:srgbClr val="990099"/>
                </a:solidFill>
                <a:latin typeface="Consolas" pitchFamily="49" charset="0"/>
              </a:rPr>
              <a:t>φ</a:t>
            </a:r>
            <a:r>
              <a:rPr lang="en-AU" altLang="en-US" b="1" baseline="0" dirty="0">
                <a:solidFill>
                  <a:srgbClr val="990099"/>
                </a:solidFill>
                <a:latin typeface="Comic Sans MS" pitchFamily="66" charset="0"/>
              </a:rPr>
              <a:t> </a:t>
            </a:r>
            <a:r>
              <a:rPr lang="en-AU" altLang="en-US" b="1" baseline="0" dirty="0" err="1">
                <a:solidFill>
                  <a:srgbClr val="990099"/>
                </a:solidFill>
                <a:latin typeface="Comic Sans MS" pitchFamily="66" charset="0"/>
              </a:rPr>
              <a:t>V</a:t>
            </a:r>
            <a:r>
              <a:rPr lang="en-AU" altLang="en-US" b="1" dirty="0" err="1">
                <a:solidFill>
                  <a:srgbClr val="990099"/>
                </a:solidFill>
                <a:latin typeface="Comic Sans MS" pitchFamily="66" charset="0"/>
              </a:rPr>
              <a:t>c</a:t>
            </a:r>
            <a:r>
              <a:rPr lang="en-AU" altLang="en-US" b="1" baseline="0" dirty="0">
                <a:solidFill>
                  <a:srgbClr val="990099"/>
                </a:solidFill>
                <a:latin typeface="Comic Sans MS" pitchFamily="66" charset="0"/>
              </a:rPr>
              <a:t>= 7.11 x 0.866</a:t>
            </a:r>
            <a:endParaRPr lang="en-AU" altLang="en-US" b="1" dirty="0">
              <a:solidFill>
                <a:srgbClr val="990099"/>
              </a:solidFill>
              <a:latin typeface="Comic Sans MS" pitchFamily="66" charset="0"/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4247964" y="2884934"/>
            <a:ext cx="194796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AU" altLang="en-US" b="1" baseline="0" dirty="0">
                <a:solidFill>
                  <a:srgbClr val="990099"/>
                </a:solidFill>
                <a:latin typeface="Comic Sans MS" pitchFamily="66" charset="0"/>
              </a:rPr>
              <a:t>= 6.15mV/A.m.</a:t>
            </a:r>
            <a:endParaRPr lang="en-AU" altLang="en-US" b="1" dirty="0">
              <a:solidFill>
                <a:srgbClr val="990099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3531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9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80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9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9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3" grpId="0"/>
      <p:bldP spid="14" grpId="0"/>
      <p:bldP spid="16" grpId="0"/>
      <p:bldP spid="17" grpId="0"/>
      <p:bldP spid="18" grpId="0"/>
      <p:bldP spid="19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0A2D17-AE25-4B7F-B57B-59214BF4DB9F}" type="slidenum">
              <a:rPr lang="en-AU" smtClean="0">
                <a:solidFill>
                  <a:srgbClr val="262626"/>
                </a:solidFill>
              </a:rPr>
              <a:pPr>
                <a:defRPr/>
              </a:pPr>
              <a:t>66</a:t>
            </a:fld>
            <a:endParaRPr lang="en-AU" dirty="0">
              <a:solidFill>
                <a:srgbClr val="262626"/>
              </a:solidFill>
            </a:endParaRPr>
          </a:p>
        </p:txBody>
      </p:sp>
      <p:sp>
        <p:nvSpPr>
          <p:cNvPr id="20" name="Oval 2"/>
          <p:cNvSpPr>
            <a:spLocks noChangeAspect="1" noChangeArrowheads="1"/>
          </p:cNvSpPr>
          <p:nvPr/>
        </p:nvSpPr>
        <p:spPr bwMode="auto">
          <a:xfrm>
            <a:off x="8856029" y="6489340"/>
            <a:ext cx="144463" cy="142875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800" dirty="0">
                <a:latin typeface="Arial" charset="0"/>
              </a:rPr>
              <a:t>L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11" b="14719"/>
          <a:stretch/>
        </p:blipFill>
        <p:spPr bwMode="auto">
          <a:xfrm>
            <a:off x="431737" y="152636"/>
            <a:ext cx="8640763" cy="552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prstDash val="lgDash"/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4249675" y="2289598"/>
            <a:ext cx="1474787" cy="250825"/>
          </a:xfrm>
          <a:prstGeom prst="rect">
            <a:avLst/>
          </a:prstGeom>
          <a:solidFill>
            <a:srgbClr val="92D05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AU" altLang="en-US" baseline="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4249675" y="2542011"/>
            <a:ext cx="719137" cy="3132137"/>
          </a:xfrm>
          <a:prstGeom prst="rect">
            <a:avLst/>
          </a:prstGeom>
          <a:solidFill>
            <a:srgbClr val="92D05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AU" altLang="en-US" baseline="0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649225" y="3740573"/>
            <a:ext cx="4357687" cy="252413"/>
          </a:xfrm>
          <a:prstGeom prst="rect">
            <a:avLst/>
          </a:prstGeom>
          <a:noFill/>
          <a:ln w="158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AU" altLang="en-US" baseline="0"/>
          </a:p>
        </p:txBody>
      </p:sp>
      <p:sp>
        <p:nvSpPr>
          <p:cNvPr id="14" name="Oval 13"/>
          <p:cNvSpPr>
            <a:spLocks noChangeArrowheads="1"/>
          </p:cNvSpPr>
          <p:nvPr/>
        </p:nvSpPr>
        <p:spPr bwMode="auto">
          <a:xfrm>
            <a:off x="649225" y="3702473"/>
            <a:ext cx="612775" cy="325438"/>
          </a:xfrm>
          <a:prstGeom prst="ellipse">
            <a:avLst/>
          </a:prstGeom>
          <a:noFill/>
          <a:ln w="9525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AU" altLang="en-US" baseline="0"/>
          </a:p>
        </p:txBody>
      </p:sp>
      <p:sp>
        <p:nvSpPr>
          <p:cNvPr id="15" name="Oval 12"/>
          <p:cNvSpPr>
            <a:spLocks noChangeArrowheads="1"/>
          </p:cNvSpPr>
          <p:nvPr/>
        </p:nvSpPr>
        <p:spPr bwMode="auto">
          <a:xfrm>
            <a:off x="4248087" y="3702473"/>
            <a:ext cx="720725" cy="325438"/>
          </a:xfrm>
          <a:prstGeom prst="ellipse">
            <a:avLst/>
          </a:prstGeom>
          <a:noFill/>
          <a:ln w="9525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AU" altLang="en-US" baseline="0"/>
          </a:p>
        </p:txBody>
      </p:sp>
      <p:sp>
        <p:nvSpPr>
          <p:cNvPr id="16" name="TextBox 6"/>
          <p:cNvSpPr txBox="1">
            <a:spLocks noChangeArrowheads="1"/>
          </p:cNvSpPr>
          <p:nvPr/>
        </p:nvSpPr>
        <p:spPr bwMode="auto">
          <a:xfrm>
            <a:off x="5112060" y="3573016"/>
            <a:ext cx="1947862" cy="36988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US" altLang="en-US" b="1" baseline="0">
                <a:solidFill>
                  <a:srgbClr val="FF0000"/>
                </a:solidFill>
                <a:latin typeface="Comic Sans MS" pitchFamily="66" charset="0"/>
              </a:rPr>
              <a:t>≤ 6.15mV/A.m.</a:t>
            </a:r>
            <a:endParaRPr lang="en-AU" altLang="en-US" b="1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8534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0A2D17-AE25-4B7F-B57B-59214BF4DB9F}" type="slidenum">
              <a:rPr lang="en-AU" smtClean="0">
                <a:solidFill>
                  <a:srgbClr val="262626"/>
                </a:solidFill>
              </a:rPr>
              <a:pPr>
                <a:defRPr/>
              </a:pPr>
              <a:t>67</a:t>
            </a:fld>
            <a:endParaRPr lang="en-AU" dirty="0">
              <a:solidFill>
                <a:srgbClr val="262626"/>
              </a:solidFill>
            </a:endParaRPr>
          </a:p>
        </p:txBody>
      </p:sp>
      <p:sp>
        <p:nvSpPr>
          <p:cNvPr id="20" name="Oval 2"/>
          <p:cNvSpPr>
            <a:spLocks noChangeAspect="1" noChangeArrowheads="1"/>
          </p:cNvSpPr>
          <p:nvPr/>
        </p:nvSpPr>
        <p:spPr bwMode="auto">
          <a:xfrm>
            <a:off x="8856029" y="6489340"/>
            <a:ext cx="144463" cy="142875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800" dirty="0">
                <a:latin typeface="Arial" charset="0"/>
              </a:rPr>
              <a:t>L</a:t>
            </a: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524" y="422680"/>
            <a:ext cx="8566918" cy="5454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187624" y="1880828"/>
            <a:ext cx="189507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AU" altLang="en-US" b="1" baseline="0">
                <a:solidFill>
                  <a:srgbClr val="FF0000"/>
                </a:solidFill>
                <a:latin typeface="Comic Sans MS" pitchFamily="66" charset="0"/>
              </a:rPr>
              <a:t>V</a:t>
            </a:r>
            <a:r>
              <a:rPr lang="en-AU" altLang="en-US" b="1">
                <a:solidFill>
                  <a:srgbClr val="FF0000"/>
                </a:solidFill>
                <a:latin typeface="Comic Sans MS" pitchFamily="66" charset="0"/>
              </a:rPr>
              <a:t>c</a:t>
            </a:r>
            <a:r>
              <a:rPr lang="en-AU" altLang="en-US" b="1" baseline="0">
                <a:solidFill>
                  <a:srgbClr val="FF0000"/>
                </a:solidFill>
                <a:latin typeface="Comic Sans MS" pitchFamily="66" charset="0"/>
              </a:rPr>
              <a:t> = 1000 x V</a:t>
            </a:r>
            <a:r>
              <a:rPr lang="en-AU" altLang="en-US" b="1">
                <a:solidFill>
                  <a:srgbClr val="FF0000"/>
                </a:solidFill>
                <a:latin typeface="Comic Sans MS" pitchFamily="66" charset="0"/>
              </a:rPr>
              <a:t>p</a:t>
            </a:r>
          </a:p>
        </p:txBody>
      </p:sp>
      <p:cxnSp>
        <p:nvCxnSpPr>
          <p:cNvPr id="12" name="Straight Connector 8"/>
          <p:cNvCxnSpPr>
            <a:cxnSpLocks noChangeShapeType="1"/>
          </p:cNvCxnSpPr>
          <p:nvPr/>
        </p:nvCxnSpPr>
        <p:spPr bwMode="auto">
          <a:xfrm>
            <a:off x="1871836" y="2301516"/>
            <a:ext cx="1320800" cy="0"/>
          </a:xfrm>
          <a:prstGeom prst="lin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" name="TextBox 11"/>
          <p:cNvSpPr txBox="1">
            <a:spLocks noChangeArrowheads="1"/>
          </p:cNvSpPr>
          <p:nvPr/>
        </p:nvSpPr>
        <p:spPr bwMode="auto">
          <a:xfrm>
            <a:off x="2087736" y="2272941"/>
            <a:ext cx="9428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AU" altLang="en-US" b="1" baseline="0">
                <a:solidFill>
                  <a:srgbClr val="FF0000"/>
                </a:solidFill>
                <a:latin typeface="Comic Sans MS" pitchFamily="66" charset="0"/>
              </a:rPr>
              <a:t>(L x I)</a:t>
            </a:r>
            <a:endParaRPr lang="en-AU" altLang="en-US" b="1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4" name="TextBox 6"/>
          <p:cNvSpPr txBox="1">
            <a:spLocks noChangeArrowheads="1"/>
          </p:cNvSpPr>
          <p:nvPr/>
        </p:nvSpPr>
        <p:spPr bwMode="auto">
          <a:xfrm>
            <a:off x="3264074" y="1901466"/>
            <a:ext cx="16642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AU" altLang="en-US" b="1" baseline="0">
                <a:solidFill>
                  <a:srgbClr val="FF0000"/>
                </a:solidFill>
                <a:latin typeface="Comic Sans MS" pitchFamily="66" charset="0"/>
              </a:rPr>
              <a:t>=   1000 x 8</a:t>
            </a:r>
            <a:endParaRPr lang="en-AU" altLang="en-US" b="1">
              <a:solidFill>
                <a:srgbClr val="FF0000"/>
              </a:solidFill>
              <a:latin typeface="Comic Sans MS" pitchFamily="66" charset="0"/>
            </a:endParaRPr>
          </a:p>
        </p:txBody>
      </p:sp>
      <p:cxnSp>
        <p:nvCxnSpPr>
          <p:cNvPr id="15" name="Straight Connector 8"/>
          <p:cNvCxnSpPr>
            <a:cxnSpLocks noChangeShapeType="1"/>
          </p:cNvCxnSpPr>
          <p:nvPr/>
        </p:nvCxnSpPr>
        <p:spPr bwMode="auto">
          <a:xfrm>
            <a:off x="3873674" y="2241191"/>
            <a:ext cx="1093787" cy="0"/>
          </a:xfrm>
          <a:prstGeom prst="lin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3743499" y="2241191"/>
            <a:ext cx="125386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AU" altLang="en-US" b="1" baseline="0">
                <a:solidFill>
                  <a:srgbClr val="FF0000"/>
                </a:solidFill>
                <a:latin typeface="Comic Sans MS" pitchFamily="66" charset="0"/>
              </a:rPr>
              <a:t>(45 x 25)</a:t>
            </a:r>
            <a:endParaRPr lang="en-AU" altLang="en-US" b="1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7" name="TextBox 6"/>
          <p:cNvSpPr txBox="1">
            <a:spLocks noChangeArrowheads="1"/>
          </p:cNvSpPr>
          <p:nvPr/>
        </p:nvSpPr>
        <p:spPr bwMode="auto">
          <a:xfrm>
            <a:off x="5296074" y="2058628"/>
            <a:ext cx="262604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US" altLang="en-US" b="1" baseline="0" dirty="0">
                <a:solidFill>
                  <a:srgbClr val="FF0000"/>
                </a:solidFill>
                <a:latin typeface="Comic Sans MS" pitchFamily="66" charset="0"/>
              </a:rPr>
              <a:t>= 7.11mV/A.m.</a:t>
            </a:r>
            <a:r>
              <a:rPr lang="en-AU" altLang="en-US" b="1" baseline="0" dirty="0">
                <a:solidFill>
                  <a:srgbClr val="990099"/>
                </a:solidFill>
                <a:latin typeface="Comic Sans MS" pitchFamily="66" charset="0"/>
              </a:rPr>
              <a:t> </a:t>
            </a:r>
            <a:r>
              <a:rPr lang="en-AU" altLang="en-US" b="1" baseline="0" dirty="0">
                <a:solidFill>
                  <a:srgbClr val="FF0000"/>
                </a:solidFill>
                <a:latin typeface="Comic Sans MS" pitchFamily="66" charset="0"/>
              </a:rPr>
              <a:t>(1</a:t>
            </a:r>
            <a:r>
              <a:rPr lang="el-GR" altLang="en-US" b="1" baseline="0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l-GR" altLang="en-US" b="1" baseline="0" dirty="0">
                <a:solidFill>
                  <a:srgbClr val="FF0000"/>
                </a:solidFill>
                <a:latin typeface="Consolas" pitchFamily="49" charset="0"/>
              </a:rPr>
              <a:t>φ</a:t>
            </a:r>
            <a:r>
              <a:rPr lang="en-AU" altLang="en-US" b="1" baseline="0" dirty="0">
                <a:solidFill>
                  <a:srgbClr val="FF0000"/>
                </a:solidFill>
                <a:latin typeface="Comic Sans MS" panose="030F0702030302020204" pitchFamily="66" charset="0"/>
              </a:rPr>
              <a:t>)</a:t>
            </a:r>
            <a:endParaRPr lang="en-AU" altLang="en-US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1214190" y="2884934"/>
            <a:ext cx="264687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AU" altLang="en-US" b="1" baseline="0" dirty="0">
                <a:solidFill>
                  <a:srgbClr val="990099"/>
                </a:solidFill>
                <a:latin typeface="Comic Sans MS" pitchFamily="66" charset="0"/>
              </a:rPr>
              <a:t>3</a:t>
            </a:r>
            <a:r>
              <a:rPr lang="el-GR" altLang="en-US" b="1" baseline="0" dirty="0">
                <a:solidFill>
                  <a:srgbClr val="990099"/>
                </a:solidFill>
                <a:latin typeface="Comic Sans MS" pitchFamily="66" charset="0"/>
              </a:rPr>
              <a:t> </a:t>
            </a:r>
            <a:r>
              <a:rPr lang="el-GR" altLang="en-US" b="1" baseline="0" dirty="0">
                <a:solidFill>
                  <a:srgbClr val="990099"/>
                </a:solidFill>
                <a:latin typeface="Consolas" pitchFamily="49" charset="0"/>
              </a:rPr>
              <a:t>φ</a:t>
            </a:r>
            <a:r>
              <a:rPr lang="en-AU" altLang="en-US" b="1" baseline="0" dirty="0">
                <a:solidFill>
                  <a:srgbClr val="990099"/>
                </a:solidFill>
                <a:latin typeface="Comic Sans MS" pitchFamily="66" charset="0"/>
              </a:rPr>
              <a:t> </a:t>
            </a:r>
            <a:r>
              <a:rPr lang="en-AU" altLang="en-US" b="1" baseline="0" dirty="0" err="1">
                <a:solidFill>
                  <a:srgbClr val="990099"/>
                </a:solidFill>
                <a:latin typeface="Comic Sans MS" pitchFamily="66" charset="0"/>
              </a:rPr>
              <a:t>V</a:t>
            </a:r>
            <a:r>
              <a:rPr lang="en-AU" altLang="en-US" b="1" dirty="0" err="1">
                <a:solidFill>
                  <a:srgbClr val="990099"/>
                </a:solidFill>
                <a:latin typeface="Comic Sans MS" pitchFamily="66" charset="0"/>
              </a:rPr>
              <a:t>c</a:t>
            </a:r>
            <a:r>
              <a:rPr lang="en-AU" altLang="en-US" b="1" baseline="0" dirty="0">
                <a:solidFill>
                  <a:srgbClr val="990099"/>
                </a:solidFill>
                <a:latin typeface="Comic Sans MS" pitchFamily="66" charset="0"/>
              </a:rPr>
              <a:t>= 7.11 x 0.866</a:t>
            </a:r>
            <a:endParaRPr lang="en-AU" altLang="en-US" b="1" dirty="0">
              <a:solidFill>
                <a:srgbClr val="990099"/>
              </a:solidFill>
              <a:latin typeface="Comic Sans MS" pitchFamily="66" charset="0"/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4247964" y="2884934"/>
            <a:ext cx="194796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AU" altLang="en-US" b="1" baseline="0" dirty="0">
                <a:solidFill>
                  <a:srgbClr val="990099"/>
                </a:solidFill>
                <a:latin typeface="Comic Sans MS" pitchFamily="66" charset="0"/>
              </a:rPr>
              <a:t>= 6.15mV/A.m.</a:t>
            </a:r>
            <a:endParaRPr lang="en-AU" altLang="en-US" b="1" dirty="0">
              <a:solidFill>
                <a:srgbClr val="990099"/>
              </a:solidFill>
              <a:latin typeface="Comic Sans MS" pitchFamily="66" charset="0"/>
            </a:endParaRPr>
          </a:p>
        </p:txBody>
      </p:sp>
      <p:sp>
        <p:nvSpPr>
          <p:cNvPr id="21" name="TextBox 6"/>
          <p:cNvSpPr txBox="1">
            <a:spLocks noChangeArrowheads="1"/>
          </p:cNvSpPr>
          <p:nvPr/>
        </p:nvSpPr>
        <p:spPr bwMode="auto">
          <a:xfrm>
            <a:off x="1331640" y="4833156"/>
            <a:ext cx="464742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AU" altLang="en-US" b="1" baseline="0" dirty="0">
                <a:solidFill>
                  <a:srgbClr val="0000FF"/>
                </a:solidFill>
                <a:latin typeface="Comic Sans MS" pitchFamily="66" charset="0"/>
              </a:rPr>
              <a:t>C.S.A. = 10mm</a:t>
            </a:r>
            <a:r>
              <a:rPr lang="en-AU" altLang="en-US" b="1" baseline="30000" dirty="0">
                <a:solidFill>
                  <a:srgbClr val="0000FF"/>
                </a:solidFill>
                <a:latin typeface="Comic Sans MS" pitchFamily="66" charset="0"/>
              </a:rPr>
              <a:t>2</a:t>
            </a:r>
            <a:r>
              <a:rPr lang="en-AU" altLang="en-US" b="1" baseline="0" dirty="0">
                <a:solidFill>
                  <a:srgbClr val="0000FF"/>
                </a:solidFill>
                <a:latin typeface="Comic Sans MS" pitchFamily="66" charset="0"/>
              </a:rPr>
              <a:t> (3.86mV/</a:t>
            </a:r>
            <a:r>
              <a:rPr lang="en-AU" altLang="en-US" b="1" baseline="0" dirty="0" err="1">
                <a:solidFill>
                  <a:srgbClr val="0000FF"/>
                </a:solidFill>
                <a:latin typeface="Comic Sans MS" pitchFamily="66" charset="0"/>
              </a:rPr>
              <a:t>A.m</a:t>
            </a:r>
            <a:r>
              <a:rPr lang="en-AU" altLang="en-US" b="1" baseline="0" dirty="0">
                <a:solidFill>
                  <a:srgbClr val="0000FF"/>
                </a:solidFill>
                <a:latin typeface="Comic Sans MS" pitchFamily="66" charset="0"/>
              </a:rPr>
              <a:t>) T42 C6</a:t>
            </a:r>
          </a:p>
        </p:txBody>
      </p:sp>
    </p:spTree>
    <p:extLst>
      <p:ext uri="{BB962C8B-B14F-4D97-AF65-F5344CB8AC3E}">
        <p14:creationId xmlns:p14="http://schemas.microsoft.com/office/powerpoint/2010/main" val="833244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0A2D17-AE25-4B7F-B57B-59214BF4DB9F}" type="slidenum">
              <a:rPr lang="en-AU" smtClean="0">
                <a:solidFill>
                  <a:srgbClr val="262626"/>
                </a:solidFill>
              </a:rPr>
              <a:pPr>
                <a:defRPr/>
              </a:pPr>
              <a:t>68</a:t>
            </a:fld>
            <a:endParaRPr lang="en-AU" dirty="0">
              <a:solidFill>
                <a:srgbClr val="262626"/>
              </a:solidFill>
            </a:endParaRPr>
          </a:p>
        </p:txBody>
      </p:sp>
      <p:sp>
        <p:nvSpPr>
          <p:cNvPr id="20" name="Oval 2"/>
          <p:cNvSpPr>
            <a:spLocks noChangeAspect="1" noChangeArrowheads="1"/>
          </p:cNvSpPr>
          <p:nvPr/>
        </p:nvSpPr>
        <p:spPr bwMode="auto">
          <a:xfrm>
            <a:off x="8856029" y="6489340"/>
            <a:ext cx="144463" cy="142875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800" dirty="0">
                <a:latin typeface="Arial" charset="0"/>
              </a:rPr>
              <a:t>L</a:t>
            </a:r>
          </a:p>
        </p:txBody>
      </p:sp>
      <p:sp>
        <p:nvSpPr>
          <p:cNvPr id="9" name="Rectangle 8"/>
          <p:cNvSpPr/>
          <p:nvPr/>
        </p:nvSpPr>
        <p:spPr>
          <a:xfrm>
            <a:off x="6984268" y="2092786"/>
            <a:ext cx="1833581" cy="40011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AU"/>
          </a:p>
        </p:txBody>
      </p:sp>
      <p:sp>
        <p:nvSpPr>
          <p:cNvPr id="8" name="Rectangle 7"/>
          <p:cNvSpPr/>
          <p:nvPr/>
        </p:nvSpPr>
        <p:spPr>
          <a:xfrm>
            <a:off x="6984268" y="3248137"/>
            <a:ext cx="1871761" cy="57516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AU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451486"/>
            <a:ext cx="8604000" cy="1321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359532" y="3136962"/>
            <a:ext cx="338437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AU" altLang="en-US" sz="2000" b="1" baseline="0" dirty="0" err="1">
                <a:solidFill>
                  <a:srgbClr val="FF0000"/>
                </a:solidFill>
                <a:latin typeface="Comic Sans MS" pitchFamily="66" charset="0"/>
              </a:rPr>
              <a:t>V</a:t>
            </a:r>
            <a:r>
              <a:rPr lang="en-AU" altLang="en-US" sz="2000" b="1" dirty="0" err="1">
                <a:solidFill>
                  <a:srgbClr val="FF0000"/>
                </a:solidFill>
                <a:latin typeface="Comic Sans MS" pitchFamily="66" charset="0"/>
              </a:rPr>
              <a:t>c</a:t>
            </a:r>
            <a:r>
              <a:rPr lang="en-AU" altLang="en-US" sz="2000" b="1" baseline="0" dirty="0">
                <a:solidFill>
                  <a:srgbClr val="FF0000"/>
                </a:solidFill>
                <a:latin typeface="Comic Sans MS" pitchFamily="66" charset="0"/>
              </a:rPr>
              <a:t> = 1000 x </a:t>
            </a:r>
            <a:r>
              <a:rPr lang="en-AU" altLang="en-US" sz="2000" b="1" baseline="0" dirty="0" err="1">
                <a:solidFill>
                  <a:srgbClr val="FF0000"/>
                </a:solidFill>
                <a:latin typeface="Comic Sans MS" pitchFamily="66" charset="0"/>
              </a:rPr>
              <a:t>V</a:t>
            </a:r>
            <a:r>
              <a:rPr lang="en-AU" altLang="en-US" sz="2000" b="1" dirty="0" err="1">
                <a:solidFill>
                  <a:srgbClr val="FF0000"/>
                </a:solidFill>
                <a:latin typeface="Comic Sans MS" pitchFamily="66" charset="0"/>
              </a:rPr>
              <a:t>p</a:t>
            </a:r>
            <a:r>
              <a:rPr lang="en-AU" altLang="en-US" sz="2000" b="1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AU" altLang="en-US" sz="2000" b="1" baseline="0" dirty="0">
                <a:solidFill>
                  <a:srgbClr val="FF0000"/>
                </a:solidFill>
                <a:latin typeface="Comic Sans MS" pitchFamily="66" charset="0"/>
              </a:rPr>
              <a:t>x 0.866</a:t>
            </a:r>
            <a:endParaRPr lang="en-AU" altLang="en-US" sz="2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cxnSp>
        <p:nvCxnSpPr>
          <p:cNvPr id="12" name="Straight Connector 8"/>
          <p:cNvCxnSpPr>
            <a:cxnSpLocks noChangeShapeType="1"/>
          </p:cNvCxnSpPr>
          <p:nvPr/>
        </p:nvCxnSpPr>
        <p:spPr bwMode="auto">
          <a:xfrm>
            <a:off x="1043744" y="3557650"/>
            <a:ext cx="2304000" cy="0"/>
          </a:xfrm>
          <a:prstGeom prst="lin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" name="TextBox 11"/>
          <p:cNvSpPr txBox="1">
            <a:spLocks noChangeArrowheads="1"/>
          </p:cNvSpPr>
          <p:nvPr/>
        </p:nvSpPr>
        <p:spPr bwMode="auto">
          <a:xfrm>
            <a:off x="1674267" y="3569010"/>
            <a:ext cx="10255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AU" altLang="en-US" sz="2000" b="1" baseline="0" dirty="0">
                <a:solidFill>
                  <a:srgbClr val="FF0000"/>
                </a:solidFill>
                <a:latin typeface="Comic Sans MS" pitchFamily="66" charset="0"/>
              </a:rPr>
              <a:t>(L x I)</a:t>
            </a:r>
            <a:endParaRPr lang="en-AU" altLang="en-US" sz="2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4" name="TextBox 6"/>
          <p:cNvSpPr txBox="1">
            <a:spLocks noChangeArrowheads="1"/>
          </p:cNvSpPr>
          <p:nvPr/>
        </p:nvSpPr>
        <p:spPr bwMode="auto">
          <a:xfrm>
            <a:off x="3563888" y="3157600"/>
            <a:ext cx="300386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AU" altLang="en-US" sz="2000" b="1" baseline="0" dirty="0">
                <a:solidFill>
                  <a:srgbClr val="FF0000"/>
                </a:solidFill>
                <a:latin typeface="Comic Sans MS" pitchFamily="66" charset="0"/>
              </a:rPr>
              <a:t>=   1000 x 8 x 0.866</a:t>
            </a:r>
            <a:endParaRPr lang="en-AU" altLang="en-US" sz="2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cxnSp>
        <p:nvCxnSpPr>
          <p:cNvPr id="15" name="Straight Connector 8"/>
          <p:cNvCxnSpPr>
            <a:cxnSpLocks noChangeShapeType="1"/>
          </p:cNvCxnSpPr>
          <p:nvPr/>
        </p:nvCxnSpPr>
        <p:spPr bwMode="auto">
          <a:xfrm>
            <a:off x="4173487" y="3497325"/>
            <a:ext cx="2196000" cy="0"/>
          </a:xfrm>
          <a:prstGeom prst="lin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4637385" y="3533006"/>
            <a:ext cx="13747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AU" altLang="en-US" sz="2000" b="1" baseline="0" dirty="0">
                <a:solidFill>
                  <a:srgbClr val="FF0000"/>
                </a:solidFill>
                <a:latin typeface="Comic Sans MS" pitchFamily="66" charset="0"/>
              </a:rPr>
              <a:t>(45 x 25)</a:t>
            </a:r>
            <a:endParaRPr lang="en-AU" altLang="en-US" sz="2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7" name="TextBox 6"/>
          <p:cNvSpPr txBox="1">
            <a:spLocks noChangeArrowheads="1"/>
          </p:cNvSpPr>
          <p:nvPr/>
        </p:nvSpPr>
        <p:spPr bwMode="auto">
          <a:xfrm>
            <a:off x="6696236" y="3176972"/>
            <a:ext cx="225574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US" altLang="en-US" sz="2000" b="1" baseline="0" dirty="0">
                <a:solidFill>
                  <a:srgbClr val="FF0000"/>
                </a:solidFill>
                <a:latin typeface="Comic Sans MS" pitchFamily="66" charset="0"/>
              </a:rPr>
              <a:t>= 6.15 mV/A.m.</a:t>
            </a:r>
          </a:p>
          <a:p>
            <a:pPr algn="l" eaLnBrk="1" hangingPunct="1"/>
            <a:r>
              <a:rPr lang="en-US" altLang="en-US" sz="1600" b="1" baseline="0" dirty="0">
                <a:solidFill>
                  <a:srgbClr val="FF0000"/>
                </a:solidFill>
                <a:latin typeface="Comic Sans MS" pitchFamily="66" charset="0"/>
              </a:rPr>
              <a:t>    (3 phase value)</a:t>
            </a:r>
            <a:endParaRPr lang="en-AU" altLang="en-US" sz="16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384178" y="2092786"/>
            <a:ext cx="885210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AU" altLang="en-US" sz="2000" b="1" baseline="0" dirty="0">
                <a:solidFill>
                  <a:srgbClr val="990099"/>
                </a:solidFill>
                <a:latin typeface="Comic Sans MS" pitchFamily="66" charset="0"/>
              </a:rPr>
              <a:t>In activity 11, the 3 phase </a:t>
            </a:r>
            <a:r>
              <a:rPr lang="en-AU" altLang="en-US" sz="2000" b="1" baseline="0" dirty="0" err="1">
                <a:solidFill>
                  <a:srgbClr val="990099"/>
                </a:solidFill>
                <a:latin typeface="Comic Sans MS" pitchFamily="66" charset="0"/>
              </a:rPr>
              <a:t>Vc</a:t>
            </a:r>
            <a:r>
              <a:rPr lang="en-AU" altLang="en-US" sz="2000" b="1" baseline="0" dirty="0">
                <a:solidFill>
                  <a:srgbClr val="990099"/>
                </a:solidFill>
                <a:latin typeface="Comic Sans MS" pitchFamily="66" charset="0"/>
              </a:rPr>
              <a:t> after conversion was 6.15mV/A.m.</a:t>
            </a:r>
            <a:endParaRPr lang="en-AU" altLang="en-US" sz="2000" b="1" dirty="0">
              <a:solidFill>
                <a:srgbClr val="990099"/>
              </a:solidFill>
              <a:latin typeface="Comic Sans MS" pitchFamily="66" charset="0"/>
            </a:endParaRPr>
          </a:p>
        </p:txBody>
      </p:sp>
      <p:sp>
        <p:nvSpPr>
          <p:cNvPr id="22" name="TextBox 6"/>
          <p:cNvSpPr txBox="1">
            <a:spLocks noChangeArrowheads="1"/>
          </p:cNvSpPr>
          <p:nvPr/>
        </p:nvSpPr>
        <p:spPr bwMode="auto">
          <a:xfrm>
            <a:off x="5148064" y="1196752"/>
            <a:ext cx="399644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AU" altLang="en-US" b="1" i="1" baseline="0" dirty="0">
                <a:solidFill>
                  <a:srgbClr val="0000FF"/>
                </a:solidFill>
                <a:latin typeface="Comic Sans MS" pitchFamily="66" charset="0"/>
              </a:rPr>
              <a:t>Example from previous activity:</a:t>
            </a:r>
          </a:p>
        </p:txBody>
      </p:sp>
    </p:spTree>
    <p:extLst>
      <p:ext uri="{BB962C8B-B14F-4D97-AF65-F5344CB8AC3E}">
        <p14:creationId xmlns:p14="http://schemas.microsoft.com/office/powerpoint/2010/main" val="286850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0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2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80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9" grpId="0" animBg="1"/>
      <p:bldP spid="8" grpId="0" animBg="1"/>
      <p:bldP spid="13" grpId="0"/>
      <p:bldP spid="14" grpId="0"/>
      <p:bldP spid="16" grpId="0"/>
      <p:bldP spid="17" grpId="0"/>
      <p:bldP spid="19" grpId="0"/>
      <p:bldP spid="22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0A2D17-AE25-4B7F-B57B-59214BF4DB9F}" type="slidenum">
              <a:rPr lang="en-AU" smtClean="0">
                <a:solidFill>
                  <a:srgbClr val="262626"/>
                </a:solidFill>
              </a:rPr>
              <a:pPr>
                <a:defRPr/>
              </a:pPr>
              <a:t>69</a:t>
            </a:fld>
            <a:endParaRPr lang="en-AU" dirty="0">
              <a:solidFill>
                <a:srgbClr val="262626"/>
              </a:solidFill>
            </a:endParaRPr>
          </a:p>
        </p:txBody>
      </p:sp>
      <p:sp>
        <p:nvSpPr>
          <p:cNvPr id="20" name="Oval 2"/>
          <p:cNvSpPr>
            <a:spLocks noChangeAspect="1" noChangeArrowheads="1"/>
          </p:cNvSpPr>
          <p:nvPr/>
        </p:nvSpPr>
        <p:spPr bwMode="auto">
          <a:xfrm>
            <a:off x="8856029" y="6489340"/>
            <a:ext cx="144463" cy="142875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800" dirty="0">
                <a:latin typeface="Arial" charset="0"/>
              </a:rPr>
              <a:t>L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439652" y="5014764"/>
            <a:ext cx="210506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AU" altLang="en-US" b="1" baseline="0" dirty="0" err="1">
                <a:solidFill>
                  <a:srgbClr val="FF0000"/>
                </a:solidFill>
                <a:latin typeface="Comic Sans MS" pitchFamily="66" charset="0"/>
              </a:rPr>
              <a:t>V</a:t>
            </a:r>
            <a:r>
              <a:rPr lang="en-AU" altLang="en-US" b="1" dirty="0" err="1">
                <a:solidFill>
                  <a:srgbClr val="FF0000"/>
                </a:solidFill>
                <a:latin typeface="Comic Sans MS" pitchFamily="66" charset="0"/>
              </a:rPr>
              <a:t>p</a:t>
            </a:r>
            <a:r>
              <a:rPr lang="en-AU" altLang="en-US" b="1" baseline="0" dirty="0">
                <a:solidFill>
                  <a:srgbClr val="FF0000"/>
                </a:solidFill>
                <a:latin typeface="Comic Sans MS" pitchFamily="66" charset="0"/>
              </a:rPr>
              <a:t> = 11.5 - 6.9 </a:t>
            </a:r>
            <a:endParaRPr lang="en-AU" altLang="en-US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2" name="TextBox 6"/>
          <p:cNvSpPr txBox="1">
            <a:spLocks noChangeArrowheads="1"/>
          </p:cNvSpPr>
          <p:nvPr/>
        </p:nvSpPr>
        <p:spPr bwMode="auto">
          <a:xfrm>
            <a:off x="3447516" y="5013176"/>
            <a:ext cx="106150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AU" altLang="en-US" b="1" baseline="0" dirty="0">
                <a:solidFill>
                  <a:srgbClr val="FF0000"/>
                </a:solidFill>
                <a:latin typeface="Comic Sans MS" pitchFamily="66" charset="0"/>
              </a:rPr>
              <a:t> = 4.6V</a:t>
            </a:r>
            <a:endParaRPr lang="en-AU" altLang="en-US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2123703" y="2780928"/>
            <a:ext cx="92044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AU" altLang="en-US" b="1" baseline="0" dirty="0">
                <a:solidFill>
                  <a:srgbClr val="FF0000"/>
                </a:solidFill>
                <a:latin typeface="Comic Sans MS" pitchFamily="66" charset="0"/>
              </a:rPr>
              <a:t>6.9 V </a:t>
            </a:r>
            <a:endParaRPr lang="en-AU" altLang="en-US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5544083" y="2780928"/>
            <a:ext cx="92044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AU" altLang="en-US" b="1" baseline="0" dirty="0">
                <a:solidFill>
                  <a:srgbClr val="FF0000"/>
                </a:solidFill>
                <a:latin typeface="Comic Sans MS" pitchFamily="66" charset="0"/>
              </a:rPr>
              <a:t>4.6 V </a:t>
            </a:r>
            <a:endParaRPr lang="en-AU" altLang="en-US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116632"/>
            <a:ext cx="8125916" cy="6050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032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1" grpId="0"/>
      <p:bldP spid="12" grpId="0"/>
      <p:bldP spid="13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2015717" y="4239076"/>
            <a:ext cx="2052228" cy="252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AU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0A2D17-AE25-4B7F-B57B-59214BF4DB9F}" type="slidenum">
              <a:rPr lang="en-AU" smtClean="0">
                <a:solidFill>
                  <a:srgbClr val="262626"/>
                </a:solidFill>
              </a:rPr>
              <a:pPr>
                <a:defRPr/>
              </a:pPr>
              <a:t>7</a:t>
            </a:fld>
            <a:endParaRPr lang="en-AU" dirty="0">
              <a:solidFill>
                <a:srgbClr val="262626"/>
              </a:solidFill>
            </a:endParaRPr>
          </a:p>
        </p:txBody>
      </p:sp>
      <p:sp>
        <p:nvSpPr>
          <p:cNvPr id="20" name="Oval 2"/>
          <p:cNvSpPr>
            <a:spLocks noChangeAspect="1" noChangeArrowheads="1"/>
          </p:cNvSpPr>
          <p:nvPr/>
        </p:nvSpPr>
        <p:spPr bwMode="auto">
          <a:xfrm>
            <a:off x="8856029" y="6489340"/>
            <a:ext cx="144463" cy="142875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800" dirty="0">
                <a:latin typeface="Arial" charset="0"/>
              </a:rPr>
              <a:t>L</a:t>
            </a:r>
          </a:p>
        </p:txBody>
      </p:sp>
      <p:sp>
        <p:nvSpPr>
          <p:cNvPr id="9" name="Rectangle 8"/>
          <p:cNvSpPr/>
          <p:nvPr/>
        </p:nvSpPr>
        <p:spPr>
          <a:xfrm>
            <a:off x="395536" y="224644"/>
            <a:ext cx="5040560" cy="252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AU"/>
          </a:p>
        </p:txBody>
      </p:sp>
      <p:sp>
        <p:nvSpPr>
          <p:cNvPr id="8" name="Rectangle 7"/>
          <p:cNvSpPr/>
          <p:nvPr/>
        </p:nvSpPr>
        <p:spPr>
          <a:xfrm>
            <a:off x="354499" y="3320988"/>
            <a:ext cx="8141937" cy="252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AU"/>
          </a:p>
        </p:txBody>
      </p:sp>
      <p:sp>
        <p:nvSpPr>
          <p:cNvPr id="10" name="Rounded Rectangle 9"/>
          <p:cNvSpPr/>
          <p:nvPr/>
        </p:nvSpPr>
        <p:spPr>
          <a:xfrm>
            <a:off x="246486" y="3969060"/>
            <a:ext cx="8285954" cy="176419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59532" y="3573044"/>
            <a:ext cx="7128792" cy="252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AU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7320" y="131866"/>
            <a:ext cx="8031104" cy="6226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607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0" grpId="0" animBg="1"/>
      <p:bldP spid="9" grpId="0" animBg="1"/>
      <p:bldP spid="8" grpId="0" animBg="1"/>
      <p:bldP spid="10" grpId="0" animBg="1"/>
      <p:bldP spid="14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5832" y="202008"/>
            <a:ext cx="7776588" cy="6251328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0A2D17-AE25-4B7F-B57B-59214BF4DB9F}" type="slidenum">
              <a:rPr lang="en-AU" smtClean="0">
                <a:solidFill>
                  <a:srgbClr val="262626"/>
                </a:solidFill>
              </a:rPr>
              <a:pPr>
                <a:defRPr/>
              </a:pPr>
              <a:t>70</a:t>
            </a:fld>
            <a:endParaRPr lang="en-AU" dirty="0">
              <a:solidFill>
                <a:srgbClr val="262626"/>
              </a:solidFill>
            </a:endParaRPr>
          </a:p>
        </p:txBody>
      </p:sp>
      <p:sp>
        <p:nvSpPr>
          <p:cNvPr id="20" name="Oval 2"/>
          <p:cNvSpPr>
            <a:spLocks noChangeAspect="1" noChangeArrowheads="1"/>
          </p:cNvSpPr>
          <p:nvPr/>
        </p:nvSpPr>
        <p:spPr bwMode="auto">
          <a:xfrm>
            <a:off x="8856029" y="6489340"/>
            <a:ext cx="144463" cy="142875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800" dirty="0">
                <a:latin typeface="Arial" charset="0"/>
              </a:rPr>
              <a:t>L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021023" y="2560898"/>
            <a:ext cx="210506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AU" altLang="en-US" b="1" baseline="0" dirty="0" err="1">
                <a:solidFill>
                  <a:srgbClr val="FF0000"/>
                </a:solidFill>
                <a:latin typeface="Comic Sans MS" pitchFamily="66" charset="0"/>
              </a:rPr>
              <a:t>V</a:t>
            </a:r>
            <a:r>
              <a:rPr lang="en-AU" altLang="en-US" b="1" dirty="0" err="1">
                <a:solidFill>
                  <a:srgbClr val="FF0000"/>
                </a:solidFill>
                <a:latin typeface="Comic Sans MS" pitchFamily="66" charset="0"/>
              </a:rPr>
              <a:t>p</a:t>
            </a:r>
            <a:r>
              <a:rPr lang="en-AU" altLang="en-US" b="1" baseline="0" dirty="0">
                <a:solidFill>
                  <a:srgbClr val="FF0000"/>
                </a:solidFill>
                <a:latin typeface="Comic Sans MS" pitchFamily="66" charset="0"/>
              </a:rPr>
              <a:t> = 11.5 - 6.9 </a:t>
            </a:r>
            <a:endParaRPr lang="en-AU" altLang="en-US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2" name="TextBox 6"/>
          <p:cNvSpPr txBox="1">
            <a:spLocks noChangeArrowheads="1"/>
          </p:cNvSpPr>
          <p:nvPr/>
        </p:nvSpPr>
        <p:spPr bwMode="auto">
          <a:xfrm>
            <a:off x="3015493" y="2559310"/>
            <a:ext cx="106150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AU" altLang="en-US" b="1" baseline="0" dirty="0">
                <a:solidFill>
                  <a:srgbClr val="FF0000"/>
                </a:solidFill>
                <a:latin typeface="Comic Sans MS" pitchFamily="66" charset="0"/>
              </a:rPr>
              <a:t> = 4.6V</a:t>
            </a:r>
            <a:endParaRPr lang="en-AU" altLang="en-US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2391415" y="251356"/>
            <a:ext cx="92044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AU" altLang="en-US" b="1" baseline="0" dirty="0">
                <a:solidFill>
                  <a:srgbClr val="FF0000"/>
                </a:solidFill>
                <a:latin typeface="Comic Sans MS" pitchFamily="66" charset="0"/>
              </a:rPr>
              <a:t>6.9 V </a:t>
            </a:r>
            <a:endParaRPr lang="en-AU" altLang="en-US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5868144" y="224644"/>
            <a:ext cx="92044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AU" altLang="en-US" b="1" baseline="0" dirty="0">
                <a:solidFill>
                  <a:srgbClr val="FF0000"/>
                </a:solidFill>
                <a:latin typeface="Comic Sans MS" pitchFamily="66" charset="0"/>
              </a:rPr>
              <a:t>4.6 V </a:t>
            </a:r>
            <a:endParaRPr lang="en-AU" altLang="en-US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1055142" y="3820008"/>
            <a:ext cx="189507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AU" altLang="en-US" b="1" baseline="0">
                <a:solidFill>
                  <a:srgbClr val="FF0000"/>
                </a:solidFill>
                <a:latin typeface="Comic Sans MS" pitchFamily="66" charset="0"/>
              </a:rPr>
              <a:t>V</a:t>
            </a:r>
            <a:r>
              <a:rPr lang="en-AU" altLang="en-US" b="1">
                <a:solidFill>
                  <a:srgbClr val="FF0000"/>
                </a:solidFill>
                <a:latin typeface="Comic Sans MS" pitchFamily="66" charset="0"/>
              </a:rPr>
              <a:t>c</a:t>
            </a:r>
            <a:r>
              <a:rPr lang="en-AU" altLang="en-US" b="1" baseline="0">
                <a:solidFill>
                  <a:srgbClr val="FF0000"/>
                </a:solidFill>
                <a:latin typeface="Comic Sans MS" pitchFamily="66" charset="0"/>
              </a:rPr>
              <a:t> = 1000 x V</a:t>
            </a:r>
            <a:r>
              <a:rPr lang="en-AU" altLang="en-US" b="1">
                <a:solidFill>
                  <a:srgbClr val="FF0000"/>
                </a:solidFill>
                <a:latin typeface="Comic Sans MS" pitchFamily="66" charset="0"/>
              </a:rPr>
              <a:t>p</a:t>
            </a:r>
          </a:p>
        </p:txBody>
      </p:sp>
      <p:cxnSp>
        <p:nvCxnSpPr>
          <p:cNvPr id="16" name="Straight Connector 8"/>
          <p:cNvCxnSpPr>
            <a:cxnSpLocks noChangeShapeType="1"/>
          </p:cNvCxnSpPr>
          <p:nvPr/>
        </p:nvCxnSpPr>
        <p:spPr bwMode="auto">
          <a:xfrm>
            <a:off x="1794917" y="4256571"/>
            <a:ext cx="1189037" cy="0"/>
          </a:xfrm>
          <a:prstGeom prst="lin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" name="TextBox 11"/>
          <p:cNvSpPr txBox="1">
            <a:spLocks noChangeArrowheads="1"/>
          </p:cNvSpPr>
          <p:nvPr/>
        </p:nvSpPr>
        <p:spPr bwMode="auto">
          <a:xfrm>
            <a:off x="1966367" y="4251808"/>
            <a:ext cx="9428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AU" altLang="en-US" b="1" baseline="0">
                <a:solidFill>
                  <a:srgbClr val="FF0000"/>
                </a:solidFill>
                <a:latin typeface="Comic Sans MS" pitchFamily="66" charset="0"/>
              </a:rPr>
              <a:t>(L x I)</a:t>
            </a:r>
            <a:endParaRPr lang="en-AU" altLang="en-US" b="1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8" name="TextBox 6"/>
          <p:cNvSpPr txBox="1">
            <a:spLocks noChangeArrowheads="1"/>
          </p:cNvSpPr>
          <p:nvPr/>
        </p:nvSpPr>
        <p:spPr bwMode="auto">
          <a:xfrm>
            <a:off x="3133179" y="3840646"/>
            <a:ext cx="190468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AU" altLang="en-US" b="1" baseline="0">
                <a:solidFill>
                  <a:srgbClr val="FF0000"/>
                </a:solidFill>
                <a:latin typeface="Comic Sans MS" pitchFamily="66" charset="0"/>
              </a:rPr>
              <a:t>=   1000 x 4.6</a:t>
            </a:r>
            <a:endParaRPr lang="en-AU" altLang="en-US" b="1">
              <a:solidFill>
                <a:srgbClr val="FF0000"/>
              </a:solidFill>
              <a:latin typeface="Comic Sans MS" pitchFamily="66" charset="0"/>
            </a:endParaRPr>
          </a:p>
        </p:txBody>
      </p:sp>
      <p:cxnSp>
        <p:nvCxnSpPr>
          <p:cNvPr id="19" name="Straight Connector 8"/>
          <p:cNvCxnSpPr>
            <a:cxnSpLocks noChangeShapeType="1"/>
          </p:cNvCxnSpPr>
          <p:nvPr/>
        </p:nvCxnSpPr>
        <p:spPr bwMode="auto">
          <a:xfrm>
            <a:off x="3757067" y="4199421"/>
            <a:ext cx="1350962" cy="4762"/>
          </a:xfrm>
          <a:prstGeom prst="lin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3739604" y="4216883"/>
            <a:ext cx="125386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AU" altLang="en-US" b="1" baseline="0">
                <a:solidFill>
                  <a:srgbClr val="FF0000"/>
                </a:solidFill>
                <a:latin typeface="Comic Sans MS" pitchFamily="66" charset="0"/>
              </a:rPr>
              <a:t>(30 x 32)</a:t>
            </a:r>
            <a:endParaRPr lang="en-AU" altLang="en-US" b="1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2" name="TextBox 6"/>
          <p:cNvSpPr txBox="1">
            <a:spLocks noChangeArrowheads="1"/>
          </p:cNvSpPr>
          <p:nvPr/>
        </p:nvSpPr>
        <p:spPr bwMode="auto">
          <a:xfrm>
            <a:off x="5271604" y="3861048"/>
            <a:ext cx="258436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US" altLang="en-US" b="1" baseline="0" dirty="0">
                <a:solidFill>
                  <a:srgbClr val="FF0000"/>
                </a:solidFill>
                <a:latin typeface="Comic Sans MS" pitchFamily="66" charset="0"/>
              </a:rPr>
              <a:t>= 4.79mV/A.m. </a:t>
            </a:r>
            <a:r>
              <a:rPr lang="en-AU" altLang="en-US" b="1" baseline="0" dirty="0">
                <a:solidFill>
                  <a:srgbClr val="FF0000"/>
                </a:solidFill>
                <a:latin typeface="Comic Sans MS" pitchFamily="66" charset="0"/>
              </a:rPr>
              <a:t>(1</a:t>
            </a:r>
            <a:r>
              <a:rPr lang="el-GR" altLang="en-US" b="1" baseline="0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l-GR" altLang="en-US" b="1" baseline="0" dirty="0">
                <a:solidFill>
                  <a:srgbClr val="FF0000"/>
                </a:solidFill>
                <a:latin typeface="Consolas" pitchFamily="49" charset="0"/>
              </a:rPr>
              <a:t>φ</a:t>
            </a:r>
            <a:r>
              <a:rPr lang="en-AU" altLang="en-US" b="1" baseline="0" dirty="0">
                <a:solidFill>
                  <a:srgbClr val="FF0000"/>
                </a:solidFill>
                <a:latin typeface="Comic Sans MS" panose="030F0702030302020204" pitchFamily="66" charset="0"/>
              </a:rPr>
              <a:t>)</a:t>
            </a:r>
            <a:endParaRPr lang="en-AU" altLang="en-US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1051967" y="4793146"/>
            <a:ext cx="264687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AU" altLang="en-US" b="1" baseline="0">
                <a:solidFill>
                  <a:srgbClr val="990099"/>
                </a:solidFill>
                <a:latin typeface="Comic Sans MS" pitchFamily="66" charset="0"/>
              </a:rPr>
              <a:t>3</a:t>
            </a:r>
            <a:r>
              <a:rPr lang="el-GR" altLang="en-US" b="1" baseline="0">
                <a:solidFill>
                  <a:srgbClr val="990099"/>
                </a:solidFill>
                <a:latin typeface="Comic Sans MS" pitchFamily="66" charset="0"/>
              </a:rPr>
              <a:t> </a:t>
            </a:r>
            <a:r>
              <a:rPr lang="el-GR" altLang="en-US" b="1" baseline="0">
                <a:solidFill>
                  <a:srgbClr val="990099"/>
                </a:solidFill>
                <a:latin typeface="Consolas" pitchFamily="49" charset="0"/>
              </a:rPr>
              <a:t>φ</a:t>
            </a:r>
            <a:r>
              <a:rPr lang="en-AU" altLang="en-US" b="1" baseline="0">
                <a:solidFill>
                  <a:srgbClr val="990099"/>
                </a:solidFill>
                <a:latin typeface="Comic Sans MS" pitchFamily="66" charset="0"/>
              </a:rPr>
              <a:t> V</a:t>
            </a:r>
            <a:r>
              <a:rPr lang="en-AU" altLang="en-US" b="1">
                <a:solidFill>
                  <a:srgbClr val="990099"/>
                </a:solidFill>
                <a:latin typeface="Comic Sans MS" pitchFamily="66" charset="0"/>
              </a:rPr>
              <a:t>c</a:t>
            </a:r>
            <a:r>
              <a:rPr lang="en-AU" altLang="en-US" b="1" baseline="0">
                <a:solidFill>
                  <a:srgbClr val="990099"/>
                </a:solidFill>
                <a:latin typeface="Comic Sans MS" pitchFamily="66" charset="0"/>
              </a:rPr>
              <a:t>= 4.79 x 0.866</a:t>
            </a:r>
            <a:endParaRPr lang="en-AU" altLang="en-US" b="1">
              <a:solidFill>
                <a:srgbClr val="990099"/>
              </a:solidFill>
              <a:latin typeface="Comic Sans MS" pitchFamily="66" charset="0"/>
            </a:endParaRP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3863429" y="4793146"/>
            <a:ext cx="194796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AU" altLang="en-US" b="1" baseline="0">
                <a:solidFill>
                  <a:srgbClr val="990099"/>
                </a:solidFill>
                <a:latin typeface="Comic Sans MS" pitchFamily="66" charset="0"/>
              </a:rPr>
              <a:t>= 4.14mV/A.m.</a:t>
            </a:r>
            <a:endParaRPr lang="en-AU" altLang="en-US" b="1">
              <a:solidFill>
                <a:srgbClr val="990099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7966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80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9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800" decel="100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9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9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7" grpId="0"/>
      <p:bldP spid="18" grpId="0"/>
      <p:bldP spid="21" grpId="0"/>
      <p:bldP spid="22" grpId="0"/>
      <p:bldP spid="23" grpId="0"/>
      <p:bldP spid="24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0A2D17-AE25-4B7F-B57B-59214BF4DB9F}" type="slidenum">
              <a:rPr lang="en-AU" smtClean="0">
                <a:solidFill>
                  <a:srgbClr val="262626"/>
                </a:solidFill>
              </a:rPr>
              <a:pPr>
                <a:defRPr/>
              </a:pPr>
              <a:t>71</a:t>
            </a:fld>
            <a:endParaRPr lang="en-AU" dirty="0">
              <a:solidFill>
                <a:srgbClr val="262626"/>
              </a:solidFill>
            </a:endParaRPr>
          </a:p>
        </p:txBody>
      </p:sp>
      <p:sp>
        <p:nvSpPr>
          <p:cNvPr id="20" name="Oval 2"/>
          <p:cNvSpPr>
            <a:spLocks noChangeAspect="1" noChangeArrowheads="1"/>
          </p:cNvSpPr>
          <p:nvPr/>
        </p:nvSpPr>
        <p:spPr bwMode="auto">
          <a:xfrm>
            <a:off x="8856029" y="6489340"/>
            <a:ext cx="144463" cy="142875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800" dirty="0">
                <a:latin typeface="Arial" charset="0"/>
              </a:rPr>
              <a:t>L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23" b="14719"/>
          <a:stretch/>
        </p:blipFill>
        <p:spPr bwMode="auto">
          <a:xfrm>
            <a:off x="467741" y="188640"/>
            <a:ext cx="8640763" cy="5557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prstDash val="lgDash"/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4285679" y="2370426"/>
            <a:ext cx="1474787" cy="250825"/>
          </a:xfrm>
          <a:prstGeom prst="rect">
            <a:avLst/>
          </a:prstGeom>
          <a:solidFill>
            <a:srgbClr val="92D05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AU" altLang="en-US" baseline="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4285679" y="2613874"/>
            <a:ext cx="719137" cy="3132137"/>
          </a:xfrm>
          <a:prstGeom prst="rect">
            <a:avLst/>
          </a:prstGeom>
          <a:solidFill>
            <a:srgbClr val="92D05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AU" altLang="en-US" baseline="0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685229" y="3812436"/>
            <a:ext cx="4357687" cy="252413"/>
          </a:xfrm>
          <a:prstGeom prst="rect">
            <a:avLst/>
          </a:prstGeom>
          <a:noFill/>
          <a:ln w="158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AU" altLang="en-US" baseline="0"/>
          </a:p>
        </p:txBody>
      </p:sp>
      <p:sp>
        <p:nvSpPr>
          <p:cNvPr id="14" name="Oval 13"/>
          <p:cNvSpPr>
            <a:spLocks noChangeArrowheads="1"/>
          </p:cNvSpPr>
          <p:nvPr/>
        </p:nvSpPr>
        <p:spPr bwMode="auto">
          <a:xfrm>
            <a:off x="685229" y="3774336"/>
            <a:ext cx="612775" cy="325438"/>
          </a:xfrm>
          <a:prstGeom prst="ellipse">
            <a:avLst/>
          </a:prstGeom>
          <a:noFill/>
          <a:ln w="9525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AU" altLang="en-US" baseline="0"/>
          </a:p>
        </p:txBody>
      </p:sp>
      <p:sp>
        <p:nvSpPr>
          <p:cNvPr id="15" name="Oval 12"/>
          <p:cNvSpPr>
            <a:spLocks noChangeArrowheads="1"/>
          </p:cNvSpPr>
          <p:nvPr/>
        </p:nvSpPr>
        <p:spPr bwMode="auto">
          <a:xfrm>
            <a:off x="4284091" y="3774336"/>
            <a:ext cx="720725" cy="325438"/>
          </a:xfrm>
          <a:prstGeom prst="ellipse">
            <a:avLst/>
          </a:prstGeom>
          <a:noFill/>
          <a:ln w="9525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AU" altLang="en-US" baseline="0"/>
          </a:p>
        </p:txBody>
      </p:sp>
      <p:sp>
        <p:nvSpPr>
          <p:cNvPr id="16" name="TextBox 6"/>
          <p:cNvSpPr txBox="1">
            <a:spLocks noChangeArrowheads="1"/>
          </p:cNvSpPr>
          <p:nvPr/>
        </p:nvSpPr>
        <p:spPr bwMode="auto">
          <a:xfrm>
            <a:off x="5148261" y="3645024"/>
            <a:ext cx="1947862" cy="36988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US" altLang="en-US" b="1" baseline="0" dirty="0">
                <a:solidFill>
                  <a:srgbClr val="FF0000"/>
                </a:solidFill>
                <a:latin typeface="Comic Sans MS" pitchFamily="66" charset="0"/>
              </a:rPr>
              <a:t>≤ 4.14mV/A.m.</a:t>
            </a:r>
            <a:endParaRPr lang="en-AU" altLang="en-US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1263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0A2D17-AE25-4B7F-B57B-59214BF4DB9F}" type="slidenum">
              <a:rPr lang="en-AU" smtClean="0">
                <a:solidFill>
                  <a:srgbClr val="262626"/>
                </a:solidFill>
              </a:rPr>
              <a:pPr>
                <a:defRPr/>
              </a:pPr>
              <a:t>72</a:t>
            </a:fld>
            <a:endParaRPr lang="en-AU" dirty="0">
              <a:solidFill>
                <a:srgbClr val="262626"/>
              </a:solidFill>
            </a:endParaRPr>
          </a:p>
        </p:txBody>
      </p:sp>
      <p:sp>
        <p:nvSpPr>
          <p:cNvPr id="20" name="Oval 2"/>
          <p:cNvSpPr>
            <a:spLocks noChangeAspect="1" noChangeArrowheads="1"/>
          </p:cNvSpPr>
          <p:nvPr/>
        </p:nvSpPr>
        <p:spPr bwMode="auto">
          <a:xfrm>
            <a:off x="8856029" y="6489340"/>
            <a:ext cx="144463" cy="142875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800" dirty="0">
                <a:latin typeface="Arial" charset="0"/>
              </a:rPr>
              <a:t>L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021023" y="2560898"/>
            <a:ext cx="210506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AU" altLang="en-US" b="1" baseline="0" dirty="0" err="1">
                <a:solidFill>
                  <a:srgbClr val="FF0000"/>
                </a:solidFill>
                <a:latin typeface="Comic Sans MS" pitchFamily="66" charset="0"/>
              </a:rPr>
              <a:t>V</a:t>
            </a:r>
            <a:r>
              <a:rPr lang="en-AU" altLang="en-US" b="1" dirty="0" err="1">
                <a:solidFill>
                  <a:srgbClr val="FF0000"/>
                </a:solidFill>
                <a:latin typeface="Comic Sans MS" pitchFamily="66" charset="0"/>
              </a:rPr>
              <a:t>p</a:t>
            </a:r>
            <a:r>
              <a:rPr lang="en-AU" altLang="en-US" b="1" baseline="0" dirty="0">
                <a:solidFill>
                  <a:srgbClr val="FF0000"/>
                </a:solidFill>
                <a:latin typeface="Comic Sans MS" pitchFamily="66" charset="0"/>
              </a:rPr>
              <a:t> = 11.5 - 6.9 </a:t>
            </a:r>
            <a:endParaRPr lang="en-AU" altLang="en-US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2" name="TextBox 6"/>
          <p:cNvSpPr txBox="1">
            <a:spLocks noChangeArrowheads="1"/>
          </p:cNvSpPr>
          <p:nvPr/>
        </p:nvSpPr>
        <p:spPr bwMode="auto">
          <a:xfrm>
            <a:off x="3015493" y="2559310"/>
            <a:ext cx="106150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AU" altLang="en-US" b="1" baseline="0" dirty="0">
                <a:solidFill>
                  <a:srgbClr val="FF0000"/>
                </a:solidFill>
                <a:latin typeface="Comic Sans MS" pitchFamily="66" charset="0"/>
              </a:rPr>
              <a:t> = 4.6V</a:t>
            </a:r>
            <a:endParaRPr lang="en-AU" altLang="en-US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2499427" y="188640"/>
            <a:ext cx="92044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AU" altLang="en-US" b="1" baseline="0" dirty="0">
                <a:solidFill>
                  <a:srgbClr val="FF0000"/>
                </a:solidFill>
                <a:latin typeface="Comic Sans MS" pitchFamily="66" charset="0"/>
              </a:rPr>
              <a:t>6.9 V </a:t>
            </a:r>
            <a:endParaRPr lang="en-AU" altLang="en-US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5616116" y="188640"/>
            <a:ext cx="92044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AU" altLang="en-US" b="1" baseline="0" dirty="0">
                <a:solidFill>
                  <a:srgbClr val="FF0000"/>
                </a:solidFill>
                <a:latin typeface="Comic Sans MS" pitchFamily="66" charset="0"/>
              </a:rPr>
              <a:t>4.6 V </a:t>
            </a:r>
            <a:endParaRPr lang="en-AU" altLang="en-US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1055142" y="3820008"/>
            <a:ext cx="189507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AU" altLang="en-US" b="1" baseline="0">
                <a:solidFill>
                  <a:srgbClr val="FF0000"/>
                </a:solidFill>
                <a:latin typeface="Comic Sans MS" pitchFamily="66" charset="0"/>
              </a:rPr>
              <a:t>V</a:t>
            </a:r>
            <a:r>
              <a:rPr lang="en-AU" altLang="en-US" b="1">
                <a:solidFill>
                  <a:srgbClr val="FF0000"/>
                </a:solidFill>
                <a:latin typeface="Comic Sans MS" pitchFamily="66" charset="0"/>
              </a:rPr>
              <a:t>c</a:t>
            </a:r>
            <a:r>
              <a:rPr lang="en-AU" altLang="en-US" b="1" baseline="0">
                <a:solidFill>
                  <a:srgbClr val="FF0000"/>
                </a:solidFill>
                <a:latin typeface="Comic Sans MS" pitchFamily="66" charset="0"/>
              </a:rPr>
              <a:t> = 1000 x V</a:t>
            </a:r>
            <a:r>
              <a:rPr lang="en-AU" altLang="en-US" b="1">
                <a:solidFill>
                  <a:srgbClr val="FF0000"/>
                </a:solidFill>
                <a:latin typeface="Comic Sans MS" pitchFamily="66" charset="0"/>
              </a:rPr>
              <a:t>p</a:t>
            </a:r>
          </a:p>
        </p:txBody>
      </p:sp>
      <p:cxnSp>
        <p:nvCxnSpPr>
          <p:cNvPr id="16" name="Straight Connector 8"/>
          <p:cNvCxnSpPr>
            <a:cxnSpLocks noChangeShapeType="1"/>
          </p:cNvCxnSpPr>
          <p:nvPr/>
        </p:nvCxnSpPr>
        <p:spPr bwMode="auto">
          <a:xfrm>
            <a:off x="1794917" y="4256571"/>
            <a:ext cx="1189037" cy="0"/>
          </a:xfrm>
          <a:prstGeom prst="lin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" name="TextBox 11"/>
          <p:cNvSpPr txBox="1">
            <a:spLocks noChangeArrowheads="1"/>
          </p:cNvSpPr>
          <p:nvPr/>
        </p:nvSpPr>
        <p:spPr bwMode="auto">
          <a:xfrm>
            <a:off x="1966367" y="4251808"/>
            <a:ext cx="9428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AU" altLang="en-US" b="1" baseline="0">
                <a:solidFill>
                  <a:srgbClr val="FF0000"/>
                </a:solidFill>
                <a:latin typeface="Comic Sans MS" pitchFamily="66" charset="0"/>
              </a:rPr>
              <a:t>(L x I)</a:t>
            </a:r>
            <a:endParaRPr lang="en-AU" altLang="en-US" b="1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8" name="TextBox 6"/>
          <p:cNvSpPr txBox="1">
            <a:spLocks noChangeArrowheads="1"/>
          </p:cNvSpPr>
          <p:nvPr/>
        </p:nvSpPr>
        <p:spPr bwMode="auto">
          <a:xfrm>
            <a:off x="3133179" y="3840646"/>
            <a:ext cx="190468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AU" altLang="en-US" b="1" baseline="0">
                <a:solidFill>
                  <a:srgbClr val="FF0000"/>
                </a:solidFill>
                <a:latin typeface="Comic Sans MS" pitchFamily="66" charset="0"/>
              </a:rPr>
              <a:t>=   1000 x 4.6</a:t>
            </a:r>
            <a:endParaRPr lang="en-AU" altLang="en-US" b="1">
              <a:solidFill>
                <a:srgbClr val="FF0000"/>
              </a:solidFill>
              <a:latin typeface="Comic Sans MS" pitchFamily="66" charset="0"/>
            </a:endParaRPr>
          </a:p>
        </p:txBody>
      </p:sp>
      <p:cxnSp>
        <p:nvCxnSpPr>
          <p:cNvPr id="19" name="Straight Connector 8"/>
          <p:cNvCxnSpPr>
            <a:cxnSpLocks noChangeShapeType="1"/>
          </p:cNvCxnSpPr>
          <p:nvPr/>
        </p:nvCxnSpPr>
        <p:spPr bwMode="auto">
          <a:xfrm>
            <a:off x="3757067" y="4199421"/>
            <a:ext cx="1350962" cy="4762"/>
          </a:xfrm>
          <a:prstGeom prst="lin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3739604" y="4216883"/>
            <a:ext cx="125386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AU" altLang="en-US" b="1" baseline="0">
                <a:solidFill>
                  <a:srgbClr val="FF0000"/>
                </a:solidFill>
                <a:latin typeface="Comic Sans MS" pitchFamily="66" charset="0"/>
              </a:rPr>
              <a:t>(30 x 32)</a:t>
            </a:r>
            <a:endParaRPr lang="en-AU" altLang="en-US" b="1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2" name="TextBox 6"/>
          <p:cNvSpPr txBox="1">
            <a:spLocks noChangeArrowheads="1"/>
          </p:cNvSpPr>
          <p:nvPr/>
        </p:nvSpPr>
        <p:spPr bwMode="auto">
          <a:xfrm>
            <a:off x="5271604" y="3861048"/>
            <a:ext cx="258436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US" altLang="en-US" b="1" baseline="0" dirty="0">
                <a:solidFill>
                  <a:srgbClr val="FF0000"/>
                </a:solidFill>
                <a:latin typeface="Comic Sans MS" pitchFamily="66" charset="0"/>
              </a:rPr>
              <a:t>= 4.79mV/A.m. </a:t>
            </a:r>
            <a:r>
              <a:rPr lang="en-AU" altLang="en-US" b="1" baseline="0" dirty="0">
                <a:solidFill>
                  <a:srgbClr val="FF0000"/>
                </a:solidFill>
                <a:latin typeface="Comic Sans MS" pitchFamily="66" charset="0"/>
              </a:rPr>
              <a:t>(1</a:t>
            </a:r>
            <a:r>
              <a:rPr lang="el-GR" altLang="en-US" b="1" baseline="0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l-GR" altLang="en-US" b="1" baseline="0" dirty="0">
                <a:solidFill>
                  <a:srgbClr val="FF0000"/>
                </a:solidFill>
                <a:latin typeface="Consolas" pitchFamily="49" charset="0"/>
              </a:rPr>
              <a:t>φ</a:t>
            </a:r>
            <a:r>
              <a:rPr lang="en-AU" altLang="en-US" b="1" baseline="0" dirty="0">
                <a:solidFill>
                  <a:srgbClr val="FF0000"/>
                </a:solidFill>
                <a:latin typeface="Comic Sans MS" panose="030F0702030302020204" pitchFamily="66" charset="0"/>
              </a:rPr>
              <a:t>)</a:t>
            </a:r>
            <a:endParaRPr lang="en-AU" altLang="en-US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1051967" y="4793146"/>
            <a:ext cx="264687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AU" altLang="en-US" b="1" baseline="0">
                <a:solidFill>
                  <a:srgbClr val="990099"/>
                </a:solidFill>
                <a:latin typeface="Comic Sans MS" pitchFamily="66" charset="0"/>
              </a:rPr>
              <a:t>3</a:t>
            </a:r>
            <a:r>
              <a:rPr lang="el-GR" altLang="en-US" b="1" baseline="0">
                <a:solidFill>
                  <a:srgbClr val="990099"/>
                </a:solidFill>
                <a:latin typeface="Comic Sans MS" pitchFamily="66" charset="0"/>
              </a:rPr>
              <a:t> </a:t>
            </a:r>
            <a:r>
              <a:rPr lang="el-GR" altLang="en-US" b="1" baseline="0">
                <a:solidFill>
                  <a:srgbClr val="990099"/>
                </a:solidFill>
                <a:latin typeface="Consolas" pitchFamily="49" charset="0"/>
              </a:rPr>
              <a:t>φ</a:t>
            </a:r>
            <a:r>
              <a:rPr lang="en-AU" altLang="en-US" b="1" baseline="0">
                <a:solidFill>
                  <a:srgbClr val="990099"/>
                </a:solidFill>
                <a:latin typeface="Comic Sans MS" pitchFamily="66" charset="0"/>
              </a:rPr>
              <a:t> V</a:t>
            </a:r>
            <a:r>
              <a:rPr lang="en-AU" altLang="en-US" b="1">
                <a:solidFill>
                  <a:srgbClr val="990099"/>
                </a:solidFill>
                <a:latin typeface="Comic Sans MS" pitchFamily="66" charset="0"/>
              </a:rPr>
              <a:t>c</a:t>
            </a:r>
            <a:r>
              <a:rPr lang="en-AU" altLang="en-US" b="1" baseline="0">
                <a:solidFill>
                  <a:srgbClr val="990099"/>
                </a:solidFill>
                <a:latin typeface="Comic Sans MS" pitchFamily="66" charset="0"/>
              </a:rPr>
              <a:t>= 4.79 x 0.866</a:t>
            </a:r>
            <a:endParaRPr lang="en-AU" altLang="en-US" b="1">
              <a:solidFill>
                <a:srgbClr val="990099"/>
              </a:solidFill>
              <a:latin typeface="Comic Sans MS" pitchFamily="66" charset="0"/>
            </a:endParaRP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3863429" y="4793146"/>
            <a:ext cx="194796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AU" altLang="en-US" b="1" baseline="0">
                <a:solidFill>
                  <a:srgbClr val="990099"/>
                </a:solidFill>
                <a:latin typeface="Comic Sans MS" pitchFamily="66" charset="0"/>
              </a:rPr>
              <a:t>= 4.14mV/A.m.</a:t>
            </a:r>
            <a:endParaRPr lang="en-AU" altLang="en-US" b="1">
              <a:solidFill>
                <a:srgbClr val="990099"/>
              </a:solidFill>
              <a:latin typeface="Comic Sans MS" pitchFamily="66" charset="0"/>
            </a:endParaRPr>
          </a:p>
        </p:txBody>
      </p:sp>
      <p:sp>
        <p:nvSpPr>
          <p:cNvPr id="25" name="TextBox 6"/>
          <p:cNvSpPr txBox="1">
            <a:spLocks noChangeArrowheads="1"/>
          </p:cNvSpPr>
          <p:nvPr/>
        </p:nvSpPr>
        <p:spPr bwMode="auto">
          <a:xfrm>
            <a:off x="1079612" y="5769260"/>
            <a:ext cx="464742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AU" altLang="en-US" b="1" baseline="0">
                <a:solidFill>
                  <a:srgbClr val="0000FF"/>
                </a:solidFill>
                <a:latin typeface="Comic Sans MS" pitchFamily="66" charset="0"/>
              </a:rPr>
              <a:t>C.S.A. = 10mm</a:t>
            </a:r>
            <a:r>
              <a:rPr lang="en-AU" altLang="en-US" b="1" baseline="30000">
                <a:solidFill>
                  <a:srgbClr val="0000FF"/>
                </a:solidFill>
                <a:latin typeface="Comic Sans MS" pitchFamily="66" charset="0"/>
              </a:rPr>
              <a:t>2</a:t>
            </a:r>
            <a:r>
              <a:rPr lang="en-AU" altLang="en-US" b="1" baseline="0">
                <a:solidFill>
                  <a:srgbClr val="0000FF"/>
                </a:solidFill>
                <a:latin typeface="Comic Sans MS" pitchFamily="66" charset="0"/>
              </a:rPr>
              <a:t> (3.86mV/A.m) T42 C6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5832" y="202008"/>
            <a:ext cx="7776588" cy="6251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11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5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0A2D17-AE25-4B7F-B57B-59214BF4DB9F}" type="slidenum">
              <a:rPr lang="en-AU" smtClean="0">
                <a:solidFill>
                  <a:srgbClr val="262626"/>
                </a:solidFill>
              </a:rPr>
              <a:pPr>
                <a:defRPr/>
              </a:pPr>
              <a:t>73</a:t>
            </a:fld>
            <a:endParaRPr lang="en-AU" dirty="0">
              <a:solidFill>
                <a:srgbClr val="262626"/>
              </a:solidFill>
            </a:endParaRPr>
          </a:p>
        </p:txBody>
      </p:sp>
      <p:sp>
        <p:nvSpPr>
          <p:cNvPr id="20" name="Oval 2"/>
          <p:cNvSpPr>
            <a:spLocks noChangeAspect="1" noChangeArrowheads="1"/>
          </p:cNvSpPr>
          <p:nvPr/>
        </p:nvSpPr>
        <p:spPr bwMode="auto">
          <a:xfrm>
            <a:off x="8856029" y="6489340"/>
            <a:ext cx="144463" cy="142875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800" dirty="0">
                <a:latin typeface="Arial" charset="0"/>
              </a:rPr>
              <a:t>L</a:t>
            </a:r>
          </a:p>
        </p:txBody>
      </p:sp>
      <p:sp>
        <p:nvSpPr>
          <p:cNvPr id="9" name="Rectangle 8"/>
          <p:cNvSpPr/>
          <p:nvPr/>
        </p:nvSpPr>
        <p:spPr>
          <a:xfrm>
            <a:off x="3212901" y="2312876"/>
            <a:ext cx="5103515" cy="252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AU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6984268" y="2744924"/>
            <a:ext cx="1223963" cy="1368425"/>
          </a:xfrm>
          <a:prstGeom prst="rect">
            <a:avLst/>
          </a:prstGeom>
          <a:solidFill>
            <a:srgbClr val="FFFF00">
              <a:alpha val="18039"/>
            </a:srgbClr>
          </a:solidFill>
          <a:ln w="3810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AU" altLang="en-US" baseline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1540" y="1956"/>
            <a:ext cx="8344036" cy="6311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647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1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9" grpId="0" animBg="1"/>
      <p:bldP spid="11" grpId="0" animBg="1"/>
      <p:bldP spid="11" grpId="1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val 2"/>
          <p:cNvSpPr>
            <a:spLocks noChangeAspect="1" noChangeArrowheads="1"/>
          </p:cNvSpPr>
          <p:nvPr/>
        </p:nvSpPr>
        <p:spPr bwMode="auto">
          <a:xfrm>
            <a:off x="8856029" y="6489340"/>
            <a:ext cx="144463" cy="142875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800" dirty="0">
                <a:latin typeface="Arial" charset="0"/>
              </a:rPr>
              <a:t>L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802" y="1194476"/>
            <a:ext cx="8136000" cy="327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548" y="569070"/>
            <a:ext cx="8136000" cy="306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E8C617-1676-41DE-8CBE-22654239D534}" type="slidenum">
              <a:rPr lang="en-AU" smtClean="0">
                <a:solidFill>
                  <a:srgbClr val="262626"/>
                </a:solidFill>
              </a:rPr>
              <a:pPr>
                <a:defRPr/>
              </a:pPr>
              <a:t>74</a:t>
            </a:fld>
            <a:endParaRPr lang="en-AU" dirty="0">
              <a:solidFill>
                <a:srgbClr val="262626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3126" y="1561508"/>
            <a:ext cx="7596844" cy="4844472"/>
          </a:xfrm>
          <a:prstGeom prst="rect">
            <a:avLst/>
          </a:prstGeom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863588" y="1921669"/>
            <a:ext cx="7452828" cy="1039279"/>
          </a:xfrm>
          <a:prstGeom prst="rect">
            <a:avLst/>
          </a:prstGeom>
          <a:solidFill>
            <a:srgbClr val="FFFF00">
              <a:alpha val="18039"/>
            </a:srgbClr>
          </a:solidFill>
          <a:ln w="3810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AU" altLang="en-US" baseline="0"/>
          </a:p>
        </p:txBody>
      </p:sp>
    </p:spTree>
    <p:extLst>
      <p:ext uri="{BB962C8B-B14F-4D97-AF65-F5344CB8AC3E}">
        <p14:creationId xmlns:p14="http://schemas.microsoft.com/office/powerpoint/2010/main" val="1606598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5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0A2D17-AE25-4B7F-B57B-59214BF4DB9F}" type="slidenum">
              <a:rPr lang="en-AU" smtClean="0">
                <a:solidFill>
                  <a:srgbClr val="262626"/>
                </a:solidFill>
              </a:rPr>
              <a:pPr>
                <a:defRPr/>
              </a:pPr>
              <a:t>75</a:t>
            </a:fld>
            <a:endParaRPr lang="en-AU" dirty="0">
              <a:solidFill>
                <a:srgbClr val="262626"/>
              </a:solidFill>
            </a:endParaRPr>
          </a:p>
        </p:txBody>
      </p:sp>
      <p:sp>
        <p:nvSpPr>
          <p:cNvPr id="20" name="Oval 2"/>
          <p:cNvSpPr>
            <a:spLocks noChangeAspect="1" noChangeArrowheads="1"/>
          </p:cNvSpPr>
          <p:nvPr/>
        </p:nvSpPr>
        <p:spPr bwMode="auto">
          <a:xfrm>
            <a:off x="8856029" y="6489340"/>
            <a:ext cx="144463" cy="142875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800" dirty="0">
                <a:latin typeface="Arial" charset="0"/>
              </a:rPr>
              <a:t>L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524" y="377654"/>
            <a:ext cx="8568728" cy="578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919757" y="1265274"/>
            <a:ext cx="19272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AU" altLang="en-US" b="1" baseline="0">
                <a:solidFill>
                  <a:srgbClr val="FF0000"/>
                </a:solidFill>
                <a:latin typeface="Comic Sans MS" pitchFamily="66" charset="0"/>
              </a:rPr>
              <a:t>V</a:t>
            </a:r>
            <a:r>
              <a:rPr lang="en-AU" altLang="en-US" b="1">
                <a:solidFill>
                  <a:srgbClr val="FF0000"/>
                </a:solidFill>
                <a:latin typeface="Comic Sans MS" pitchFamily="66" charset="0"/>
              </a:rPr>
              <a:t>d</a:t>
            </a:r>
            <a:r>
              <a:rPr lang="en-AU" altLang="en-US" b="1" baseline="0">
                <a:solidFill>
                  <a:srgbClr val="FF0000"/>
                </a:solidFill>
                <a:latin typeface="Comic Sans MS" pitchFamily="66" charset="0"/>
              </a:rPr>
              <a:t> = L x I x V</a:t>
            </a:r>
            <a:r>
              <a:rPr lang="en-AU" altLang="en-US" b="1">
                <a:solidFill>
                  <a:srgbClr val="FF0000"/>
                </a:solidFill>
                <a:latin typeface="Comic Sans MS" pitchFamily="66" charset="0"/>
              </a:rPr>
              <a:t>c</a:t>
            </a:r>
          </a:p>
        </p:txBody>
      </p:sp>
      <p:cxnSp>
        <p:nvCxnSpPr>
          <p:cNvPr id="12" name="Straight Connector 8"/>
          <p:cNvCxnSpPr>
            <a:cxnSpLocks noChangeShapeType="1"/>
          </p:cNvCxnSpPr>
          <p:nvPr/>
        </p:nvCxnSpPr>
        <p:spPr bwMode="auto">
          <a:xfrm>
            <a:off x="1607145" y="1660562"/>
            <a:ext cx="1116012" cy="0"/>
          </a:xfrm>
          <a:prstGeom prst="lin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" name="TextBox 11"/>
          <p:cNvSpPr txBox="1">
            <a:spLocks noChangeArrowheads="1"/>
          </p:cNvSpPr>
          <p:nvPr/>
        </p:nvSpPr>
        <p:spPr bwMode="auto">
          <a:xfrm>
            <a:off x="1757957" y="1651037"/>
            <a:ext cx="7493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AU" altLang="en-US" b="1" baseline="0">
                <a:solidFill>
                  <a:srgbClr val="FF0000"/>
                </a:solidFill>
                <a:latin typeface="Comic Sans MS" pitchFamily="66" charset="0"/>
              </a:rPr>
              <a:t>1000</a:t>
            </a:r>
            <a:endParaRPr lang="en-AU" altLang="en-US" b="1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4" name="TextBox 6"/>
          <p:cNvSpPr txBox="1">
            <a:spLocks noChangeArrowheads="1"/>
          </p:cNvSpPr>
          <p:nvPr/>
        </p:nvSpPr>
        <p:spPr bwMode="auto">
          <a:xfrm>
            <a:off x="922932" y="725524"/>
            <a:ext cx="51387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AU" altLang="en-US" b="1" baseline="0">
                <a:solidFill>
                  <a:srgbClr val="990099"/>
                </a:solidFill>
                <a:latin typeface="Comic Sans MS" pitchFamily="66" charset="0"/>
              </a:rPr>
              <a:t>V</a:t>
            </a:r>
            <a:r>
              <a:rPr lang="en-AU" altLang="en-US" b="1">
                <a:solidFill>
                  <a:srgbClr val="990099"/>
                </a:solidFill>
                <a:latin typeface="Comic Sans MS" pitchFamily="66" charset="0"/>
              </a:rPr>
              <a:t>c</a:t>
            </a:r>
            <a:r>
              <a:rPr lang="en-AU" altLang="en-US" b="1" baseline="0">
                <a:solidFill>
                  <a:srgbClr val="990099"/>
                </a:solidFill>
                <a:latin typeface="Comic Sans MS" pitchFamily="66" charset="0"/>
              </a:rPr>
              <a:t> = 2.55 x 1.155  = 2.95mV/A.m (T41C8)</a:t>
            </a:r>
          </a:p>
        </p:txBody>
      </p:sp>
      <p:sp>
        <p:nvSpPr>
          <p:cNvPr id="15" name="TextBox 6"/>
          <p:cNvSpPr txBox="1">
            <a:spLocks noChangeArrowheads="1"/>
          </p:cNvSpPr>
          <p:nvPr/>
        </p:nvSpPr>
        <p:spPr bwMode="auto">
          <a:xfrm>
            <a:off x="2831107" y="1322424"/>
            <a:ext cx="22812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AU" altLang="en-US" b="1" baseline="0">
                <a:solidFill>
                  <a:srgbClr val="FF0000"/>
                </a:solidFill>
                <a:latin typeface="Comic Sans MS" pitchFamily="66" charset="0"/>
              </a:rPr>
              <a:t>=  15 x 80 x 2.95</a:t>
            </a:r>
            <a:endParaRPr lang="en-AU" altLang="en-US" b="1">
              <a:solidFill>
                <a:srgbClr val="FF0000"/>
              </a:solidFill>
              <a:latin typeface="Comic Sans MS" pitchFamily="66" charset="0"/>
            </a:endParaRPr>
          </a:p>
        </p:txBody>
      </p:sp>
      <p:cxnSp>
        <p:nvCxnSpPr>
          <p:cNvPr id="16" name="Straight Connector 8"/>
          <p:cNvCxnSpPr>
            <a:cxnSpLocks noChangeShapeType="1"/>
          </p:cNvCxnSpPr>
          <p:nvPr/>
        </p:nvCxnSpPr>
        <p:spPr bwMode="auto">
          <a:xfrm>
            <a:off x="3323232" y="1662149"/>
            <a:ext cx="1631950" cy="0"/>
          </a:xfrm>
          <a:prstGeom prst="lin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" name="TextBox 11"/>
          <p:cNvSpPr txBox="1">
            <a:spLocks noChangeArrowheads="1"/>
          </p:cNvSpPr>
          <p:nvPr/>
        </p:nvSpPr>
        <p:spPr bwMode="auto">
          <a:xfrm>
            <a:off x="3737570" y="1654212"/>
            <a:ext cx="7493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AU" altLang="en-US" b="1" baseline="0">
                <a:solidFill>
                  <a:srgbClr val="FF0000"/>
                </a:solidFill>
                <a:latin typeface="Comic Sans MS" pitchFamily="66" charset="0"/>
              </a:rPr>
              <a:t>1000</a:t>
            </a:r>
            <a:endParaRPr lang="en-AU" altLang="en-US" b="1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8" name="TextBox 6"/>
          <p:cNvSpPr txBox="1">
            <a:spLocks noChangeArrowheads="1"/>
          </p:cNvSpPr>
          <p:nvPr/>
        </p:nvSpPr>
        <p:spPr bwMode="auto">
          <a:xfrm>
            <a:off x="5067895" y="1476412"/>
            <a:ext cx="183896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US" altLang="en-US" b="1" baseline="0" dirty="0">
                <a:solidFill>
                  <a:srgbClr val="FF0000"/>
                </a:solidFill>
                <a:latin typeface="Comic Sans MS" pitchFamily="66" charset="0"/>
              </a:rPr>
              <a:t>=  3.54V  (1</a:t>
            </a:r>
            <a:r>
              <a:rPr lang="el-GR" altLang="en-US" b="1" baseline="0" dirty="0">
                <a:solidFill>
                  <a:srgbClr val="FF0000"/>
                </a:solidFill>
                <a:latin typeface="Consolas" pitchFamily="49" charset="0"/>
              </a:rPr>
              <a:t>φ</a:t>
            </a:r>
            <a:r>
              <a:rPr lang="en-US" altLang="en-US" b="1" baseline="0" dirty="0">
                <a:solidFill>
                  <a:srgbClr val="FF0000"/>
                </a:solidFill>
                <a:latin typeface="Comic Sans MS" pitchFamily="66" charset="0"/>
              </a:rPr>
              <a:t>)</a:t>
            </a:r>
            <a:endParaRPr lang="en-AU" altLang="en-US" b="1" dirty="0">
              <a:solidFill>
                <a:srgbClr val="FF0000"/>
              </a:solidFill>
              <a:latin typeface="Comic Sans MS" pitchFamily="66" charset="0"/>
            </a:endParaRPr>
          </a:p>
          <a:p>
            <a:pPr algn="l" eaLnBrk="1" hangingPunct="1"/>
            <a:endParaRPr lang="en-AU" altLang="en-US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941982" y="2638499"/>
            <a:ext cx="224612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AU" altLang="en-US" b="1" baseline="0" dirty="0" err="1">
                <a:solidFill>
                  <a:srgbClr val="FF0000"/>
                </a:solidFill>
                <a:latin typeface="Comic Sans MS" pitchFamily="66" charset="0"/>
              </a:rPr>
              <a:t>V</a:t>
            </a:r>
            <a:r>
              <a:rPr lang="en-AU" altLang="en-US" b="1" dirty="0" err="1">
                <a:solidFill>
                  <a:srgbClr val="FF0000"/>
                </a:solidFill>
                <a:latin typeface="Comic Sans MS" pitchFamily="66" charset="0"/>
              </a:rPr>
              <a:t>p</a:t>
            </a:r>
            <a:r>
              <a:rPr lang="en-AU" altLang="en-US" b="1" baseline="0" dirty="0">
                <a:solidFill>
                  <a:srgbClr val="FF0000"/>
                </a:solidFill>
                <a:latin typeface="Comic Sans MS" pitchFamily="66" charset="0"/>
              </a:rPr>
              <a:t> = 11.5 - 3.54 </a:t>
            </a:r>
            <a:endParaRPr lang="en-AU" altLang="en-US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1" name="TextBox 6"/>
          <p:cNvSpPr txBox="1">
            <a:spLocks noChangeArrowheads="1"/>
          </p:cNvSpPr>
          <p:nvPr/>
        </p:nvSpPr>
        <p:spPr bwMode="auto">
          <a:xfrm>
            <a:off x="3242270" y="2636912"/>
            <a:ext cx="120257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AU" altLang="en-US" b="1" baseline="0">
                <a:solidFill>
                  <a:srgbClr val="FF0000"/>
                </a:solidFill>
                <a:latin typeface="Comic Sans MS" pitchFamily="66" charset="0"/>
              </a:rPr>
              <a:t> = 7.96V</a:t>
            </a:r>
            <a:endParaRPr lang="en-AU" altLang="en-US" b="1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959445" y="3717032"/>
            <a:ext cx="189507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AU" altLang="en-US" b="1" baseline="0">
                <a:solidFill>
                  <a:srgbClr val="FF0000"/>
                </a:solidFill>
                <a:latin typeface="Comic Sans MS" pitchFamily="66" charset="0"/>
              </a:rPr>
              <a:t>V</a:t>
            </a:r>
            <a:r>
              <a:rPr lang="en-AU" altLang="en-US" b="1">
                <a:solidFill>
                  <a:srgbClr val="FF0000"/>
                </a:solidFill>
                <a:latin typeface="Comic Sans MS" pitchFamily="66" charset="0"/>
              </a:rPr>
              <a:t>c</a:t>
            </a:r>
            <a:r>
              <a:rPr lang="en-AU" altLang="en-US" b="1" baseline="0">
                <a:solidFill>
                  <a:srgbClr val="FF0000"/>
                </a:solidFill>
                <a:latin typeface="Comic Sans MS" pitchFamily="66" charset="0"/>
              </a:rPr>
              <a:t> = 1000 x V</a:t>
            </a:r>
            <a:r>
              <a:rPr lang="en-AU" altLang="en-US" b="1">
                <a:solidFill>
                  <a:srgbClr val="FF0000"/>
                </a:solidFill>
                <a:latin typeface="Comic Sans MS" pitchFamily="66" charset="0"/>
              </a:rPr>
              <a:t>p</a:t>
            </a:r>
          </a:p>
        </p:txBody>
      </p:sp>
      <p:cxnSp>
        <p:nvCxnSpPr>
          <p:cNvPr id="23" name="Straight Connector 8"/>
          <p:cNvCxnSpPr>
            <a:cxnSpLocks noChangeShapeType="1"/>
          </p:cNvCxnSpPr>
          <p:nvPr/>
        </p:nvCxnSpPr>
        <p:spPr bwMode="auto">
          <a:xfrm flipV="1">
            <a:off x="1715095" y="4137720"/>
            <a:ext cx="1260475" cy="11112"/>
          </a:xfrm>
          <a:prstGeom prst="lin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" name="TextBox 11"/>
          <p:cNvSpPr txBox="1">
            <a:spLocks noChangeArrowheads="1"/>
          </p:cNvSpPr>
          <p:nvPr/>
        </p:nvSpPr>
        <p:spPr bwMode="auto">
          <a:xfrm>
            <a:off x="1850032" y="4109145"/>
            <a:ext cx="9428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AU" altLang="en-US" b="1" baseline="0">
                <a:solidFill>
                  <a:srgbClr val="FF0000"/>
                </a:solidFill>
                <a:latin typeface="Comic Sans MS" pitchFamily="66" charset="0"/>
              </a:rPr>
              <a:t>(L x I)</a:t>
            </a:r>
            <a:endParaRPr lang="en-AU" altLang="en-US" b="1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5" name="TextBox 6"/>
          <p:cNvSpPr txBox="1">
            <a:spLocks noChangeArrowheads="1"/>
          </p:cNvSpPr>
          <p:nvPr/>
        </p:nvSpPr>
        <p:spPr bwMode="auto">
          <a:xfrm>
            <a:off x="3035895" y="3737670"/>
            <a:ext cx="204575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AU" altLang="en-US" b="1" baseline="0">
                <a:solidFill>
                  <a:srgbClr val="FF0000"/>
                </a:solidFill>
                <a:latin typeface="Comic Sans MS" pitchFamily="66" charset="0"/>
              </a:rPr>
              <a:t>=   1000 x 7.96</a:t>
            </a:r>
            <a:endParaRPr lang="en-AU" altLang="en-US" b="1">
              <a:solidFill>
                <a:srgbClr val="FF0000"/>
              </a:solidFill>
              <a:latin typeface="Comic Sans MS" pitchFamily="66" charset="0"/>
            </a:endParaRPr>
          </a:p>
        </p:txBody>
      </p:sp>
      <p:cxnSp>
        <p:nvCxnSpPr>
          <p:cNvPr id="26" name="Straight Connector 8"/>
          <p:cNvCxnSpPr>
            <a:cxnSpLocks noChangeShapeType="1"/>
          </p:cNvCxnSpPr>
          <p:nvPr/>
        </p:nvCxnSpPr>
        <p:spPr bwMode="auto">
          <a:xfrm>
            <a:off x="3675657" y="4096445"/>
            <a:ext cx="1531938" cy="4762"/>
          </a:xfrm>
          <a:prstGeom prst="lin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3515320" y="4109145"/>
            <a:ext cx="174278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AU" altLang="en-US" b="1" baseline="0">
                <a:solidFill>
                  <a:srgbClr val="FF0000"/>
                </a:solidFill>
                <a:latin typeface="Comic Sans MS" pitchFamily="66" charset="0"/>
              </a:rPr>
              <a:t>(40x(0.5x20))</a:t>
            </a:r>
            <a:endParaRPr lang="en-AU" altLang="en-US" b="1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8" name="TextBox 6"/>
          <p:cNvSpPr txBox="1">
            <a:spLocks noChangeArrowheads="1"/>
          </p:cNvSpPr>
          <p:nvPr/>
        </p:nvSpPr>
        <p:spPr bwMode="auto">
          <a:xfrm>
            <a:off x="5307607" y="3896420"/>
            <a:ext cx="322483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US" altLang="en-US" b="1" baseline="0" dirty="0">
                <a:solidFill>
                  <a:srgbClr val="FF0000"/>
                </a:solidFill>
                <a:latin typeface="Comic Sans MS" pitchFamily="66" charset="0"/>
              </a:rPr>
              <a:t>= 19.9mV/A.m. (1</a:t>
            </a:r>
            <a:r>
              <a:rPr lang="el-GR" altLang="en-US" b="1" baseline="0" dirty="0">
                <a:solidFill>
                  <a:srgbClr val="FF0000"/>
                </a:solidFill>
                <a:latin typeface="Consolas" pitchFamily="49" charset="0"/>
              </a:rPr>
              <a:t>φ</a:t>
            </a:r>
            <a:r>
              <a:rPr lang="en-US" altLang="en-US" b="1" baseline="0" dirty="0">
                <a:solidFill>
                  <a:srgbClr val="FF0000"/>
                </a:solidFill>
                <a:latin typeface="Comic Sans MS" pitchFamily="66" charset="0"/>
              </a:rPr>
              <a:t>)</a:t>
            </a:r>
            <a:endParaRPr lang="en-AU" altLang="en-US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988864" y="4607840"/>
            <a:ext cx="254749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AU" altLang="en-US" b="1" baseline="0" dirty="0">
                <a:solidFill>
                  <a:srgbClr val="990099"/>
                </a:solidFill>
                <a:latin typeface="Comic Sans MS" pitchFamily="66" charset="0"/>
              </a:rPr>
              <a:t>3</a:t>
            </a:r>
            <a:r>
              <a:rPr lang="el-GR" altLang="en-US" b="1" baseline="0" dirty="0">
                <a:solidFill>
                  <a:srgbClr val="990099"/>
                </a:solidFill>
                <a:latin typeface="Consolas" pitchFamily="49" charset="0"/>
              </a:rPr>
              <a:t>φ</a:t>
            </a:r>
            <a:r>
              <a:rPr lang="en-AU" altLang="en-US" b="1" baseline="0" dirty="0">
                <a:solidFill>
                  <a:srgbClr val="990099"/>
                </a:solidFill>
                <a:latin typeface="Comic Sans MS" pitchFamily="66" charset="0"/>
              </a:rPr>
              <a:t> </a:t>
            </a:r>
            <a:r>
              <a:rPr lang="en-AU" altLang="en-US" b="1" baseline="0" dirty="0" err="1">
                <a:solidFill>
                  <a:srgbClr val="990099"/>
                </a:solidFill>
                <a:latin typeface="Comic Sans MS" pitchFamily="66" charset="0"/>
              </a:rPr>
              <a:t>V</a:t>
            </a:r>
            <a:r>
              <a:rPr lang="en-AU" altLang="en-US" b="1" dirty="0" err="1">
                <a:solidFill>
                  <a:srgbClr val="990099"/>
                </a:solidFill>
                <a:latin typeface="Comic Sans MS" pitchFamily="66" charset="0"/>
              </a:rPr>
              <a:t>c</a:t>
            </a:r>
            <a:r>
              <a:rPr lang="en-AU" altLang="en-US" b="1" baseline="0" dirty="0">
                <a:solidFill>
                  <a:srgbClr val="990099"/>
                </a:solidFill>
                <a:latin typeface="Comic Sans MS" pitchFamily="66" charset="0"/>
              </a:rPr>
              <a:t>= 19.9 x 0.866</a:t>
            </a:r>
            <a:endParaRPr lang="en-AU" altLang="en-US" b="1" dirty="0">
              <a:solidFill>
                <a:srgbClr val="990099"/>
              </a:solidFill>
              <a:latin typeface="Comic Sans MS" pitchFamily="66" charset="0"/>
            </a:endParaRP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3854301" y="4607840"/>
            <a:ext cx="208903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AU" altLang="en-US" b="1" baseline="0">
                <a:solidFill>
                  <a:srgbClr val="990099"/>
                </a:solidFill>
                <a:latin typeface="Comic Sans MS" pitchFamily="66" charset="0"/>
              </a:rPr>
              <a:t>= 17.23mV/A.m.</a:t>
            </a:r>
            <a:endParaRPr lang="en-AU" altLang="en-US" b="1">
              <a:solidFill>
                <a:srgbClr val="990099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7579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80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8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9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5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6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9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8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9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92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800" decel="10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9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1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1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1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4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800" decel="100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2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2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2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9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9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1" grpId="0"/>
      <p:bldP spid="13" grpId="0"/>
      <p:bldP spid="14" grpId="0"/>
      <p:bldP spid="15" grpId="0"/>
      <p:bldP spid="17" grpId="0"/>
      <p:bldP spid="18" grpId="0"/>
      <p:bldP spid="19" grpId="0"/>
      <p:bldP spid="21" grpId="0"/>
      <p:bldP spid="24" grpId="0"/>
      <p:bldP spid="25" grpId="0"/>
      <p:bldP spid="27" grpId="0"/>
      <p:bldP spid="28" grpId="0"/>
      <p:bldP spid="29" grpId="0"/>
      <p:bldP spid="30" grpId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0A2D17-AE25-4B7F-B57B-59214BF4DB9F}" type="slidenum">
              <a:rPr lang="en-AU" smtClean="0">
                <a:solidFill>
                  <a:srgbClr val="262626"/>
                </a:solidFill>
              </a:rPr>
              <a:pPr>
                <a:defRPr/>
              </a:pPr>
              <a:t>76</a:t>
            </a:fld>
            <a:endParaRPr lang="en-AU" dirty="0">
              <a:solidFill>
                <a:srgbClr val="262626"/>
              </a:solidFill>
            </a:endParaRPr>
          </a:p>
        </p:txBody>
      </p:sp>
      <p:sp>
        <p:nvSpPr>
          <p:cNvPr id="20" name="Oval 2"/>
          <p:cNvSpPr>
            <a:spLocks noChangeAspect="1" noChangeArrowheads="1"/>
          </p:cNvSpPr>
          <p:nvPr/>
        </p:nvSpPr>
        <p:spPr bwMode="auto">
          <a:xfrm>
            <a:off x="8856029" y="6489340"/>
            <a:ext cx="144463" cy="142875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800" dirty="0">
                <a:latin typeface="Arial" charset="0"/>
              </a:rPr>
              <a:t>L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67" b="14719"/>
          <a:stretch/>
        </p:blipFill>
        <p:spPr bwMode="auto">
          <a:xfrm>
            <a:off x="503237" y="152636"/>
            <a:ext cx="8640763" cy="553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prstDash val="lgDash"/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4321175" y="2323188"/>
            <a:ext cx="1474787" cy="250825"/>
          </a:xfrm>
          <a:prstGeom prst="rect">
            <a:avLst/>
          </a:prstGeom>
          <a:solidFill>
            <a:srgbClr val="92D05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AU" altLang="en-US" baseline="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4321175" y="2559940"/>
            <a:ext cx="719137" cy="3132137"/>
          </a:xfrm>
          <a:prstGeom prst="rect">
            <a:avLst/>
          </a:prstGeom>
          <a:solidFill>
            <a:srgbClr val="92D05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AU" altLang="en-US" baseline="0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720725" y="3147315"/>
            <a:ext cx="4357687" cy="252412"/>
          </a:xfrm>
          <a:prstGeom prst="rect">
            <a:avLst/>
          </a:prstGeom>
          <a:noFill/>
          <a:ln w="158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AU" altLang="en-US" baseline="0"/>
          </a:p>
        </p:txBody>
      </p:sp>
      <p:sp>
        <p:nvSpPr>
          <p:cNvPr id="14" name="Oval 13"/>
          <p:cNvSpPr>
            <a:spLocks noChangeArrowheads="1"/>
          </p:cNvSpPr>
          <p:nvPr/>
        </p:nvSpPr>
        <p:spPr bwMode="auto">
          <a:xfrm>
            <a:off x="720725" y="3109215"/>
            <a:ext cx="612775" cy="325437"/>
          </a:xfrm>
          <a:prstGeom prst="ellipse">
            <a:avLst/>
          </a:prstGeom>
          <a:noFill/>
          <a:ln w="9525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AU" altLang="en-US" baseline="0"/>
          </a:p>
        </p:txBody>
      </p:sp>
      <p:sp>
        <p:nvSpPr>
          <p:cNvPr id="15" name="Oval 12"/>
          <p:cNvSpPr>
            <a:spLocks noChangeArrowheads="1"/>
          </p:cNvSpPr>
          <p:nvPr/>
        </p:nvSpPr>
        <p:spPr bwMode="auto">
          <a:xfrm>
            <a:off x="4319587" y="3109215"/>
            <a:ext cx="720725" cy="325437"/>
          </a:xfrm>
          <a:prstGeom prst="ellipse">
            <a:avLst/>
          </a:prstGeom>
          <a:noFill/>
          <a:ln w="9525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AU" altLang="en-US" baseline="0"/>
          </a:p>
        </p:txBody>
      </p:sp>
      <p:sp>
        <p:nvSpPr>
          <p:cNvPr id="16" name="TextBox 6"/>
          <p:cNvSpPr txBox="1">
            <a:spLocks noChangeArrowheads="1"/>
          </p:cNvSpPr>
          <p:nvPr/>
        </p:nvSpPr>
        <p:spPr bwMode="auto">
          <a:xfrm>
            <a:off x="5182642" y="2987105"/>
            <a:ext cx="2089150" cy="36988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US" altLang="en-US" b="1" baseline="0">
                <a:solidFill>
                  <a:srgbClr val="FF0000"/>
                </a:solidFill>
                <a:latin typeface="Comic Sans MS" pitchFamily="66" charset="0"/>
              </a:rPr>
              <a:t>≤ 17.23mV/A.m.</a:t>
            </a:r>
            <a:endParaRPr lang="en-AU" altLang="en-US" b="1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7643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0A2D17-AE25-4B7F-B57B-59214BF4DB9F}" type="slidenum">
              <a:rPr lang="en-AU" smtClean="0">
                <a:solidFill>
                  <a:srgbClr val="262626"/>
                </a:solidFill>
              </a:rPr>
              <a:pPr>
                <a:defRPr/>
              </a:pPr>
              <a:t>77</a:t>
            </a:fld>
            <a:endParaRPr lang="en-AU" dirty="0">
              <a:solidFill>
                <a:srgbClr val="262626"/>
              </a:solidFill>
            </a:endParaRPr>
          </a:p>
        </p:txBody>
      </p:sp>
      <p:sp>
        <p:nvSpPr>
          <p:cNvPr id="20" name="Oval 2"/>
          <p:cNvSpPr>
            <a:spLocks noChangeAspect="1" noChangeArrowheads="1"/>
          </p:cNvSpPr>
          <p:nvPr/>
        </p:nvSpPr>
        <p:spPr bwMode="auto">
          <a:xfrm>
            <a:off x="8856029" y="6489340"/>
            <a:ext cx="144463" cy="142875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800" dirty="0">
                <a:latin typeface="Arial" charset="0"/>
              </a:rPr>
              <a:t>L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524" y="377654"/>
            <a:ext cx="8568728" cy="578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919757" y="1265274"/>
            <a:ext cx="19272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AU" altLang="en-US" b="1" baseline="0">
                <a:solidFill>
                  <a:srgbClr val="FF0000"/>
                </a:solidFill>
                <a:latin typeface="Comic Sans MS" pitchFamily="66" charset="0"/>
              </a:rPr>
              <a:t>V</a:t>
            </a:r>
            <a:r>
              <a:rPr lang="en-AU" altLang="en-US" b="1">
                <a:solidFill>
                  <a:srgbClr val="FF0000"/>
                </a:solidFill>
                <a:latin typeface="Comic Sans MS" pitchFamily="66" charset="0"/>
              </a:rPr>
              <a:t>d</a:t>
            </a:r>
            <a:r>
              <a:rPr lang="en-AU" altLang="en-US" b="1" baseline="0">
                <a:solidFill>
                  <a:srgbClr val="FF0000"/>
                </a:solidFill>
                <a:latin typeface="Comic Sans MS" pitchFamily="66" charset="0"/>
              </a:rPr>
              <a:t> = L x I x V</a:t>
            </a:r>
            <a:r>
              <a:rPr lang="en-AU" altLang="en-US" b="1">
                <a:solidFill>
                  <a:srgbClr val="FF0000"/>
                </a:solidFill>
                <a:latin typeface="Comic Sans MS" pitchFamily="66" charset="0"/>
              </a:rPr>
              <a:t>c</a:t>
            </a:r>
          </a:p>
        </p:txBody>
      </p:sp>
      <p:cxnSp>
        <p:nvCxnSpPr>
          <p:cNvPr id="12" name="Straight Connector 8"/>
          <p:cNvCxnSpPr>
            <a:cxnSpLocks noChangeShapeType="1"/>
          </p:cNvCxnSpPr>
          <p:nvPr/>
        </p:nvCxnSpPr>
        <p:spPr bwMode="auto">
          <a:xfrm>
            <a:off x="1607145" y="1660562"/>
            <a:ext cx="1116012" cy="0"/>
          </a:xfrm>
          <a:prstGeom prst="lin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" name="TextBox 11"/>
          <p:cNvSpPr txBox="1">
            <a:spLocks noChangeArrowheads="1"/>
          </p:cNvSpPr>
          <p:nvPr/>
        </p:nvSpPr>
        <p:spPr bwMode="auto">
          <a:xfrm>
            <a:off x="1757957" y="1651037"/>
            <a:ext cx="7493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AU" altLang="en-US" b="1" baseline="0">
                <a:solidFill>
                  <a:srgbClr val="FF0000"/>
                </a:solidFill>
                <a:latin typeface="Comic Sans MS" pitchFamily="66" charset="0"/>
              </a:rPr>
              <a:t>1000</a:t>
            </a:r>
            <a:endParaRPr lang="en-AU" altLang="en-US" b="1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4" name="TextBox 6"/>
          <p:cNvSpPr txBox="1">
            <a:spLocks noChangeArrowheads="1"/>
          </p:cNvSpPr>
          <p:nvPr/>
        </p:nvSpPr>
        <p:spPr bwMode="auto">
          <a:xfrm>
            <a:off x="922932" y="725524"/>
            <a:ext cx="51387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AU" altLang="en-US" b="1" baseline="0">
                <a:solidFill>
                  <a:srgbClr val="990099"/>
                </a:solidFill>
                <a:latin typeface="Comic Sans MS" pitchFamily="66" charset="0"/>
              </a:rPr>
              <a:t>V</a:t>
            </a:r>
            <a:r>
              <a:rPr lang="en-AU" altLang="en-US" b="1">
                <a:solidFill>
                  <a:srgbClr val="990099"/>
                </a:solidFill>
                <a:latin typeface="Comic Sans MS" pitchFamily="66" charset="0"/>
              </a:rPr>
              <a:t>c</a:t>
            </a:r>
            <a:r>
              <a:rPr lang="en-AU" altLang="en-US" b="1" baseline="0">
                <a:solidFill>
                  <a:srgbClr val="990099"/>
                </a:solidFill>
                <a:latin typeface="Comic Sans MS" pitchFamily="66" charset="0"/>
              </a:rPr>
              <a:t> = 2.55 x 1.155  = 2.95mV/A.m (T41C8)</a:t>
            </a:r>
          </a:p>
        </p:txBody>
      </p:sp>
      <p:sp>
        <p:nvSpPr>
          <p:cNvPr id="15" name="TextBox 6"/>
          <p:cNvSpPr txBox="1">
            <a:spLocks noChangeArrowheads="1"/>
          </p:cNvSpPr>
          <p:nvPr/>
        </p:nvSpPr>
        <p:spPr bwMode="auto">
          <a:xfrm>
            <a:off x="2831107" y="1322424"/>
            <a:ext cx="22812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AU" altLang="en-US" b="1" baseline="0">
                <a:solidFill>
                  <a:srgbClr val="FF0000"/>
                </a:solidFill>
                <a:latin typeface="Comic Sans MS" pitchFamily="66" charset="0"/>
              </a:rPr>
              <a:t>=  15 x 80 x 2.95</a:t>
            </a:r>
            <a:endParaRPr lang="en-AU" altLang="en-US" b="1">
              <a:solidFill>
                <a:srgbClr val="FF0000"/>
              </a:solidFill>
              <a:latin typeface="Comic Sans MS" pitchFamily="66" charset="0"/>
            </a:endParaRPr>
          </a:p>
        </p:txBody>
      </p:sp>
      <p:cxnSp>
        <p:nvCxnSpPr>
          <p:cNvPr id="16" name="Straight Connector 8"/>
          <p:cNvCxnSpPr>
            <a:cxnSpLocks noChangeShapeType="1"/>
          </p:cNvCxnSpPr>
          <p:nvPr/>
        </p:nvCxnSpPr>
        <p:spPr bwMode="auto">
          <a:xfrm>
            <a:off x="3323232" y="1662149"/>
            <a:ext cx="1631950" cy="0"/>
          </a:xfrm>
          <a:prstGeom prst="lin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" name="TextBox 11"/>
          <p:cNvSpPr txBox="1">
            <a:spLocks noChangeArrowheads="1"/>
          </p:cNvSpPr>
          <p:nvPr/>
        </p:nvSpPr>
        <p:spPr bwMode="auto">
          <a:xfrm>
            <a:off x="3737570" y="1654212"/>
            <a:ext cx="7493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AU" altLang="en-US" b="1" baseline="0">
                <a:solidFill>
                  <a:srgbClr val="FF0000"/>
                </a:solidFill>
                <a:latin typeface="Comic Sans MS" pitchFamily="66" charset="0"/>
              </a:rPr>
              <a:t>1000</a:t>
            </a:r>
            <a:endParaRPr lang="en-AU" altLang="en-US" b="1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8" name="TextBox 6"/>
          <p:cNvSpPr txBox="1">
            <a:spLocks noChangeArrowheads="1"/>
          </p:cNvSpPr>
          <p:nvPr/>
        </p:nvSpPr>
        <p:spPr bwMode="auto">
          <a:xfrm>
            <a:off x="5067895" y="1476412"/>
            <a:ext cx="183896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US" altLang="en-US" b="1" baseline="0" dirty="0">
                <a:solidFill>
                  <a:srgbClr val="FF0000"/>
                </a:solidFill>
                <a:latin typeface="Comic Sans MS" pitchFamily="66" charset="0"/>
              </a:rPr>
              <a:t>=  3.54V  (1</a:t>
            </a:r>
            <a:r>
              <a:rPr lang="el-GR" altLang="en-US" b="1" baseline="0" dirty="0">
                <a:solidFill>
                  <a:srgbClr val="FF0000"/>
                </a:solidFill>
                <a:latin typeface="Consolas" pitchFamily="49" charset="0"/>
              </a:rPr>
              <a:t>φ</a:t>
            </a:r>
            <a:r>
              <a:rPr lang="en-US" altLang="en-US" b="1" baseline="0" dirty="0">
                <a:solidFill>
                  <a:srgbClr val="FF0000"/>
                </a:solidFill>
                <a:latin typeface="Comic Sans MS" pitchFamily="66" charset="0"/>
              </a:rPr>
              <a:t>)</a:t>
            </a:r>
            <a:endParaRPr lang="en-AU" altLang="en-US" b="1" dirty="0">
              <a:solidFill>
                <a:srgbClr val="FF0000"/>
              </a:solidFill>
              <a:latin typeface="Comic Sans MS" pitchFamily="66" charset="0"/>
            </a:endParaRPr>
          </a:p>
          <a:p>
            <a:pPr algn="l" eaLnBrk="1" hangingPunct="1"/>
            <a:endParaRPr lang="en-AU" altLang="en-US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941982" y="2638499"/>
            <a:ext cx="224612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AU" altLang="en-US" b="1" baseline="0" dirty="0" err="1">
                <a:solidFill>
                  <a:srgbClr val="FF0000"/>
                </a:solidFill>
                <a:latin typeface="Comic Sans MS" pitchFamily="66" charset="0"/>
              </a:rPr>
              <a:t>V</a:t>
            </a:r>
            <a:r>
              <a:rPr lang="en-AU" altLang="en-US" b="1" dirty="0" err="1">
                <a:solidFill>
                  <a:srgbClr val="FF0000"/>
                </a:solidFill>
                <a:latin typeface="Comic Sans MS" pitchFamily="66" charset="0"/>
              </a:rPr>
              <a:t>p</a:t>
            </a:r>
            <a:r>
              <a:rPr lang="en-AU" altLang="en-US" b="1" baseline="0" dirty="0">
                <a:solidFill>
                  <a:srgbClr val="FF0000"/>
                </a:solidFill>
                <a:latin typeface="Comic Sans MS" pitchFamily="66" charset="0"/>
              </a:rPr>
              <a:t> = 11.5 - 3.54 </a:t>
            </a:r>
            <a:endParaRPr lang="en-AU" altLang="en-US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1" name="TextBox 6"/>
          <p:cNvSpPr txBox="1">
            <a:spLocks noChangeArrowheads="1"/>
          </p:cNvSpPr>
          <p:nvPr/>
        </p:nvSpPr>
        <p:spPr bwMode="auto">
          <a:xfrm>
            <a:off x="3242270" y="2636912"/>
            <a:ext cx="120257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AU" altLang="en-US" b="1" baseline="0">
                <a:solidFill>
                  <a:srgbClr val="FF0000"/>
                </a:solidFill>
                <a:latin typeface="Comic Sans MS" pitchFamily="66" charset="0"/>
              </a:rPr>
              <a:t> = 7.96V</a:t>
            </a:r>
            <a:endParaRPr lang="en-AU" altLang="en-US" b="1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959445" y="3717032"/>
            <a:ext cx="189507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AU" altLang="en-US" b="1" baseline="0">
                <a:solidFill>
                  <a:srgbClr val="FF0000"/>
                </a:solidFill>
                <a:latin typeface="Comic Sans MS" pitchFamily="66" charset="0"/>
              </a:rPr>
              <a:t>V</a:t>
            </a:r>
            <a:r>
              <a:rPr lang="en-AU" altLang="en-US" b="1">
                <a:solidFill>
                  <a:srgbClr val="FF0000"/>
                </a:solidFill>
                <a:latin typeface="Comic Sans MS" pitchFamily="66" charset="0"/>
              </a:rPr>
              <a:t>c</a:t>
            </a:r>
            <a:r>
              <a:rPr lang="en-AU" altLang="en-US" b="1" baseline="0">
                <a:solidFill>
                  <a:srgbClr val="FF0000"/>
                </a:solidFill>
                <a:latin typeface="Comic Sans MS" pitchFamily="66" charset="0"/>
              </a:rPr>
              <a:t> = 1000 x V</a:t>
            </a:r>
            <a:r>
              <a:rPr lang="en-AU" altLang="en-US" b="1">
                <a:solidFill>
                  <a:srgbClr val="FF0000"/>
                </a:solidFill>
                <a:latin typeface="Comic Sans MS" pitchFamily="66" charset="0"/>
              </a:rPr>
              <a:t>p</a:t>
            </a:r>
          </a:p>
        </p:txBody>
      </p:sp>
      <p:cxnSp>
        <p:nvCxnSpPr>
          <p:cNvPr id="23" name="Straight Connector 8"/>
          <p:cNvCxnSpPr>
            <a:cxnSpLocks noChangeShapeType="1"/>
          </p:cNvCxnSpPr>
          <p:nvPr/>
        </p:nvCxnSpPr>
        <p:spPr bwMode="auto">
          <a:xfrm flipV="1">
            <a:off x="1715095" y="4137720"/>
            <a:ext cx="1260475" cy="11112"/>
          </a:xfrm>
          <a:prstGeom prst="lin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" name="TextBox 11"/>
          <p:cNvSpPr txBox="1">
            <a:spLocks noChangeArrowheads="1"/>
          </p:cNvSpPr>
          <p:nvPr/>
        </p:nvSpPr>
        <p:spPr bwMode="auto">
          <a:xfrm>
            <a:off x="1850032" y="4109145"/>
            <a:ext cx="9428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AU" altLang="en-US" b="1" baseline="0">
                <a:solidFill>
                  <a:srgbClr val="FF0000"/>
                </a:solidFill>
                <a:latin typeface="Comic Sans MS" pitchFamily="66" charset="0"/>
              </a:rPr>
              <a:t>(L x I)</a:t>
            </a:r>
            <a:endParaRPr lang="en-AU" altLang="en-US" b="1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5" name="TextBox 6"/>
          <p:cNvSpPr txBox="1">
            <a:spLocks noChangeArrowheads="1"/>
          </p:cNvSpPr>
          <p:nvPr/>
        </p:nvSpPr>
        <p:spPr bwMode="auto">
          <a:xfrm>
            <a:off x="3035895" y="3737670"/>
            <a:ext cx="204575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AU" altLang="en-US" b="1" baseline="0">
                <a:solidFill>
                  <a:srgbClr val="FF0000"/>
                </a:solidFill>
                <a:latin typeface="Comic Sans MS" pitchFamily="66" charset="0"/>
              </a:rPr>
              <a:t>=   1000 x 7.96</a:t>
            </a:r>
            <a:endParaRPr lang="en-AU" altLang="en-US" b="1">
              <a:solidFill>
                <a:srgbClr val="FF0000"/>
              </a:solidFill>
              <a:latin typeface="Comic Sans MS" pitchFamily="66" charset="0"/>
            </a:endParaRPr>
          </a:p>
        </p:txBody>
      </p:sp>
      <p:cxnSp>
        <p:nvCxnSpPr>
          <p:cNvPr id="26" name="Straight Connector 8"/>
          <p:cNvCxnSpPr>
            <a:cxnSpLocks noChangeShapeType="1"/>
          </p:cNvCxnSpPr>
          <p:nvPr/>
        </p:nvCxnSpPr>
        <p:spPr bwMode="auto">
          <a:xfrm>
            <a:off x="3675657" y="4096445"/>
            <a:ext cx="1531938" cy="4762"/>
          </a:xfrm>
          <a:prstGeom prst="lin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3515320" y="4109145"/>
            <a:ext cx="174278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AU" altLang="en-US" b="1" baseline="0">
                <a:solidFill>
                  <a:srgbClr val="FF0000"/>
                </a:solidFill>
                <a:latin typeface="Comic Sans MS" pitchFamily="66" charset="0"/>
              </a:rPr>
              <a:t>(40x(0.5x20))</a:t>
            </a:r>
            <a:endParaRPr lang="en-AU" altLang="en-US" b="1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8" name="TextBox 6"/>
          <p:cNvSpPr txBox="1">
            <a:spLocks noChangeArrowheads="1"/>
          </p:cNvSpPr>
          <p:nvPr/>
        </p:nvSpPr>
        <p:spPr bwMode="auto">
          <a:xfrm>
            <a:off x="5307607" y="3896420"/>
            <a:ext cx="322483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US" altLang="en-US" b="1" baseline="0" dirty="0">
                <a:solidFill>
                  <a:srgbClr val="FF0000"/>
                </a:solidFill>
                <a:latin typeface="Comic Sans MS" pitchFamily="66" charset="0"/>
              </a:rPr>
              <a:t>= 19.9mV/A.m. (1</a:t>
            </a:r>
            <a:r>
              <a:rPr lang="el-GR" altLang="en-US" b="1" baseline="0" dirty="0">
                <a:solidFill>
                  <a:srgbClr val="FF0000"/>
                </a:solidFill>
                <a:latin typeface="Consolas" pitchFamily="49" charset="0"/>
              </a:rPr>
              <a:t>φ</a:t>
            </a:r>
            <a:r>
              <a:rPr lang="en-US" altLang="en-US" b="1" baseline="0" dirty="0">
                <a:solidFill>
                  <a:srgbClr val="FF0000"/>
                </a:solidFill>
                <a:latin typeface="Comic Sans MS" pitchFamily="66" charset="0"/>
              </a:rPr>
              <a:t>)</a:t>
            </a:r>
            <a:endParaRPr lang="en-AU" altLang="en-US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988864" y="4607840"/>
            <a:ext cx="254749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AU" altLang="en-US" b="1" baseline="0" dirty="0">
                <a:solidFill>
                  <a:srgbClr val="990099"/>
                </a:solidFill>
                <a:latin typeface="Comic Sans MS" pitchFamily="66" charset="0"/>
              </a:rPr>
              <a:t>3</a:t>
            </a:r>
            <a:r>
              <a:rPr lang="el-GR" altLang="en-US" b="1" baseline="0" dirty="0">
                <a:solidFill>
                  <a:srgbClr val="990099"/>
                </a:solidFill>
                <a:latin typeface="Consolas" pitchFamily="49" charset="0"/>
              </a:rPr>
              <a:t>φ</a:t>
            </a:r>
            <a:r>
              <a:rPr lang="en-AU" altLang="en-US" b="1" baseline="0" dirty="0">
                <a:solidFill>
                  <a:srgbClr val="990099"/>
                </a:solidFill>
                <a:latin typeface="Comic Sans MS" pitchFamily="66" charset="0"/>
              </a:rPr>
              <a:t> </a:t>
            </a:r>
            <a:r>
              <a:rPr lang="en-AU" altLang="en-US" b="1" baseline="0" dirty="0" err="1">
                <a:solidFill>
                  <a:srgbClr val="990099"/>
                </a:solidFill>
                <a:latin typeface="Comic Sans MS" pitchFamily="66" charset="0"/>
              </a:rPr>
              <a:t>V</a:t>
            </a:r>
            <a:r>
              <a:rPr lang="en-AU" altLang="en-US" b="1" dirty="0" err="1">
                <a:solidFill>
                  <a:srgbClr val="990099"/>
                </a:solidFill>
                <a:latin typeface="Comic Sans MS" pitchFamily="66" charset="0"/>
              </a:rPr>
              <a:t>c</a:t>
            </a:r>
            <a:r>
              <a:rPr lang="en-AU" altLang="en-US" b="1" baseline="0" dirty="0">
                <a:solidFill>
                  <a:srgbClr val="990099"/>
                </a:solidFill>
                <a:latin typeface="Comic Sans MS" pitchFamily="66" charset="0"/>
              </a:rPr>
              <a:t>= 19.9 x 0.866</a:t>
            </a:r>
            <a:endParaRPr lang="en-AU" altLang="en-US" b="1" dirty="0">
              <a:solidFill>
                <a:srgbClr val="990099"/>
              </a:solidFill>
              <a:latin typeface="Comic Sans MS" pitchFamily="66" charset="0"/>
            </a:endParaRP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3854301" y="4607840"/>
            <a:ext cx="208903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AU" altLang="en-US" b="1" baseline="0">
                <a:solidFill>
                  <a:srgbClr val="990099"/>
                </a:solidFill>
                <a:latin typeface="Comic Sans MS" pitchFamily="66" charset="0"/>
              </a:rPr>
              <a:t>= 17.23mV/A.m.</a:t>
            </a:r>
            <a:endParaRPr lang="en-AU" altLang="en-US" b="1">
              <a:solidFill>
                <a:srgbClr val="990099"/>
              </a:solidFill>
              <a:latin typeface="Comic Sans MS" pitchFamily="66" charset="0"/>
            </a:endParaRP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1000608" y="5553236"/>
            <a:ext cx="474681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AU" altLang="en-US" b="1" baseline="0" dirty="0">
                <a:solidFill>
                  <a:srgbClr val="0000FF"/>
                </a:solidFill>
                <a:latin typeface="Comic Sans MS" pitchFamily="66" charset="0"/>
              </a:rPr>
              <a:t>C.S.A. = 2.5mm</a:t>
            </a:r>
            <a:r>
              <a:rPr lang="en-AU" altLang="en-US" b="1" baseline="30000" dirty="0">
                <a:solidFill>
                  <a:srgbClr val="0000FF"/>
                </a:solidFill>
                <a:latin typeface="Comic Sans MS" pitchFamily="66" charset="0"/>
              </a:rPr>
              <a:t>2</a:t>
            </a:r>
            <a:r>
              <a:rPr lang="en-AU" altLang="en-US" b="1" baseline="0" dirty="0">
                <a:solidFill>
                  <a:srgbClr val="0000FF"/>
                </a:solidFill>
                <a:latin typeface="Comic Sans MS" pitchFamily="66" charset="0"/>
              </a:rPr>
              <a:t> (15.6mV/</a:t>
            </a:r>
            <a:r>
              <a:rPr lang="en-AU" altLang="en-US" b="1" baseline="0" dirty="0" err="1">
                <a:solidFill>
                  <a:srgbClr val="0000FF"/>
                </a:solidFill>
                <a:latin typeface="Comic Sans MS" pitchFamily="66" charset="0"/>
              </a:rPr>
              <a:t>A.m</a:t>
            </a:r>
            <a:r>
              <a:rPr lang="en-AU" altLang="en-US" b="1" baseline="0" dirty="0">
                <a:solidFill>
                  <a:srgbClr val="0000FF"/>
                </a:solidFill>
                <a:latin typeface="Comic Sans MS" pitchFamily="66" charset="0"/>
              </a:rPr>
              <a:t>) T42 C6</a:t>
            </a:r>
          </a:p>
        </p:txBody>
      </p:sp>
    </p:spTree>
    <p:extLst>
      <p:ext uri="{BB962C8B-B14F-4D97-AF65-F5344CB8AC3E}">
        <p14:creationId xmlns:p14="http://schemas.microsoft.com/office/powerpoint/2010/main" val="1007317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31" grpId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0A2D17-AE25-4B7F-B57B-59214BF4DB9F}" type="slidenum">
              <a:rPr lang="en-AU" smtClean="0">
                <a:solidFill>
                  <a:srgbClr val="262626"/>
                </a:solidFill>
              </a:rPr>
              <a:pPr>
                <a:defRPr/>
              </a:pPr>
              <a:t>78</a:t>
            </a:fld>
            <a:endParaRPr lang="en-AU" dirty="0">
              <a:solidFill>
                <a:srgbClr val="262626"/>
              </a:solidFill>
            </a:endParaRPr>
          </a:p>
        </p:txBody>
      </p:sp>
      <p:sp>
        <p:nvSpPr>
          <p:cNvPr id="20" name="Oval 2"/>
          <p:cNvSpPr>
            <a:spLocks noChangeAspect="1" noChangeArrowheads="1"/>
          </p:cNvSpPr>
          <p:nvPr/>
        </p:nvSpPr>
        <p:spPr bwMode="auto">
          <a:xfrm>
            <a:off x="8856029" y="6489340"/>
            <a:ext cx="144463" cy="142875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800" dirty="0">
                <a:latin typeface="Arial" charset="0"/>
              </a:rPr>
              <a:t>L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367644" y="5445252"/>
            <a:ext cx="1656184" cy="252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AU"/>
          </a:p>
        </p:txBody>
      </p:sp>
      <p:sp>
        <p:nvSpPr>
          <p:cNvPr id="12" name="Rectangle 11"/>
          <p:cNvSpPr/>
          <p:nvPr/>
        </p:nvSpPr>
        <p:spPr>
          <a:xfrm>
            <a:off x="363561" y="548680"/>
            <a:ext cx="8492468" cy="252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AU"/>
          </a:p>
        </p:txBody>
      </p:sp>
      <p:sp>
        <p:nvSpPr>
          <p:cNvPr id="13" name="Rectangle 12"/>
          <p:cNvSpPr/>
          <p:nvPr/>
        </p:nvSpPr>
        <p:spPr>
          <a:xfrm>
            <a:off x="359532" y="800708"/>
            <a:ext cx="3132348" cy="252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AU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1620" y="116632"/>
            <a:ext cx="8896350" cy="590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675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1" grpId="0" animBg="1"/>
      <p:bldP spid="12" grpId="0" animBg="1"/>
      <p:bldP spid="13" grpId="0" animBg="1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0A2D17-AE25-4B7F-B57B-59214BF4DB9F}" type="slidenum">
              <a:rPr lang="en-AU" smtClean="0">
                <a:solidFill>
                  <a:srgbClr val="262626"/>
                </a:solidFill>
              </a:rPr>
              <a:pPr>
                <a:defRPr/>
              </a:pPr>
              <a:t>79</a:t>
            </a:fld>
            <a:endParaRPr lang="en-AU" dirty="0">
              <a:solidFill>
                <a:srgbClr val="262626"/>
              </a:solidFill>
            </a:endParaRPr>
          </a:p>
        </p:txBody>
      </p:sp>
      <p:sp>
        <p:nvSpPr>
          <p:cNvPr id="20" name="Oval 2"/>
          <p:cNvSpPr>
            <a:spLocks noChangeAspect="1" noChangeArrowheads="1"/>
          </p:cNvSpPr>
          <p:nvPr/>
        </p:nvSpPr>
        <p:spPr bwMode="auto">
          <a:xfrm>
            <a:off x="8856029" y="6489340"/>
            <a:ext cx="144463" cy="142875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800" dirty="0">
                <a:latin typeface="Arial" charset="0"/>
              </a:rPr>
              <a:t>L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33" b="19121"/>
          <a:stretch/>
        </p:blipFill>
        <p:spPr bwMode="auto">
          <a:xfrm>
            <a:off x="539117" y="116632"/>
            <a:ext cx="8461375" cy="5439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prstDash val="lgDash"/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6011230" y="2605366"/>
            <a:ext cx="1403350" cy="250825"/>
          </a:xfrm>
          <a:prstGeom prst="rect">
            <a:avLst/>
          </a:prstGeom>
          <a:solidFill>
            <a:srgbClr val="92D05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AU" altLang="en-US" baseline="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151892" y="4226203"/>
            <a:ext cx="5651500" cy="252413"/>
          </a:xfrm>
          <a:prstGeom prst="rect">
            <a:avLst/>
          </a:prstGeom>
          <a:noFill/>
          <a:ln w="158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AU" altLang="en-US" baseline="0"/>
          </a:p>
        </p:txBody>
      </p:sp>
      <p:sp>
        <p:nvSpPr>
          <p:cNvPr id="13" name="Oval 12"/>
          <p:cNvSpPr>
            <a:spLocks noChangeArrowheads="1"/>
          </p:cNvSpPr>
          <p:nvPr/>
        </p:nvSpPr>
        <p:spPr bwMode="auto">
          <a:xfrm>
            <a:off x="1078867" y="4189691"/>
            <a:ext cx="612775" cy="325437"/>
          </a:xfrm>
          <a:prstGeom prst="ellipse">
            <a:avLst/>
          </a:prstGeom>
          <a:noFill/>
          <a:ln w="9525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AU" altLang="en-US" baseline="0"/>
          </a:p>
        </p:txBody>
      </p:sp>
      <p:sp>
        <p:nvSpPr>
          <p:cNvPr id="14" name="Oval 12"/>
          <p:cNvSpPr>
            <a:spLocks noChangeArrowheads="1"/>
          </p:cNvSpPr>
          <p:nvPr/>
        </p:nvSpPr>
        <p:spPr bwMode="auto">
          <a:xfrm>
            <a:off x="6046155" y="4189691"/>
            <a:ext cx="612775" cy="325437"/>
          </a:xfrm>
          <a:prstGeom prst="ellipse">
            <a:avLst/>
          </a:prstGeom>
          <a:noFill/>
          <a:ln w="9525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AU" altLang="en-US" baseline="0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6003195" y="2878859"/>
            <a:ext cx="719137" cy="2665412"/>
          </a:xfrm>
          <a:prstGeom prst="rect">
            <a:avLst/>
          </a:prstGeom>
          <a:solidFill>
            <a:srgbClr val="92D05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AU" altLang="en-US" baseline="0"/>
          </a:p>
        </p:txBody>
      </p:sp>
    </p:spTree>
    <p:extLst>
      <p:ext uri="{BB962C8B-B14F-4D97-AF65-F5344CB8AC3E}">
        <p14:creationId xmlns:p14="http://schemas.microsoft.com/office/powerpoint/2010/main" val="3318300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0A2D17-AE25-4B7F-B57B-59214BF4DB9F}" type="slidenum">
              <a:rPr lang="en-AU" smtClean="0">
                <a:solidFill>
                  <a:srgbClr val="262626"/>
                </a:solidFill>
              </a:rPr>
              <a:pPr>
                <a:defRPr/>
              </a:pPr>
              <a:t>8</a:t>
            </a:fld>
            <a:endParaRPr lang="en-AU" dirty="0">
              <a:solidFill>
                <a:srgbClr val="262626"/>
              </a:solidFill>
            </a:endParaRPr>
          </a:p>
        </p:txBody>
      </p:sp>
      <p:sp>
        <p:nvSpPr>
          <p:cNvPr id="20" name="Oval 2"/>
          <p:cNvSpPr>
            <a:spLocks noChangeAspect="1" noChangeArrowheads="1"/>
          </p:cNvSpPr>
          <p:nvPr/>
        </p:nvSpPr>
        <p:spPr bwMode="auto">
          <a:xfrm>
            <a:off x="8856029" y="6489340"/>
            <a:ext cx="144463" cy="142875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800" dirty="0">
                <a:latin typeface="Arial" charset="0"/>
              </a:rPr>
              <a:t>L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453" y="584684"/>
            <a:ext cx="8629070" cy="4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9407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04998"/>
            <a:ext cx="8645996" cy="5968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0A2D17-AE25-4B7F-B57B-59214BF4DB9F}" type="slidenum">
              <a:rPr lang="en-AU" smtClean="0">
                <a:solidFill>
                  <a:srgbClr val="262626"/>
                </a:solidFill>
              </a:rPr>
              <a:pPr>
                <a:defRPr/>
              </a:pPr>
              <a:t>80</a:t>
            </a:fld>
            <a:endParaRPr lang="en-AU" dirty="0">
              <a:solidFill>
                <a:srgbClr val="262626"/>
              </a:solidFill>
            </a:endParaRPr>
          </a:p>
        </p:txBody>
      </p:sp>
      <p:sp>
        <p:nvSpPr>
          <p:cNvPr id="20" name="Oval 2"/>
          <p:cNvSpPr>
            <a:spLocks noChangeAspect="1" noChangeArrowheads="1"/>
          </p:cNvSpPr>
          <p:nvPr/>
        </p:nvSpPr>
        <p:spPr bwMode="auto">
          <a:xfrm>
            <a:off x="8856029" y="6489340"/>
            <a:ext cx="144463" cy="142875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800" dirty="0">
                <a:latin typeface="Arial" charset="0"/>
              </a:rPr>
              <a:t>L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823776" y="1122003"/>
            <a:ext cx="19272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AU" altLang="en-US" b="1" baseline="0">
                <a:solidFill>
                  <a:srgbClr val="FF0000"/>
                </a:solidFill>
                <a:latin typeface="Comic Sans MS" pitchFamily="66" charset="0"/>
              </a:rPr>
              <a:t>V</a:t>
            </a:r>
            <a:r>
              <a:rPr lang="en-AU" altLang="en-US" b="1">
                <a:solidFill>
                  <a:srgbClr val="FF0000"/>
                </a:solidFill>
                <a:latin typeface="Comic Sans MS" pitchFamily="66" charset="0"/>
              </a:rPr>
              <a:t>d</a:t>
            </a:r>
            <a:r>
              <a:rPr lang="en-AU" altLang="en-US" b="1" baseline="0">
                <a:solidFill>
                  <a:srgbClr val="FF0000"/>
                </a:solidFill>
                <a:latin typeface="Comic Sans MS" pitchFamily="66" charset="0"/>
              </a:rPr>
              <a:t> = L x I x V</a:t>
            </a:r>
            <a:r>
              <a:rPr lang="en-AU" altLang="en-US" b="1">
                <a:solidFill>
                  <a:srgbClr val="FF0000"/>
                </a:solidFill>
                <a:latin typeface="Comic Sans MS" pitchFamily="66" charset="0"/>
              </a:rPr>
              <a:t>c</a:t>
            </a:r>
          </a:p>
        </p:txBody>
      </p:sp>
      <p:cxnSp>
        <p:nvCxnSpPr>
          <p:cNvPr id="12" name="Straight Connector 8"/>
          <p:cNvCxnSpPr>
            <a:cxnSpLocks noChangeShapeType="1"/>
          </p:cNvCxnSpPr>
          <p:nvPr/>
        </p:nvCxnSpPr>
        <p:spPr bwMode="auto">
          <a:xfrm>
            <a:off x="1511164" y="1517291"/>
            <a:ext cx="1116012" cy="0"/>
          </a:xfrm>
          <a:prstGeom prst="lin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" name="TextBox 11"/>
          <p:cNvSpPr txBox="1">
            <a:spLocks noChangeArrowheads="1"/>
          </p:cNvSpPr>
          <p:nvPr/>
        </p:nvSpPr>
        <p:spPr bwMode="auto">
          <a:xfrm>
            <a:off x="1579426" y="1471253"/>
            <a:ext cx="7493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AU" altLang="en-US" b="1" baseline="0">
                <a:solidFill>
                  <a:srgbClr val="FF0000"/>
                </a:solidFill>
                <a:latin typeface="Comic Sans MS" pitchFamily="66" charset="0"/>
              </a:rPr>
              <a:t>1000</a:t>
            </a:r>
            <a:endParaRPr lang="en-AU" altLang="en-US" b="1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4" name="TextBox 6"/>
          <p:cNvSpPr txBox="1">
            <a:spLocks noChangeArrowheads="1"/>
          </p:cNvSpPr>
          <p:nvPr/>
        </p:nvSpPr>
        <p:spPr bwMode="auto">
          <a:xfrm>
            <a:off x="826951" y="610840"/>
            <a:ext cx="31781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AU" altLang="en-US" b="1" baseline="0">
                <a:solidFill>
                  <a:srgbClr val="990099"/>
                </a:solidFill>
                <a:latin typeface="Comic Sans MS" pitchFamily="66" charset="0"/>
              </a:rPr>
              <a:t>V</a:t>
            </a:r>
            <a:r>
              <a:rPr lang="en-AU" altLang="en-US" b="1">
                <a:solidFill>
                  <a:srgbClr val="990099"/>
                </a:solidFill>
                <a:latin typeface="Comic Sans MS" pitchFamily="66" charset="0"/>
              </a:rPr>
              <a:t>c</a:t>
            </a:r>
            <a:r>
              <a:rPr lang="en-AU" altLang="en-US" b="1" baseline="0">
                <a:solidFill>
                  <a:srgbClr val="990099"/>
                </a:solidFill>
                <a:latin typeface="Comic Sans MS" pitchFamily="66" charset="0"/>
              </a:rPr>
              <a:t> = 2.55mV/A.m (T41C8)</a:t>
            </a:r>
          </a:p>
        </p:txBody>
      </p:sp>
      <p:sp>
        <p:nvSpPr>
          <p:cNvPr id="15" name="TextBox 6"/>
          <p:cNvSpPr txBox="1">
            <a:spLocks noChangeArrowheads="1"/>
          </p:cNvSpPr>
          <p:nvPr/>
        </p:nvSpPr>
        <p:spPr bwMode="auto">
          <a:xfrm>
            <a:off x="2735126" y="1179153"/>
            <a:ext cx="23812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AU" altLang="en-US" b="1" baseline="0" dirty="0">
                <a:solidFill>
                  <a:srgbClr val="FF0000"/>
                </a:solidFill>
                <a:latin typeface="Comic Sans MS" pitchFamily="66" charset="0"/>
              </a:rPr>
              <a:t>=  20 x 63 x  2.55</a:t>
            </a:r>
            <a:endParaRPr lang="en-AU" altLang="en-US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cxnSp>
        <p:nvCxnSpPr>
          <p:cNvPr id="16" name="Straight Connector 8"/>
          <p:cNvCxnSpPr>
            <a:cxnSpLocks noChangeShapeType="1"/>
          </p:cNvCxnSpPr>
          <p:nvPr/>
        </p:nvCxnSpPr>
        <p:spPr bwMode="auto">
          <a:xfrm>
            <a:off x="3203439" y="1518878"/>
            <a:ext cx="1727200" cy="0"/>
          </a:xfrm>
          <a:prstGeom prst="lin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" name="TextBox 11"/>
          <p:cNvSpPr txBox="1">
            <a:spLocks noChangeArrowheads="1"/>
          </p:cNvSpPr>
          <p:nvPr/>
        </p:nvSpPr>
        <p:spPr bwMode="auto">
          <a:xfrm>
            <a:off x="3678101" y="1510941"/>
            <a:ext cx="7493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AU" altLang="en-US" b="1" baseline="0">
                <a:solidFill>
                  <a:srgbClr val="FF0000"/>
                </a:solidFill>
                <a:latin typeface="Comic Sans MS" pitchFamily="66" charset="0"/>
              </a:rPr>
              <a:t>1000</a:t>
            </a:r>
            <a:endParaRPr lang="en-AU" altLang="en-US" b="1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8" name="TextBox 6"/>
          <p:cNvSpPr txBox="1">
            <a:spLocks noChangeArrowheads="1"/>
          </p:cNvSpPr>
          <p:nvPr/>
        </p:nvSpPr>
        <p:spPr bwMode="auto">
          <a:xfrm>
            <a:off x="5095739" y="1287103"/>
            <a:ext cx="173957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US" altLang="en-US" b="1" baseline="0" dirty="0">
                <a:solidFill>
                  <a:srgbClr val="FF0000"/>
                </a:solidFill>
                <a:latin typeface="Comic Sans MS" pitchFamily="66" charset="0"/>
              </a:rPr>
              <a:t>=  3.22V (3</a:t>
            </a:r>
            <a:r>
              <a:rPr lang="el-GR" altLang="en-US" b="1" baseline="0" dirty="0">
                <a:solidFill>
                  <a:srgbClr val="FF0000"/>
                </a:solidFill>
                <a:latin typeface="Consolas" pitchFamily="49" charset="0"/>
              </a:rPr>
              <a:t>φ</a:t>
            </a:r>
            <a:r>
              <a:rPr lang="en-US" altLang="en-US" b="1" baseline="0" dirty="0">
                <a:solidFill>
                  <a:srgbClr val="FF0000"/>
                </a:solidFill>
                <a:latin typeface="Comic Sans MS" pitchFamily="66" charset="0"/>
              </a:rPr>
              <a:t>)</a:t>
            </a:r>
            <a:endParaRPr lang="en-AU" altLang="en-US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4715581" y="2241810"/>
            <a:ext cx="24176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AU" altLang="en-US" b="1" baseline="0" dirty="0">
                <a:solidFill>
                  <a:srgbClr val="0000FF"/>
                </a:solidFill>
                <a:latin typeface="Comic Sans MS" pitchFamily="66" charset="0"/>
              </a:rPr>
              <a:t>%</a:t>
            </a:r>
            <a:r>
              <a:rPr lang="en-AU" altLang="en-US" b="1" dirty="0">
                <a:solidFill>
                  <a:srgbClr val="0000FF"/>
                </a:solidFill>
                <a:latin typeface="Comic Sans MS" pitchFamily="66" charset="0"/>
              </a:rPr>
              <a:t>p</a:t>
            </a:r>
            <a:r>
              <a:rPr lang="en-AU" altLang="en-US" b="1" baseline="0" dirty="0">
                <a:solidFill>
                  <a:srgbClr val="0000FF"/>
                </a:solidFill>
                <a:latin typeface="Comic Sans MS" pitchFamily="66" charset="0"/>
              </a:rPr>
              <a:t> = 5% - 0.805% </a:t>
            </a:r>
            <a:endParaRPr lang="en-AU" altLang="en-US" b="1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21" name="TextBox 6"/>
          <p:cNvSpPr txBox="1">
            <a:spLocks noChangeArrowheads="1"/>
          </p:cNvSpPr>
          <p:nvPr/>
        </p:nvSpPr>
        <p:spPr bwMode="auto">
          <a:xfrm>
            <a:off x="7057144" y="2241810"/>
            <a:ext cx="13773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AU" altLang="en-US" b="1" baseline="0">
                <a:solidFill>
                  <a:srgbClr val="0000FF"/>
                </a:solidFill>
                <a:latin typeface="Comic Sans MS" pitchFamily="66" charset="0"/>
              </a:rPr>
              <a:t> = 4.195%</a:t>
            </a:r>
            <a:endParaRPr lang="en-AU" altLang="en-US" b="1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791580" y="3928976"/>
            <a:ext cx="189507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AU" altLang="en-US" b="1" baseline="0">
                <a:solidFill>
                  <a:srgbClr val="FF0000"/>
                </a:solidFill>
                <a:latin typeface="Comic Sans MS" pitchFamily="66" charset="0"/>
              </a:rPr>
              <a:t>V</a:t>
            </a:r>
            <a:r>
              <a:rPr lang="en-AU" altLang="en-US" b="1">
                <a:solidFill>
                  <a:srgbClr val="FF0000"/>
                </a:solidFill>
                <a:latin typeface="Comic Sans MS" pitchFamily="66" charset="0"/>
              </a:rPr>
              <a:t>c</a:t>
            </a:r>
            <a:r>
              <a:rPr lang="en-AU" altLang="en-US" b="1" baseline="0">
                <a:solidFill>
                  <a:srgbClr val="FF0000"/>
                </a:solidFill>
                <a:latin typeface="Comic Sans MS" pitchFamily="66" charset="0"/>
              </a:rPr>
              <a:t> = 1000 x V</a:t>
            </a:r>
            <a:r>
              <a:rPr lang="en-AU" altLang="en-US" b="1">
                <a:solidFill>
                  <a:srgbClr val="FF0000"/>
                </a:solidFill>
                <a:latin typeface="Comic Sans MS" pitchFamily="66" charset="0"/>
              </a:rPr>
              <a:t>p</a:t>
            </a:r>
          </a:p>
        </p:txBody>
      </p:sp>
      <p:cxnSp>
        <p:nvCxnSpPr>
          <p:cNvPr id="23" name="Straight Connector 8"/>
          <p:cNvCxnSpPr>
            <a:cxnSpLocks noChangeShapeType="1"/>
          </p:cNvCxnSpPr>
          <p:nvPr/>
        </p:nvCxnSpPr>
        <p:spPr bwMode="auto">
          <a:xfrm>
            <a:off x="1547230" y="4365538"/>
            <a:ext cx="1223962" cy="0"/>
          </a:xfrm>
          <a:prstGeom prst="lin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" name="TextBox 11"/>
          <p:cNvSpPr txBox="1">
            <a:spLocks noChangeArrowheads="1"/>
          </p:cNvSpPr>
          <p:nvPr/>
        </p:nvSpPr>
        <p:spPr bwMode="auto">
          <a:xfrm>
            <a:off x="1547230" y="4324263"/>
            <a:ext cx="9428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AU" altLang="en-US" b="1" baseline="0">
                <a:solidFill>
                  <a:srgbClr val="FF0000"/>
                </a:solidFill>
                <a:latin typeface="Comic Sans MS" pitchFamily="66" charset="0"/>
              </a:rPr>
              <a:t>(L x I)</a:t>
            </a:r>
            <a:endParaRPr lang="en-AU" altLang="en-US" b="1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5" name="TextBox 6"/>
          <p:cNvSpPr txBox="1">
            <a:spLocks noChangeArrowheads="1"/>
          </p:cNvSpPr>
          <p:nvPr/>
        </p:nvSpPr>
        <p:spPr bwMode="auto">
          <a:xfrm>
            <a:off x="2868030" y="3949613"/>
            <a:ext cx="204575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AU" altLang="en-US" b="1" baseline="0">
                <a:solidFill>
                  <a:srgbClr val="FF0000"/>
                </a:solidFill>
                <a:latin typeface="Comic Sans MS" pitchFamily="66" charset="0"/>
              </a:rPr>
              <a:t>=   1000 x 9.65</a:t>
            </a:r>
            <a:endParaRPr lang="en-AU" altLang="en-US" b="1">
              <a:solidFill>
                <a:srgbClr val="FF0000"/>
              </a:solidFill>
              <a:latin typeface="Comic Sans MS" pitchFamily="66" charset="0"/>
            </a:endParaRPr>
          </a:p>
        </p:txBody>
      </p:sp>
      <p:cxnSp>
        <p:nvCxnSpPr>
          <p:cNvPr id="26" name="Straight Connector 8"/>
          <p:cNvCxnSpPr>
            <a:cxnSpLocks noChangeShapeType="1"/>
          </p:cNvCxnSpPr>
          <p:nvPr/>
        </p:nvCxnSpPr>
        <p:spPr bwMode="auto">
          <a:xfrm>
            <a:off x="3507792" y="4362363"/>
            <a:ext cx="1516063" cy="3175"/>
          </a:xfrm>
          <a:prstGeom prst="lin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3603042" y="4360776"/>
            <a:ext cx="125386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AU" altLang="en-US" b="1" baseline="0">
                <a:solidFill>
                  <a:srgbClr val="FF0000"/>
                </a:solidFill>
                <a:latin typeface="Comic Sans MS" pitchFamily="66" charset="0"/>
              </a:rPr>
              <a:t>(55 x 22)</a:t>
            </a:r>
            <a:endParaRPr lang="en-AU" altLang="en-US" b="1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8" name="TextBox 6"/>
          <p:cNvSpPr txBox="1">
            <a:spLocks noChangeArrowheads="1"/>
          </p:cNvSpPr>
          <p:nvPr/>
        </p:nvSpPr>
        <p:spPr bwMode="auto">
          <a:xfrm>
            <a:off x="5104817" y="4144876"/>
            <a:ext cx="321159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US" altLang="en-US" b="1" baseline="0" dirty="0">
                <a:solidFill>
                  <a:srgbClr val="FF0000"/>
                </a:solidFill>
                <a:latin typeface="Comic Sans MS" pitchFamily="66" charset="0"/>
              </a:rPr>
              <a:t>= 7.98mV/A.m. (1</a:t>
            </a:r>
            <a:r>
              <a:rPr lang="el-GR" altLang="en-US" b="1" baseline="0" dirty="0">
                <a:solidFill>
                  <a:srgbClr val="FF0000"/>
                </a:solidFill>
                <a:latin typeface="Consolas" pitchFamily="49" charset="0"/>
              </a:rPr>
              <a:t>φ</a:t>
            </a:r>
            <a:r>
              <a:rPr lang="en-US" altLang="en-US" b="1" baseline="0" dirty="0">
                <a:solidFill>
                  <a:srgbClr val="FF0000"/>
                </a:solidFill>
                <a:latin typeface="Comic Sans MS" pitchFamily="66" charset="0"/>
              </a:rPr>
              <a:t>)</a:t>
            </a:r>
            <a:endParaRPr lang="en-AU" altLang="en-US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791580" y="4797152"/>
            <a:ext cx="264687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AU" altLang="en-US" b="1" baseline="0">
                <a:solidFill>
                  <a:srgbClr val="990099"/>
                </a:solidFill>
                <a:latin typeface="Comic Sans MS" pitchFamily="66" charset="0"/>
              </a:rPr>
              <a:t>3</a:t>
            </a:r>
            <a:r>
              <a:rPr lang="el-GR" altLang="en-US" b="1" baseline="0">
                <a:solidFill>
                  <a:srgbClr val="990099"/>
                </a:solidFill>
                <a:latin typeface="Comic Sans MS" pitchFamily="66" charset="0"/>
              </a:rPr>
              <a:t> </a:t>
            </a:r>
            <a:r>
              <a:rPr lang="el-GR" altLang="en-US" b="1" baseline="0">
                <a:solidFill>
                  <a:srgbClr val="990099"/>
                </a:solidFill>
                <a:latin typeface="Consolas" pitchFamily="49" charset="0"/>
              </a:rPr>
              <a:t>φ</a:t>
            </a:r>
            <a:r>
              <a:rPr lang="en-AU" altLang="en-US" b="1" baseline="0">
                <a:solidFill>
                  <a:srgbClr val="990099"/>
                </a:solidFill>
                <a:latin typeface="Comic Sans MS" pitchFamily="66" charset="0"/>
              </a:rPr>
              <a:t> V</a:t>
            </a:r>
            <a:r>
              <a:rPr lang="en-AU" altLang="en-US" b="1">
                <a:solidFill>
                  <a:srgbClr val="990099"/>
                </a:solidFill>
                <a:latin typeface="Comic Sans MS" pitchFamily="66" charset="0"/>
              </a:rPr>
              <a:t>c</a:t>
            </a:r>
            <a:r>
              <a:rPr lang="en-AU" altLang="en-US" b="1" baseline="0">
                <a:solidFill>
                  <a:srgbClr val="990099"/>
                </a:solidFill>
                <a:latin typeface="Comic Sans MS" pitchFamily="66" charset="0"/>
              </a:rPr>
              <a:t>= 7.98 x 0.866</a:t>
            </a:r>
            <a:endParaRPr lang="en-AU" altLang="en-US" b="1">
              <a:solidFill>
                <a:srgbClr val="990099"/>
              </a:solidFill>
              <a:latin typeface="Comic Sans MS" pitchFamily="66" charset="0"/>
            </a:endParaRP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3598280" y="4797152"/>
            <a:ext cx="194796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AU" altLang="en-US" b="1" baseline="0">
                <a:solidFill>
                  <a:srgbClr val="990099"/>
                </a:solidFill>
                <a:latin typeface="Comic Sans MS" pitchFamily="66" charset="0"/>
              </a:rPr>
              <a:t>= 6.91mV/A.m.</a:t>
            </a:r>
            <a:endParaRPr lang="en-AU" altLang="en-US" b="1">
              <a:solidFill>
                <a:srgbClr val="990099"/>
              </a:solidFill>
              <a:latin typeface="Comic Sans MS" pitchFamily="66" charset="0"/>
            </a:endParaRPr>
          </a:p>
        </p:txBody>
      </p:sp>
      <p:sp>
        <p:nvSpPr>
          <p:cNvPr id="31" name="TextBox 6"/>
          <p:cNvSpPr txBox="1">
            <a:spLocks noChangeArrowheads="1"/>
          </p:cNvSpPr>
          <p:nvPr/>
        </p:nvSpPr>
        <p:spPr bwMode="auto">
          <a:xfrm>
            <a:off x="719844" y="2222760"/>
            <a:ext cx="20874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AU" altLang="en-US" b="1" baseline="0" dirty="0">
                <a:solidFill>
                  <a:srgbClr val="0000FF"/>
                </a:solidFill>
                <a:latin typeface="Comic Sans MS" pitchFamily="66" charset="0"/>
              </a:rPr>
              <a:t>V</a:t>
            </a:r>
            <a:r>
              <a:rPr lang="en-AU" altLang="en-US" b="1" dirty="0">
                <a:solidFill>
                  <a:srgbClr val="0000FF"/>
                </a:solidFill>
                <a:latin typeface="Comic Sans MS" pitchFamily="66" charset="0"/>
              </a:rPr>
              <a:t>%</a:t>
            </a:r>
            <a:r>
              <a:rPr lang="en-AU" altLang="en-US" b="1" baseline="0" dirty="0">
                <a:solidFill>
                  <a:srgbClr val="0000FF"/>
                </a:solidFill>
                <a:latin typeface="Comic Sans MS" pitchFamily="66" charset="0"/>
              </a:rPr>
              <a:t> = 3.22 x 100</a:t>
            </a:r>
            <a:endParaRPr lang="en-AU" altLang="en-US" b="1" dirty="0">
              <a:solidFill>
                <a:srgbClr val="0000FF"/>
              </a:solidFill>
              <a:latin typeface="Comic Sans MS" pitchFamily="66" charset="0"/>
            </a:endParaRPr>
          </a:p>
        </p:txBody>
      </p:sp>
      <p:cxnSp>
        <p:nvCxnSpPr>
          <p:cNvPr id="32" name="Straight Connector 8"/>
          <p:cNvCxnSpPr>
            <a:cxnSpLocks noChangeShapeType="1"/>
          </p:cNvCxnSpPr>
          <p:nvPr/>
        </p:nvCxnSpPr>
        <p:spPr bwMode="auto">
          <a:xfrm>
            <a:off x="1473906" y="2565660"/>
            <a:ext cx="612775" cy="1588"/>
          </a:xfrm>
          <a:prstGeom prst="line">
            <a:avLst/>
          </a:prstGeom>
          <a:noFill/>
          <a:ln w="25400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3" name="TextBox 11"/>
          <p:cNvSpPr txBox="1">
            <a:spLocks noChangeArrowheads="1"/>
          </p:cNvSpPr>
          <p:nvPr/>
        </p:nvSpPr>
        <p:spPr bwMode="auto">
          <a:xfrm>
            <a:off x="1472319" y="2564073"/>
            <a:ext cx="60785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AU" altLang="en-US" b="1" baseline="0">
                <a:solidFill>
                  <a:srgbClr val="0000FF"/>
                </a:solidFill>
                <a:latin typeface="Comic Sans MS" pitchFamily="66" charset="0"/>
              </a:rPr>
              <a:t>400</a:t>
            </a:r>
            <a:endParaRPr lang="en-AU" altLang="en-US" b="1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34" name="TextBox 6"/>
          <p:cNvSpPr txBox="1">
            <a:spLocks noChangeArrowheads="1"/>
          </p:cNvSpPr>
          <p:nvPr/>
        </p:nvSpPr>
        <p:spPr bwMode="auto">
          <a:xfrm>
            <a:off x="3024894" y="2237048"/>
            <a:ext cx="13773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AU" altLang="en-US" b="1" baseline="0" dirty="0">
                <a:solidFill>
                  <a:srgbClr val="0000FF"/>
                </a:solidFill>
                <a:latin typeface="Comic Sans MS" pitchFamily="66" charset="0"/>
              </a:rPr>
              <a:t>=  0.805%</a:t>
            </a:r>
            <a:endParaRPr lang="en-AU" altLang="en-US" b="1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35" name="TextBox 6"/>
          <p:cNvSpPr txBox="1">
            <a:spLocks noChangeArrowheads="1"/>
          </p:cNvSpPr>
          <p:nvPr/>
        </p:nvSpPr>
        <p:spPr bwMode="auto">
          <a:xfrm>
            <a:off x="754769" y="3064894"/>
            <a:ext cx="247215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AU" altLang="en-US" b="1" baseline="0" dirty="0" err="1">
                <a:solidFill>
                  <a:srgbClr val="0000FF"/>
                </a:solidFill>
                <a:latin typeface="Comic Sans MS" pitchFamily="66" charset="0"/>
              </a:rPr>
              <a:t>V</a:t>
            </a:r>
            <a:r>
              <a:rPr lang="en-AU" altLang="en-US" b="1" dirty="0" err="1">
                <a:solidFill>
                  <a:srgbClr val="0000FF"/>
                </a:solidFill>
                <a:latin typeface="Comic Sans MS" pitchFamily="66" charset="0"/>
              </a:rPr>
              <a:t>p</a:t>
            </a:r>
            <a:r>
              <a:rPr lang="en-AU" altLang="en-US" b="1" baseline="0" dirty="0">
                <a:solidFill>
                  <a:srgbClr val="0000FF"/>
                </a:solidFill>
                <a:latin typeface="Comic Sans MS" pitchFamily="66" charset="0"/>
              </a:rPr>
              <a:t> = 230 x 4.195 %</a:t>
            </a:r>
            <a:endParaRPr lang="en-AU" altLang="en-US" b="1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38" name="TextBox 6"/>
          <p:cNvSpPr txBox="1">
            <a:spLocks noChangeArrowheads="1"/>
          </p:cNvSpPr>
          <p:nvPr/>
        </p:nvSpPr>
        <p:spPr bwMode="auto">
          <a:xfrm>
            <a:off x="3650419" y="3064954"/>
            <a:ext cx="120257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AU" altLang="en-US" b="1" baseline="0" dirty="0">
                <a:solidFill>
                  <a:srgbClr val="0000FF"/>
                </a:solidFill>
                <a:latin typeface="Comic Sans MS" pitchFamily="66" charset="0"/>
              </a:rPr>
              <a:t>=  9.65V</a:t>
            </a:r>
            <a:endParaRPr lang="en-AU" altLang="en-US" b="1" dirty="0">
              <a:solidFill>
                <a:srgbClr val="0000FF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58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80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7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7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72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9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"/>
                            </p:stCondLst>
                            <p:childTnLst>
                              <p:par>
                                <p:cTn id="79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800" decel="100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8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8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8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9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9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9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9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0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1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6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7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900" decel="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1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2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9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3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3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37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800" decel="10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9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5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59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800" decel="100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7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7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9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9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1" grpId="0"/>
      <p:bldP spid="13" grpId="0"/>
      <p:bldP spid="14" grpId="0"/>
      <p:bldP spid="15" grpId="0"/>
      <p:bldP spid="17" grpId="0"/>
      <p:bldP spid="18" grpId="0"/>
      <p:bldP spid="19" grpId="0"/>
      <p:bldP spid="21" grpId="0"/>
      <p:bldP spid="24" grpId="0"/>
      <p:bldP spid="25" grpId="0"/>
      <p:bldP spid="27" grpId="0"/>
      <p:bldP spid="28" grpId="0"/>
      <p:bldP spid="29" grpId="0"/>
      <p:bldP spid="30" grpId="0"/>
      <p:bldP spid="31" grpId="0"/>
      <p:bldP spid="33" grpId="0"/>
      <p:bldP spid="34" grpId="0"/>
      <p:bldP spid="35" grpId="0"/>
      <p:bldP spid="38" grpId="0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0A2D17-AE25-4B7F-B57B-59214BF4DB9F}" type="slidenum">
              <a:rPr lang="en-AU" smtClean="0">
                <a:solidFill>
                  <a:srgbClr val="262626"/>
                </a:solidFill>
              </a:rPr>
              <a:pPr>
                <a:defRPr/>
              </a:pPr>
              <a:t>81</a:t>
            </a:fld>
            <a:endParaRPr lang="en-AU" dirty="0">
              <a:solidFill>
                <a:srgbClr val="262626"/>
              </a:solidFill>
            </a:endParaRPr>
          </a:p>
        </p:txBody>
      </p:sp>
      <p:sp>
        <p:nvSpPr>
          <p:cNvPr id="20" name="Oval 2"/>
          <p:cNvSpPr>
            <a:spLocks noChangeAspect="1" noChangeArrowheads="1"/>
          </p:cNvSpPr>
          <p:nvPr/>
        </p:nvSpPr>
        <p:spPr bwMode="auto">
          <a:xfrm>
            <a:off x="8856029" y="6489340"/>
            <a:ext cx="144463" cy="142875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800" dirty="0">
                <a:latin typeface="Arial" charset="0"/>
              </a:rPr>
              <a:t>L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47" b="19121"/>
          <a:stretch/>
        </p:blipFill>
        <p:spPr bwMode="auto">
          <a:xfrm>
            <a:off x="539117" y="188640"/>
            <a:ext cx="8461375" cy="543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prstDash val="lgDash"/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4580892" y="2668409"/>
            <a:ext cx="1403350" cy="250825"/>
          </a:xfrm>
          <a:prstGeom prst="rect">
            <a:avLst/>
          </a:prstGeom>
          <a:solidFill>
            <a:srgbClr val="92D05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AU" altLang="en-US" baseline="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4572955" y="2919234"/>
            <a:ext cx="719137" cy="2665412"/>
          </a:xfrm>
          <a:prstGeom prst="rect">
            <a:avLst/>
          </a:prstGeom>
          <a:solidFill>
            <a:srgbClr val="92D05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AU" altLang="en-US" baseline="0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151892" y="3890784"/>
            <a:ext cx="4283075" cy="252412"/>
          </a:xfrm>
          <a:prstGeom prst="rect">
            <a:avLst/>
          </a:prstGeom>
          <a:noFill/>
          <a:ln w="158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AU" altLang="en-US" baseline="0"/>
          </a:p>
        </p:txBody>
      </p:sp>
      <p:sp>
        <p:nvSpPr>
          <p:cNvPr id="14" name="Oval 13"/>
          <p:cNvSpPr>
            <a:spLocks noChangeArrowheads="1"/>
          </p:cNvSpPr>
          <p:nvPr/>
        </p:nvSpPr>
        <p:spPr bwMode="auto">
          <a:xfrm>
            <a:off x="1078867" y="3854271"/>
            <a:ext cx="612775" cy="325438"/>
          </a:xfrm>
          <a:prstGeom prst="ellipse">
            <a:avLst/>
          </a:prstGeom>
          <a:noFill/>
          <a:ln w="9525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AU" altLang="en-US" baseline="0"/>
          </a:p>
        </p:txBody>
      </p:sp>
      <p:sp>
        <p:nvSpPr>
          <p:cNvPr id="15" name="Oval 12"/>
          <p:cNvSpPr>
            <a:spLocks noChangeArrowheads="1"/>
          </p:cNvSpPr>
          <p:nvPr/>
        </p:nvSpPr>
        <p:spPr bwMode="auto">
          <a:xfrm>
            <a:off x="4642805" y="3854271"/>
            <a:ext cx="612775" cy="325438"/>
          </a:xfrm>
          <a:prstGeom prst="ellipse">
            <a:avLst/>
          </a:prstGeom>
          <a:noFill/>
          <a:ln w="9525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AU" altLang="en-US" baseline="0"/>
          </a:p>
        </p:txBody>
      </p:sp>
      <p:sp>
        <p:nvSpPr>
          <p:cNvPr id="16" name="TextBox 6"/>
          <p:cNvSpPr txBox="1">
            <a:spLocks noChangeArrowheads="1"/>
          </p:cNvSpPr>
          <p:nvPr/>
        </p:nvSpPr>
        <p:spPr bwMode="auto">
          <a:xfrm>
            <a:off x="5543673" y="3717032"/>
            <a:ext cx="1947969" cy="36933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US" altLang="en-US" b="1" baseline="0" dirty="0">
                <a:solidFill>
                  <a:srgbClr val="FF0000"/>
                </a:solidFill>
                <a:latin typeface="Comic Sans MS" pitchFamily="66" charset="0"/>
              </a:rPr>
              <a:t>≤ 6.91mV/A.m.</a:t>
            </a:r>
            <a:endParaRPr lang="en-AU" altLang="en-US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3013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04998"/>
            <a:ext cx="8645996" cy="5968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0A2D17-AE25-4B7F-B57B-59214BF4DB9F}" type="slidenum">
              <a:rPr lang="en-AU" smtClean="0">
                <a:solidFill>
                  <a:srgbClr val="262626"/>
                </a:solidFill>
              </a:rPr>
              <a:pPr>
                <a:defRPr/>
              </a:pPr>
              <a:t>82</a:t>
            </a:fld>
            <a:endParaRPr lang="en-AU" dirty="0">
              <a:solidFill>
                <a:srgbClr val="262626"/>
              </a:solidFill>
            </a:endParaRPr>
          </a:p>
        </p:txBody>
      </p:sp>
      <p:sp>
        <p:nvSpPr>
          <p:cNvPr id="20" name="Oval 2"/>
          <p:cNvSpPr>
            <a:spLocks noChangeAspect="1" noChangeArrowheads="1"/>
          </p:cNvSpPr>
          <p:nvPr/>
        </p:nvSpPr>
        <p:spPr bwMode="auto">
          <a:xfrm>
            <a:off x="8856029" y="6489340"/>
            <a:ext cx="144463" cy="142875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800" dirty="0">
                <a:latin typeface="Arial" charset="0"/>
              </a:rPr>
              <a:t>L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823776" y="1122003"/>
            <a:ext cx="19272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AU" altLang="en-US" b="1" baseline="0">
                <a:solidFill>
                  <a:srgbClr val="FF0000"/>
                </a:solidFill>
                <a:latin typeface="Comic Sans MS" pitchFamily="66" charset="0"/>
              </a:rPr>
              <a:t>V</a:t>
            </a:r>
            <a:r>
              <a:rPr lang="en-AU" altLang="en-US" b="1">
                <a:solidFill>
                  <a:srgbClr val="FF0000"/>
                </a:solidFill>
                <a:latin typeface="Comic Sans MS" pitchFamily="66" charset="0"/>
              </a:rPr>
              <a:t>d</a:t>
            </a:r>
            <a:r>
              <a:rPr lang="en-AU" altLang="en-US" b="1" baseline="0">
                <a:solidFill>
                  <a:srgbClr val="FF0000"/>
                </a:solidFill>
                <a:latin typeface="Comic Sans MS" pitchFamily="66" charset="0"/>
              </a:rPr>
              <a:t> = L x I x V</a:t>
            </a:r>
            <a:r>
              <a:rPr lang="en-AU" altLang="en-US" b="1">
                <a:solidFill>
                  <a:srgbClr val="FF0000"/>
                </a:solidFill>
                <a:latin typeface="Comic Sans MS" pitchFamily="66" charset="0"/>
              </a:rPr>
              <a:t>c</a:t>
            </a:r>
          </a:p>
        </p:txBody>
      </p:sp>
      <p:cxnSp>
        <p:nvCxnSpPr>
          <p:cNvPr id="12" name="Straight Connector 8"/>
          <p:cNvCxnSpPr>
            <a:cxnSpLocks noChangeShapeType="1"/>
          </p:cNvCxnSpPr>
          <p:nvPr/>
        </p:nvCxnSpPr>
        <p:spPr bwMode="auto">
          <a:xfrm>
            <a:off x="1511164" y="1517291"/>
            <a:ext cx="1116012" cy="0"/>
          </a:xfrm>
          <a:prstGeom prst="lin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" name="TextBox 11"/>
          <p:cNvSpPr txBox="1">
            <a:spLocks noChangeArrowheads="1"/>
          </p:cNvSpPr>
          <p:nvPr/>
        </p:nvSpPr>
        <p:spPr bwMode="auto">
          <a:xfrm>
            <a:off x="1579426" y="1471253"/>
            <a:ext cx="7493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AU" altLang="en-US" b="1" baseline="0">
                <a:solidFill>
                  <a:srgbClr val="FF0000"/>
                </a:solidFill>
                <a:latin typeface="Comic Sans MS" pitchFamily="66" charset="0"/>
              </a:rPr>
              <a:t>1000</a:t>
            </a:r>
            <a:endParaRPr lang="en-AU" altLang="en-US" b="1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4" name="TextBox 6"/>
          <p:cNvSpPr txBox="1">
            <a:spLocks noChangeArrowheads="1"/>
          </p:cNvSpPr>
          <p:nvPr/>
        </p:nvSpPr>
        <p:spPr bwMode="auto">
          <a:xfrm>
            <a:off x="826951" y="610840"/>
            <a:ext cx="31781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AU" altLang="en-US" b="1" baseline="0">
                <a:solidFill>
                  <a:srgbClr val="990099"/>
                </a:solidFill>
                <a:latin typeface="Comic Sans MS" pitchFamily="66" charset="0"/>
              </a:rPr>
              <a:t>V</a:t>
            </a:r>
            <a:r>
              <a:rPr lang="en-AU" altLang="en-US" b="1">
                <a:solidFill>
                  <a:srgbClr val="990099"/>
                </a:solidFill>
                <a:latin typeface="Comic Sans MS" pitchFamily="66" charset="0"/>
              </a:rPr>
              <a:t>c</a:t>
            </a:r>
            <a:r>
              <a:rPr lang="en-AU" altLang="en-US" b="1" baseline="0">
                <a:solidFill>
                  <a:srgbClr val="990099"/>
                </a:solidFill>
                <a:latin typeface="Comic Sans MS" pitchFamily="66" charset="0"/>
              </a:rPr>
              <a:t> = 2.55mV/A.m (T41C8)</a:t>
            </a:r>
          </a:p>
        </p:txBody>
      </p:sp>
      <p:sp>
        <p:nvSpPr>
          <p:cNvPr id="15" name="TextBox 6"/>
          <p:cNvSpPr txBox="1">
            <a:spLocks noChangeArrowheads="1"/>
          </p:cNvSpPr>
          <p:nvPr/>
        </p:nvSpPr>
        <p:spPr bwMode="auto">
          <a:xfrm>
            <a:off x="2735126" y="1179153"/>
            <a:ext cx="23812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AU" altLang="en-US" b="1" baseline="0" dirty="0">
                <a:solidFill>
                  <a:srgbClr val="FF0000"/>
                </a:solidFill>
                <a:latin typeface="Comic Sans MS" pitchFamily="66" charset="0"/>
              </a:rPr>
              <a:t>=  20 x 63 x  2.55</a:t>
            </a:r>
            <a:endParaRPr lang="en-AU" altLang="en-US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cxnSp>
        <p:nvCxnSpPr>
          <p:cNvPr id="16" name="Straight Connector 8"/>
          <p:cNvCxnSpPr>
            <a:cxnSpLocks noChangeShapeType="1"/>
          </p:cNvCxnSpPr>
          <p:nvPr/>
        </p:nvCxnSpPr>
        <p:spPr bwMode="auto">
          <a:xfrm>
            <a:off x="3203439" y="1518878"/>
            <a:ext cx="1727200" cy="0"/>
          </a:xfrm>
          <a:prstGeom prst="lin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" name="TextBox 11"/>
          <p:cNvSpPr txBox="1">
            <a:spLocks noChangeArrowheads="1"/>
          </p:cNvSpPr>
          <p:nvPr/>
        </p:nvSpPr>
        <p:spPr bwMode="auto">
          <a:xfrm>
            <a:off x="3678101" y="1510941"/>
            <a:ext cx="7493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AU" altLang="en-US" b="1" baseline="0">
                <a:solidFill>
                  <a:srgbClr val="FF0000"/>
                </a:solidFill>
                <a:latin typeface="Comic Sans MS" pitchFamily="66" charset="0"/>
              </a:rPr>
              <a:t>1000</a:t>
            </a:r>
            <a:endParaRPr lang="en-AU" altLang="en-US" b="1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8" name="TextBox 6"/>
          <p:cNvSpPr txBox="1">
            <a:spLocks noChangeArrowheads="1"/>
          </p:cNvSpPr>
          <p:nvPr/>
        </p:nvSpPr>
        <p:spPr bwMode="auto">
          <a:xfrm>
            <a:off x="5095739" y="1287103"/>
            <a:ext cx="173957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US" altLang="en-US" b="1" baseline="0" dirty="0">
                <a:solidFill>
                  <a:srgbClr val="FF0000"/>
                </a:solidFill>
                <a:latin typeface="Comic Sans MS" pitchFamily="66" charset="0"/>
              </a:rPr>
              <a:t>=  3.22V (3</a:t>
            </a:r>
            <a:r>
              <a:rPr lang="el-GR" altLang="en-US" b="1" baseline="0" dirty="0">
                <a:solidFill>
                  <a:srgbClr val="FF0000"/>
                </a:solidFill>
                <a:latin typeface="Consolas" pitchFamily="49" charset="0"/>
              </a:rPr>
              <a:t>φ</a:t>
            </a:r>
            <a:r>
              <a:rPr lang="en-US" altLang="en-US" b="1" baseline="0" dirty="0">
                <a:solidFill>
                  <a:srgbClr val="FF0000"/>
                </a:solidFill>
                <a:latin typeface="Comic Sans MS" pitchFamily="66" charset="0"/>
              </a:rPr>
              <a:t>)</a:t>
            </a:r>
            <a:endParaRPr lang="en-AU" altLang="en-US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4715581" y="2241810"/>
            <a:ext cx="24176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AU" altLang="en-US" b="1" baseline="0">
                <a:solidFill>
                  <a:srgbClr val="0000FF"/>
                </a:solidFill>
                <a:latin typeface="Comic Sans MS" pitchFamily="66" charset="0"/>
              </a:rPr>
              <a:t>%</a:t>
            </a:r>
            <a:r>
              <a:rPr lang="en-AU" altLang="en-US" b="1">
                <a:solidFill>
                  <a:srgbClr val="0000FF"/>
                </a:solidFill>
                <a:latin typeface="Comic Sans MS" pitchFamily="66" charset="0"/>
              </a:rPr>
              <a:t>p</a:t>
            </a:r>
            <a:r>
              <a:rPr lang="en-AU" altLang="en-US" b="1" baseline="0">
                <a:solidFill>
                  <a:srgbClr val="0000FF"/>
                </a:solidFill>
                <a:latin typeface="Comic Sans MS" pitchFamily="66" charset="0"/>
              </a:rPr>
              <a:t> = 5% - 0.805% </a:t>
            </a:r>
            <a:endParaRPr lang="en-AU" altLang="en-US" b="1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21" name="TextBox 6"/>
          <p:cNvSpPr txBox="1">
            <a:spLocks noChangeArrowheads="1"/>
          </p:cNvSpPr>
          <p:nvPr/>
        </p:nvSpPr>
        <p:spPr bwMode="auto">
          <a:xfrm>
            <a:off x="7057144" y="2241810"/>
            <a:ext cx="13773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AU" altLang="en-US" b="1" baseline="0">
                <a:solidFill>
                  <a:srgbClr val="0000FF"/>
                </a:solidFill>
                <a:latin typeface="Comic Sans MS" pitchFamily="66" charset="0"/>
              </a:rPr>
              <a:t> = 4.195%</a:t>
            </a:r>
            <a:endParaRPr lang="en-AU" altLang="en-US" b="1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791580" y="3928976"/>
            <a:ext cx="189507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AU" altLang="en-US" b="1" baseline="0">
                <a:solidFill>
                  <a:srgbClr val="FF0000"/>
                </a:solidFill>
                <a:latin typeface="Comic Sans MS" pitchFamily="66" charset="0"/>
              </a:rPr>
              <a:t>V</a:t>
            </a:r>
            <a:r>
              <a:rPr lang="en-AU" altLang="en-US" b="1">
                <a:solidFill>
                  <a:srgbClr val="FF0000"/>
                </a:solidFill>
                <a:latin typeface="Comic Sans MS" pitchFamily="66" charset="0"/>
              </a:rPr>
              <a:t>c</a:t>
            </a:r>
            <a:r>
              <a:rPr lang="en-AU" altLang="en-US" b="1" baseline="0">
                <a:solidFill>
                  <a:srgbClr val="FF0000"/>
                </a:solidFill>
                <a:latin typeface="Comic Sans MS" pitchFamily="66" charset="0"/>
              </a:rPr>
              <a:t> = 1000 x V</a:t>
            </a:r>
            <a:r>
              <a:rPr lang="en-AU" altLang="en-US" b="1">
                <a:solidFill>
                  <a:srgbClr val="FF0000"/>
                </a:solidFill>
                <a:latin typeface="Comic Sans MS" pitchFamily="66" charset="0"/>
              </a:rPr>
              <a:t>p</a:t>
            </a:r>
          </a:p>
        </p:txBody>
      </p:sp>
      <p:cxnSp>
        <p:nvCxnSpPr>
          <p:cNvPr id="23" name="Straight Connector 8"/>
          <p:cNvCxnSpPr>
            <a:cxnSpLocks noChangeShapeType="1"/>
          </p:cNvCxnSpPr>
          <p:nvPr/>
        </p:nvCxnSpPr>
        <p:spPr bwMode="auto">
          <a:xfrm>
            <a:off x="1547230" y="4365538"/>
            <a:ext cx="1223962" cy="0"/>
          </a:xfrm>
          <a:prstGeom prst="lin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" name="TextBox 11"/>
          <p:cNvSpPr txBox="1">
            <a:spLocks noChangeArrowheads="1"/>
          </p:cNvSpPr>
          <p:nvPr/>
        </p:nvSpPr>
        <p:spPr bwMode="auto">
          <a:xfrm>
            <a:off x="1547230" y="4324263"/>
            <a:ext cx="9428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AU" altLang="en-US" b="1" baseline="0">
                <a:solidFill>
                  <a:srgbClr val="FF0000"/>
                </a:solidFill>
                <a:latin typeface="Comic Sans MS" pitchFamily="66" charset="0"/>
              </a:rPr>
              <a:t>(L x I)</a:t>
            </a:r>
            <a:endParaRPr lang="en-AU" altLang="en-US" b="1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5" name="TextBox 6"/>
          <p:cNvSpPr txBox="1">
            <a:spLocks noChangeArrowheads="1"/>
          </p:cNvSpPr>
          <p:nvPr/>
        </p:nvSpPr>
        <p:spPr bwMode="auto">
          <a:xfrm>
            <a:off x="2868030" y="3949613"/>
            <a:ext cx="204575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AU" altLang="en-US" b="1" baseline="0">
                <a:solidFill>
                  <a:srgbClr val="FF0000"/>
                </a:solidFill>
                <a:latin typeface="Comic Sans MS" pitchFamily="66" charset="0"/>
              </a:rPr>
              <a:t>=   1000 x 9.65</a:t>
            </a:r>
            <a:endParaRPr lang="en-AU" altLang="en-US" b="1">
              <a:solidFill>
                <a:srgbClr val="FF0000"/>
              </a:solidFill>
              <a:latin typeface="Comic Sans MS" pitchFamily="66" charset="0"/>
            </a:endParaRPr>
          </a:p>
        </p:txBody>
      </p:sp>
      <p:cxnSp>
        <p:nvCxnSpPr>
          <p:cNvPr id="26" name="Straight Connector 8"/>
          <p:cNvCxnSpPr>
            <a:cxnSpLocks noChangeShapeType="1"/>
          </p:cNvCxnSpPr>
          <p:nvPr/>
        </p:nvCxnSpPr>
        <p:spPr bwMode="auto">
          <a:xfrm>
            <a:off x="3507792" y="4362363"/>
            <a:ext cx="1516063" cy="3175"/>
          </a:xfrm>
          <a:prstGeom prst="lin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3603042" y="4360776"/>
            <a:ext cx="125386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AU" altLang="en-US" b="1" baseline="0">
                <a:solidFill>
                  <a:srgbClr val="FF0000"/>
                </a:solidFill>
                <a:latin typeface="Comic Sans MS" pitchFamily="66" charset="0"/>
              </a:rPr>
              <a:t>(55 x 22)</a:t>
            </a:r>
            <a:endParaRPr lang="en-AU" altLang="en-US" b="1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8" name="TextBox 6"/>
          <p:cNvSpPr txBox="1">
            <a:spLocks noChangeArrowheads="1"/>
          </p:cNvSpPr>
          <p:nvPr/>
        </p:nvSpPr>
        <p:spPr bwMode="auto">
          <a:xfrm>
            <a:off x="5104817" y="4144876"/>
            <a:ext cx="248497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US" altLang="en-US" b="1" baseline="0" dirty="0">
                <a:solidFill>
                  <a:srgbClr val="FF0000"/>
                </a:solidFill>
                <a:latin typeface="Comic Sans MS" pitchFamily="66" charset="0"/>
              </a:rPr>
              <a:t>= 7.98mV/A.m. (1</a:t>
            </a:r>
            <a:r>
              <a:rPr lang="el-GR" altLang="en-US" b="1" baseline="0" dirty="0">
                <a:solidFill>
                  <a:srgbClr val="FF0000"/>
                </a:solidFill>
                <a:latin typeface="Consolas" pitchFamily="49" charset="0"/>
              </a:rPr>
              <a:t>φ</a:t>
            </a:r>
            <a:r>
              <a:rPr lang="en-US" altLang="en-US" b="1" baseline="0" dirty="0">
                <a:solidFill>
                  <a:srgbClr val="FF0000"/>
                </a:solidFill>
                <a:latin typeface="Comic Sans MS" pitchFamily="66" charset="0"/>
              </a:rPr>
              <a:t>)</a:t>
            </a:r>
            <a:endParaRPr lang="en-AU" altLang="en-US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791580" y="4797152"/>
            <a:ext cx="264687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AU" altLang="en-US" b="1" baseline="0">
                <a:solidFill>
                  <a:srgbClr val="990099"/>
                </a:solidFill>
                <a:latin typeface="Comic Sans MS" pitchFamily="66" charset="0"/>
              </a:rPr>
              <a:t>3</a:t>
            </a:r>
            <a:r>
              <a:rPr lang="el-GR" altLang="en-US" b="1" baseline="0">
                <a:solidFill>
                  <a:srgbClr val="990099"/>
                </a:solidFill>
                <a:latin typeface="Comic Sans MS" pitchFamily="66" charset="0"/>
              </a:rPr>
              <a:t> </a:t>
            </a:r>
            <a:r>
              <a:rPr lang="el-GR" altLang="en-US" b="1" baseline="0">
                <a:solidFill>
                  <a:srgbClr val="990099"/>
                </a:solidFill>
                <a:latin typeface="Consolas" pitchFamily="49" charset="0"/>
              </a:rPr>
              <a:t>φ</a:t>
            </a:r>
            <a:r>
              <a:rPr lang="en-AU" altLang="en-US" b="1" baseline="0">
                <a:solidFill>
                  <a:srgbClr val="990099"/>
                </a:solidFill>
                <a:latin typeface="Comic Sans MS" pitchFamily="66" charset="0"/>
              </a:rPr>
              <a:t> V</a:t>
            </a:r>
            <a:r>
              <a:rPr lang="en-AU" altLang="en-US" b="1">
                <a:solidFill>
                  <a:srgbClr val="990099"/>
                </a:solidFill>
                <a:latin typeface="Comic Sans MS" pitchFamily="66" charset="0"/>
              </a:rPr>
              <a:t>c</a:t>
            </a:r>
            <a:r>
              <a:rPr lang="en-AU" altLang="en-US" b="1" baseline="0">
                <a:solidFill>
                  <a:srgbClr val="990099"/>
                </a:solidFill>
                <a:latin typeface="Comic Sans MS" pitchFamily="66" charset="0"/>
              </a:rPr>
              <a:t>= 7.98 x 0.866</a:t>
            </a:r>
            <a:endParaRPr lang="en-AU" altLang="en-US" b="1">
              <a:solidFill>
                <a:srgbClr val="990099"/>
              </a:solidFill>
              <a:latin typeface="Comic Sans MS" pitchFamily="66" charset="0"/>
            </a:endParaRP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3598280" y="4797152"/>
            <a:ext cx="194796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AU" altLang="en-US" b="1" baseline="0">
                <a:solidFill>
                  <a:srgbClr val="990099"/>
                </a:solidFill>
                <a:latin typeface="Comic Sans MS" pitchFamily="66" charset="0"/>
              </a:rPr>
              <a:t>= 6.91mV/A.m.</a:t>
            </a:r>
            <a:endParaRPr lang="en-AU" altLang="en-US" b="1">
              <a:solidFill>
                <a:srgbClr val="990099"/>
              </a:solidFill>
              <a:latin typeface="Comic Sans MS" pitchFamily="66" charset="0"/>
            </a:endParaRPr>
          </a:p>
        </p:txBody>
      </p:sp>
      <p:sp>
        <p:nvSpPr>
          <p:cNvPr id="31" name="TextBox 6"/>
          <p:cNvSpPr txBox="1">
            <a:spLocks noChangeArrowheads="1"/>
          </p:cNvSpPr>
          <p:nvPr/>
        </p:nvSpPr>
        <p:spPr bwMode="auto">
          <a:xfrm>
            <a:off x="719844" y="2222760"/>
            <a:ext cx="218681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AU" altLang="en-US" b="1" baseline="0">
                <a:solidFill>
                  <a:srgbClr val="0000FF"/>
                </a:solidFill>
                <a:latin typeface="Comic Sans MS" pitchFamily="66" charset="0"/>
              </a:rPr>
              <a:t>V</a:t>
            </a:r>
            <a:r>
              <a:rPr lang="en-AU" altLang="en-US" b="1">
                <a:solidFill>
                  <a:srgbClr val="0000FF"/>
                </a:solidFill>
                <a:latin typeface="Comic Sans MS" pitchFamily="66" charset="0"/>
              </a:rPr>
              <a:t>%</a:t>
            </a:r>
            <a:r>
              <a:rPr lang="en-AU" altLang="en-US" b="1" baseline="0">
                <a:solidFill>
                  <a:srgbClr val="0000FF"/>
                </a:solidFill>
                <a:latin typeface="Comic Sans MS" pitchFamily="66" charset="0"/>
              </a:rPr>
              <a:t> = 3.22  x 100</a:t>
            </a:r>
            <a:endParaRPr lang="en-AU" altLang="en-US" b="1">
              <a:solidFill>
                <a:srgbClr val="0000FF"/>
              </a:solidFill>
              <a:latin typeface="Comic Sans MS" pitchFamily="66" charset="0"/>
            </a:endParaRPr>
          </a:p>
        </p:txBody>
      </p:sp>
      <p:cxnSp>
        <p:nvCxnSpPr>
          <p:cNvPr id="32" name="Straight Connector 8"/>
          <p:cNvCxnSpPr>
            <a:cxnSpLocks noChangeShapeType="1"/>
          </p:cNvCxnSpPr>
          <p:nvPr/>
        </p:nvCxnSpPr>
        <p:spPr bwMode="auto">
          <a:xfrm>
            <a:off x="1473906" y="2565660"/>
            <a:ext cx="612775" cy="1588"/>
          </a:xfrm>
          <a:prstGeom prst="line">
            <a:avLst/>
          </a:prstGeom>
          <a:noFill/>
          <a:ln w="25400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3" name="TextBox 11"/>
          <p:cNvSpPr txBox="1">
            <a:spLocks noChangeArrowheads="1"/>
          </p:cNvSpPr>
          <p:nvPr/>
        </p:nvSpPr>
        <p:spPr bwMode="auto">
          <a:xfrm>
            <a:off x="1472319" y="2564073"/>
            <a:ext cx="60785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AU" altLang="en-US" b="1" baseline="0">
                <a:solidFill>
                  <a:srgbClr val="0000FF"/>
                </a:solidFill>
                <a:latin typeface="Comic Sans MS" pitchFamily="66" charset="0"/>
              </a:rPr>
              <a:t>400</a:t>
            </a:r>
            <a:endParaRPr lang="en-AU" altLang="en-US" b="1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34" name="TextBox 6"/>
          <p:cNvSpPr txBox="1">
            <a:spLocks noChangeArrowheads="1"/>
          </p:cNvSpPr>
          <p:nvPr/>
        </p:nvSpPr>
        <p:spPr bwMode="auto">
          <a:xfrm>
            <a:off x="3024894" y="2237048"/>
            <a:ext cx="13773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AU" altLang="en-US" b="1" baseline="0" dirty="0">
                <a:solidFill>
                  <a:srgbClr val="0000FF"/>
                </a:solidFill>
                <a:latin typeface="Comic Sans MS" pitchFamily="66" charset="0"/>
              </a:rPr>
              <a:t>=  0.805%</a:t>
            </a:r>
            <a:endParaRPr lang="en-AU" altLang="en-US" b="1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35" name="TextBox 6"/>
          <p:cNvSpPr txBox="1">
            <a:spLocks noChangeArrowheads="1"/>
          </p:cNvSpPr>
          <p:nvPr/>
        </p:nvSpPr>
        <p:spPr bwMode="auto">
          <a:xfrm>
            <a:off x="754769" y="3064894"/>
            <a:ext cx="25715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AU" altLang="en-US" b="1" baseline="0" dirty="0" err="1">
                <a:solidFill>
                  <a:srgbClr val="0000FF"/>
                </a:solidFill>
                <a:latin typeface="Comic Sans MS" pitchFamily="66" charset="0"/>
              </a:rPr>
              <a:t>V</a:t>
            </a:r>
            <a:r>
              <a:rPr lang="en-AU" altLang="en-US" b="1" dirty="0" err="1">
                <a:solidFill>
                  <a:srgbClr val="0000FF"/>
                </a:solidFill>
                <a:latin typeface="Comic Sans MS" pitchFamily="66" charset="0"/>
              </a:rPr>
              <a:t>p</a:t>
            </a:r>
            <a:r>
              <a:rPr lang="en-AU" altLang="en-US" b="1" baseline="0" dirty="0">
                <a:solidFill>
                  <a:srgbClr val="0000FF"/>
                </a:solidFill>
                <a:latin typeface="Comic Sans MS" pitchFamily="66" charset="0"/>
              </a:rPr>
              <a:t> = 230  x 4.195 %</a:t>
            </a:r>
            <a:endParaRPr lang="en-AU" altLang="en-US" b="1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38" name="TextBox 6"/>
          <p:cNvSpPr txBox="1">
            <a:spLocks noChangeArrowheads="1"/>
          </p:cNvSpPr>
          <p:nvPr/>
        </p:nvSpPr>
        <p:spPr bwMode="auto">
          <a:xfrm>
            <a:off x="3650419" y="3064954"/>
            <a:ext cx="120257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AU" altLang="en-US" b="1" baseline="0" dirty="0">
                <a:solidFill>
                  <a:srgbClr val="0000FF"/>
                </a:solidFill>
                <a:latin typeface="Comic Sans MS" pitchFamily="66" charset="0"/>
              </a:rPr>
              <a:t>=  9.65V</a:t>
            </a:r>
            <a:endParaRPr lang="en-AU" altLang="en-US" b="1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36" name="TextBox 6"/>
          <p:cNvSpPr txBox="1">
            <a:spLocks noChangeArrowheads="1"/>
          </p:cNvSpPr>
          <p:nvPr/>
        </p:nvSpPr>
        <p:spPr bwMode="auto">
          <a:xfrm>
            <a:off x="764840" y="5693246"/>
            <a:ext cx="450636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AU" altLang="en-US" b="1" baseline="0">
                <a:solidFill>
                  <a:srgbClr val="0000FF"/>
                </a:solidFill>
                <a:latin typeface="Comic Sans MS" pitchFamily="66" charset="0"/>
              </a:rPr>
              <a:t>C.S.A. = 6mm</a:t>
            </a:r>
            <a:r>
              <a:rPr lang="en-AU" altLang="en-US" b="1" baseline="30000">
                <a:solidFill>
                  <a:srgbClr val="0000FF"/>
                </a:solidFill>
                <a:latin typeface="Comic Sans MS" pitchFamily="66" charset="0"/>
              </a:rPr>
              <a:t>2</a:t>
            </a:r>
            <a:r>
              <a:rPr lang="en-AU" altLang="en-US" b="1" baseline="0">
                <a:solidFill>
                  <a:srgbClr val="0000FF"/>
                </a:solidFill>
                <a:latin typeface="Comic Sans MS" pitchFamily="66" charset="0"/>
              </a:rPr>
              <a:t> (6.49mV/A.m) T41 C6</a:t>
            </a:r>
          </a:p>
        </p:txBody>
      </p:sp>
    </p:spTree>
    <p:extLst>
      <p:ext uri="{BB962C8B-B14F-4D97-AF65-F5344CB8AC3E}">
        <p14:creationId xmlns:p14="http://schemas.microsoft.com/office/powerpoint/2010/main" val="2714240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36" grpId="0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0A2D17-AE25-4B7F-B57B-59214BF4DB9F}" type="slidenum">
              <a:rPr lang="en-AU" smtClean="0">
                <a:solidFill>
                  <a:srgbClr val="262626"/>
                </a:solidFill>
              </a:rPr>
              <a:pPr>
                <a:defRPr/>
              </a:pPr>
              <a:t>83</a:t>
            </a:fld>
            <a:endParaRPr lang="en-AU" dirty="0">
              <a:solidFill>
                <a:srgbClr val="262626"/>
              </a:solidFill>
            </a:endParaRPr>
          </a:p>
        </p:txBody>
      </p:sp>
      <p:sp>
        <p:nvSpPr>
          <p:cNvPr id="20" name="Oval 2"/>
          <p:cNvSpPr>
            <a:spLocks noChangeAspect="1" noChangeArrowheads="1"/>
          </p:cNvSpPr>
          <p:nvPr/>
        </p:nvSpPr>
        <p:spPr bwMode="auto">
          <a:xfrm>
            <a:off x="8856029" y="6489340"/>
            <a:ext cx="144463" cy="142875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800" dirty="0">
                <a:latin typeface="Arial" charset="0"/>
              </a:rPr>
              <a:t>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80628"/>
            <a:ext cx="8459477" cy="6239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752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0A2D17-AE25-4B7F-B57B-59214BF4DB9F}" type="slidenum">
              <a:rPr lang="en-AU" smtClean="0">
                <a:solidFill>
                  <a:srgbClr val="262626"/>
                </a:solidFill>
              </a:rPr>
              <a:pPr>
                <a:defRPr/>
              </a:pPr>
              <a:t>84</a:t>
            </a:fld>
            <a:endParaRPr lang="en-AU" dirty="0">
              <a:solidFill>
                <a:srgbClr val="262626"/>
              </a:solidFill>
            </a:endParaRPr>
          </a:p>
        </p:txBody>
      </p:sp>
      <p:sp>
        <p:nvSpPr>
          <p:cNvPr id="20" name="Oval 2"/>
          <p:cNvSpPr>
            <a:spLocks noChangeAspect="1" noChangeArrowheads="1"/>
          </p:cNvSpPr>
          <p:nvPr/>
        </p:nvSpPr>
        <p:spPr bwMode="auto">
          <a:xfrm>
            <a:off x="8856029" y="6489340"/>
            <a:ext cx="144463" cy="142875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800" dirty="0">
                <a:latin typeface="Arial" charset="0"/>
              </a:rPr>
              <a:t>L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78" b="5664"/>
          <a:stretch/>
        </p:blipFill>
        <p:spPr bwMode="auto">
          <a:xfrm>
            <a:off x="575556" y="188640"/>
            <a:ext cx="8207375" cy="5531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prstDash val="lgDash"/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5758743" y="2479777"/>
            <a:ext cx="1333500" cy="250825"/>
          </a:xfrm>
          <a:prstGeom prst="rect">
            <a:avLst/>
          </a:prstGeom>
          <a:solidFill>
            <a:srgbClr val="92D05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AU" altLang="en-US" baseline="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186743" y="4179989"/>
            <a:ext cx="5364163" cy="252413"/>
          </a:xfrm>
          <a:prstGeom prst="rect">
            <a:avLst/>
          </a:prstGeom>
          <a:noFill/>
          <a:ln w="158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AU" altLang="en-US" baseline="0"/>
          </a:p>
        </p:txBody>
      </p:sp>
      <p:sp>
        <p:nvSpPr>
          <p:cNvPr id="13" name="Oval 12"/>
          <p:cNvSpPr>
            <a:spLocks noChangeArrowheads="1"/>
          </p:cNvSpPr>
          <p:nvPr/>
        </p:nvSpPr>
        <p:spPr bwMode="auto">
          <a:xfrm>
            <a:off x="1150231" y="4141889"/>
            <a:ext cx="612775" cy="325438"/>
          </a:xfrm>
          <a:prstGeom prst="ellipse">
            <a:avLst/>
          </a:prstGeom>
          <a:noFill/>
          <a:ln w="9525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AU" altLang="en-US" baseline="0"/>
          </a:p>
        </p:txBody>
      </p:sp>
      <p:sp>
        <p:nvSpPr>
          <p:cNvPr id="14" name="TextBox 6"/>
          <p:cNvSpPr txBox="1">
            <a:spLocks noChangeArrowheads="1"/>
          </p:cNvSpPr>
          <p:nvPr/>
        </p:nvSpPr>
        <p:spPr bwMode="auto">
          <a:xfrm>
            <a:off x="6731372" y="4103229"/>
            <a:ext cx="2384425" cy="36988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US" altLang="en-US" b="1" baseline="0">
                <a:solidFill>
                  <a:srgbClr val="FF0000"/>
                </a:solidFill>
                <a:latin typeface="Comic Sans MS" pitchFamily="66" charset="0"/>
              </a:rPr>
              <a:t>V</a:t>
            </a:r>
            <a:r>
              <a:rPr lang="en-US" altLang="en-US" b="1">
                <a:solidFill>
                  <a:srgbClr val="FF0000"/>
                </a:solidFill>
                <a:latin typeface="Comic Sans MS" pitchFamily="66" charset="0"/>
              </a:rPr>
              <a:t>C</a:t>
            </a:r>
            <a:r>
              <a:rPr lang="en-US" altLang="en-US" b="1" baseline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altLang="en-US" b="1" baseline="0" dirty="0">
                <a:solidFill>
                  <a:srgbClr val="FF0000"/>
                </a:solidFill>
                <a:latin typeface="Comic Sans MS" pitchFamily="66" charset="0"/>
              </a:rPr>
              <a:t>= 1.62 mV/A.m.</a:t>
            </a:r>
            <a:endParaRPr lang="en-AU" altLang="en-US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5794464" y="2739567"/>
            <a:ext cx="647700" cy="2987675"/>
          </a:xfrm>
          <a:prstGeom prst="rect">
            <a:avLst/>
          </a:prstGeom>
          <a:solidFill>
            <a:srgbClr val="92D05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AU" altLang="en-US" baseline="0"/>
          </a:p>
        </p:txBody>
      </p:sp>
      <p:sp>
        <p:nvSpPr>
          <p:cNvPr id="16" name="Oval 12"/>
          <p:cNvSpPr>
            <a:spLocks noChangeArrowheads="1"/>
          </p:cNvSpPr>
          <p:nvPr/>
        </p:nvSpPr>
        <p:spPr bwMode="auto">
          <a:xfrm>
            <a:off x="5830181" y="4141889"/>
            <a:ext cx="612775" cy="325438"/>
          </a:xfrm>
          <a:prstGeom prst="ellipse">
            <a:avLst/>
          </a:prstGeom>
          <a:noFill/>
          <a:ln w="9525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AU" altLang="en-US" baseline="0"/>
          </a:p>
        </p:txBody>
      </p:sp>
    </p:spTree>
    <p:extLst>
      <p:ext uri="{BB962C8B-B14F-4D97-AF65-F5344CB8AC3E}">
        <p14:creationId xmlns:p14="http://schemas.microsoft.com/office/powerpoint/2010/main" val="2237629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0A2D17-AE25-4B7F-B57B-59214BF4DB9F}" type="slidenum">
              <a:rPr lang="en-AU" smtClean="0">
                <a:solidFill>
                  <a:srgbClr val="262626"/>
                </a:solidFill>
              </a:rPr>
              <a:pPr>
                <a:defRPr/>
              </a:pPr>
              <a:t>85</a:t>
            </a:fld>
            <a:endParaRPr lang="en-AU" dirty="0">
              <a:solidFill>
                <a:srgbClr val="262626"/>
              </a:solidFill>
            </a:endParaRPr>
          </a:p>
        </p:txBody>
      </p:sp>
      <p:sp>
        <p:nvSpPr>
          <p:cNvPr id="20" name="Oval 2"/>
          <p:cNvSpPr>
            <a:spLocks noChangeAspect="1" noChangeArrowheads="1"/>
          </p:cNvSpPr>
          <p:nvPr/>
        </p:nvSpPr>
        <p:spPr bwMode="auto">
          <a:xfrm>
            <a:off x="8856029" y="6489340"/>
            <a:ext cx="144463" cy="142875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800" dirty="0">
                <a:latin typeface="Arial" charset="0"/>
              </a:rPr>
              <a:t>L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825152" y="764704"/>
            <a:ext cx="19271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AU" altLang="en-US" b="1" baseline="0">
                <a:solidFill>
                  <a:srgbClr val="FF0000"/>
                </a:solidFill>
                <a:latin typeface="Comic Sans MS" pitchFamily="66" charset="0"/>
              </a:rPr>
              <a:t>V</a:t>
            </a:r>
            <a:r>
              <a:rPr lang="en-AU" altLang="en-US" b="1">
                <a:solidFill>
                  <a:srgbClr val="FF0000"/>
                </a:solidFill>
                <a:latin typeface="Comic Sans MS" pitchFamily="66" charset="0"/>
              </a:rPr>
              <a:t>d</a:t>
            </a:r>
            <a:r>
              <a:rPr lang="en-AU" altLang="en-US" b="1" baseline="0">
                <a:solidFill>
                  <a:srgbClr val="FF0000"/>
                </a:solidFill>
                <a:latin typeface="Comic Sans MS" pitchFamily="66" charset="0"/>
              </a:rPr>
              <a:t> = L x I x V</a:t>
            </a:r>
            <a:r>
              <a:rPr lang="en-AU" altLang="en-US" b="1">
                <a:solidFill>
                  <a:srgbClr val="FF0000"/>
                </a:solidFill>
                <a:latin typeface="Comic Sans MS" pitchFamily="66" charset="0"/>
              </a:rPr>
              <a:t>c</a:t>
            </a:r>
          </a:p>
        </p:txBody>
      </p:sp>
      <p:cxnSp>
        <p:nvCxnSpPr>
          <p:cNvPr id="12" name="Straight Connector 8"/>
          <p:cNvCxnSpPr>
            <a:cxnSpLocks noChangeShapeType="1"/>
          </p:cNvCxnSpPr>
          <p:nvPr/>
        </p:nvCxnSpPr>
        <p:spPr bwMode="auto">
          <a:xfrm>
            <a:off x="1583977" y="1159992"/>
            <a:ext cx="1223963" cy="1587"/>
          </a:xfrm>
          <a:prstGeom prst="lin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" name="TextBox 11"/>
          <p:cNvSpPr txBox="1">
            <a:spLocks noChangeArrowheads="1"/>
          </p:cNvSpPr>
          <p:nvPr/>
        </p:nvSpPr>
        <p:spPr bwMode="auto">
          <a:xfrm>
            <a:off x="1580802" y="1191742"/>
            <a:ext cx="74892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AU" altLang="en-US" b="1" baseline="0">
                <a:solidFill>
                  <a:srgbClr val="FF0000"/>
                </a:solidFill>
                <a:latin typeface="Comic Sans MS" pitchFamily="66" charset="0"/>
              </a:rPr>
              <a:t>1000</a:t>
            </a:r>
            <a:endParaRPr lang="en-AU" altLang="en-US" b="1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4" name="TextBox 6"/>
          <p:cNvSpPr txBox="1">
            <a:spLocks noChangeArrowheads="1"/>
          </p:cNvSpPr>
          <p:nvPr/>
        </p:nvSpPr>
        <p:spPr bwMode="auto">
          <a:xfrm>
            <a:off x="828327" y="368660"/>
            <a:ext cx="317747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AU" altLang="en-US" b="1" baseline="0">
                <a:solidFill>
                  <a:srgbClr val="990099"/>
                </a:solidFill>
                <a:latin typeface="Comic Sans MS" pitchFamily="66" charset="0"/>
              </a:rPr>
              <a:t>V</a:t>
            </a:r>
            <a:r>
              <a:rPr lang="en-AU" altLang="en-US" b="1">
                <a:solidFill>
                  <a:srgbClr val="990099"/>
                </a:solidFill>
                <a:latin typeface="Comic Sans MS" pitchFamily="66" charset="0"/>
              </a:rPr>
              <a:t>c</a:t>
            </a:r>
            <a:r>
              <a:rPr lang="en-AU" altLang="en-US" b="1" baseline="0">
                <a:solidFill>
                  <a:srgbClr val="990099"/>
                </a:solidFill>
                <a:latin typeface="Comic Sans MS" pitchFamily="66" charset="0"/>
              </a:rPr>
              <a:t> = 1.62mV/A.m (T41C8)</a:t>
            </a:r>
          </a:p>
        </p:txBody>
      </p:sp>
      <p:sp>
        <p:nvSpPr>
          <p:cNvPr id="15" name="TextBox 6"/>
          <p:cNvSpPr txBox="1">
            <a:spLocks noChangeArrowheads="1"/>
          </p:cNvSpPr>
          <p:nvPr/>
        </p:nvSpPr>
        <p:spPr bwMode="auto">
          <a:xfrm>
            <a:off x="2736502" y="821854"/>
            <a:ext cx="242245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AU" altLang="en-US" b="1" baseline="0">
                <a:solidFill>
                  <a:srgbClr val="FF0000"/>
                </a:solidFill>
                <a:latin typeface="Comic Sans MS" pitchFamily="66" charset="0"/>
              </a:rPr>
              <a:t>=  25 x 100 x 1.62</a:t>
            </a:r>
            <a:endParaRPr lang="en-AU" altLang="en-US" b="1">
              <a:solidFill>
                <a:srgbClr val="FF0000"/>
              </a:solidFill>
              <a:latin typeface="Comic Sans MS" pitchFamily="66" charset="0"/>
            </a:endParaRPr>
          </a:p>
        </p:txBody>
      </p:sp>
      <p:cxnSp>
        <p:nvCxnSpPr>
          <p:cNvPr id="16" name="Straight Connector 8"/>
          <p:cNvCxnSpPr>
            <a:cxnSpLocks noChangeShapeType="1"/>
          </p:cNvCxnSpPr>
          <p:nvPr/>
        </p:nvCxnSpPr>
        <p:spPr bwMode="auto">
          <a:xfrm>
            <a:off x="3239740" y="1161579"/>
            <a:ext cx="2017712" cy="0"/>
          </a:xfrm>
          <a:prstGeom prst="lin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" name="TextBox 11"/>
          <p:cNvSpPr txBox="1">
            <a:spLocks noChangeArrowheads="1"/>
          </p:cNvSpPr>
          <p:nvPr/>
        </p:nvSpPr>
        <p:spPr bwMode="auto">
          <a:xfrm>
            <a:off x="3857277" y="1161579"/>
            <a:ext cx="74892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AU" altLang="en-US" b="1" baseline="0">
                <a:solidFill>
                  <a:srgbClr val="FF0000"/>
                </a:solidFill>
                <a:latin typeface="Comic Sans MS" pitchFamily="66" charset="0"/>
              </a:rPr>
              <a:t>1000</a:t>
            </a:r>
            <a:endParaRPr lang="en-AU" altLang="en-US" b="1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8" name="TextBox 6"/>
          <p:cNvSpPr txBox="1">
            <a:spLocks noChangeArrowheads="1"/>
          </p:cNvSpPr>
          <p:nvPr/>
        </p:nvSpPr>
        <p:spPr bwMode="auto">
          <a:xfrm>
            <a:off x="5414615" y="934567"/>
            <a:ext cx="173957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US" altLang="en-US" b="1" baseline="0" dirty="0">
                <a:solidFill>
                  <a:srgbClr val="FF0000"/>
                </a:solidFill>
                <a:latin typeface="Comic Sans MS" pitchFamily="66" charset="0"/>
              </a:rPr>
              <a:t>=  4.05V (3</a:t>
            </a:r>
            <a:r>
              <a:rPr lang="el-GR" altLang="en-US" b="1" baseline="0" dirty="0">
                <a:solidFill>
                  <a:srgbClr val="FF0000"/>
                </a:solidFill>
                <a:latin typeface="Consolas" pitchFamily="49" charset="0"/>
              </a:rPr>
              <a:t>φ</a:t>
            </a:r>
            <a:r>
              <a:rPr lang="en-US" altLang="en-US" b="1" baseline="0" dirty="0">
                <a:solidFill>
                  <a:srgbClr val="FF0000"/>
                </a:solidFill>
                <a:latin typeface="Comic Sans MS" pitchFamily="66" charset="0"/>
              </a:rPr>
              <a:t>)</a:t>
            </a:r>
            <a:endParaRPr lang="en-AU" altLang="en-US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9532" y="116632"/>
            <a:ext cx="7524836" cy="6274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592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80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1" grpId="0"/>
      <p:bldP spid="13" grpId="0"/>
      <p:bldP spid="14" grpId="0"/>
      <p:bldP spid="15" grpId="0"/>
      <p:bldP spid="17" grpId="0"/>
      <p:bldP spid="18" grpId="0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0A2D17-AE25-4B7F-B57B-59214BF4DB9F}" type="slidenum">
              <a:rPr lang="en-AU" smtClean="0">
                <a:solidFill>
                  <a:srgbClr val="262626"/>
                </a:solidFill>
              </a:rPr>
              <a:pPr>
                <a:defRPr/>
              </a:pPr>
              <a:t>86</a:t>
            </a:fld>
            <a:endParaRPr lang="en-AU" dirty="0">
              <a:solidFill>
                <a:srgbClr val="262626"/>
              </a:solidFill>
            </a:endParaRPr>
          </a:p>
        </p:txBody>
      </p:sp>
      <p:sp>
        <p:nvSpPr>
          <p:cNvPr id="20" name="Oval 2"/>
          <p:cNvSpPr>
            <a:spLocks noChangeAspect="1" noChangeArrowheads="1"/>
          </p:cNvSpPr>
          <p:nvPr/>
        </p:nvSpPr>
        <p:spPr bwMode="auto">
          <a:xfrm>
            <a:off x="8856029" y="6489340"/>
            <a:ext cx="144463" cy="142875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800" dirty="0">
                <a:latin typeface="Arial" charset="0"/>
              </a:rPr>
              <a:t>L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46" b="14719"/>
          <a:stretch/>
        </p:blipFill>
        <p:spPr bwMode="auto">
          <a:xfrm>
            <a:off x="467741" y="152636"/>
            <a:ext cx="8640763" cy="5548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prstDash val="lgDash"/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4285679" y="2325457"/>
            <a:ext cx="1474787" cy="250825"/>
          </a:xfrm>
          <a:prstGeom prst="rect">
            <a:avLst/>
          </a:prstGeom>
          <a:solidFill>
            <a:srgbClr val="92D05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AU" altLang="en-US" baseline="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4285679" y="2568905"/>
            <a:ext cx="719137" cy="3132137"/>
          </a:xfrm>
          <a:prstGeom prst="rect">
            <a:avLst/>
          </a:prstGeom>
          <a:solidFill>
            <a:srgbClr val="92D05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AU" altLang="en-US" baseline="0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685229" y="4011942"/>
            <a:ext cx="4357687" cy="252413"/>
          </a:xfrm>
          <a:prstGeom prst="rect">
            <a:avLst/>
          </a:prstGeom>
          <a:noFill/>
          <a:ln w="158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AU" altLang="en-US" baseline="0"/>
          </a:p>
        </p:txBody>
      </p:sp>
      <p:sp>
        <p:nvSpPr>
          <p:cNvPr id="14" name="Oval 13"/>
          <p:cNvSpPr>
            <a:spLocks noChangeArrowheads="1"/>
          </p:cNvSpPr>
          <p:nvPr/>
        </p:nvSpPr>
        <p:spPr bwMode="auto">
          <a:xfrm>
            <a:off x="685229" y="3973842"/>
            <a:ext cx="612775" cy="325438"/>
          </a:xfrm>
          <a:prstGeom prst="ellipse">
            <a:avLst/>
          </a:prstGeom>
          <a:noFill/>
          <a:ln w="9525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AU" altLang="en-US" baseline="0"/>
          </a:p>
        </p:txBody>
      </p:sp>
      <p:sp>
        <p:nvSpPr>
          <p:cNvPr id="15" name="Oval 12"/>
          <p:cNvSpPr>
            <a:spLocks noChangeArrowheads="1"/>
          </p:cNvSpPr>
          <p:nvPr/>
        </p:nvSpPr>
        <p:spPr bwMode="auto">
          <a:xfrm>
            <a:off x="4284091" y="3973842"/>
            <a:ext cx="720725" cy="325438"/>
          </a:xfrm>
          <a:prstGeom prst="ellipse">
            <a:avLst/>
          </a:prstGeom>
          <a:noFill/>
          <a:ln w="9525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AU" altLang="en-US" baseline="0"/>
          </a:p>
        </p:txBody>
      </p:sp>
      <p:sp>
        <p:nvSpPr>
          <p:cNvPr id="16" name="TextBox 6"/>
          <p:cNvSpPr txBox="1">
            <a:spLocks noChangeArrowheads="1"/>
          </p:cNvSpPr>
          <p:nvPr/>
        </p:nvSpPr>
        <p:spPr bwMode="auto">
          <a:xfrm>
            <a:off x="5184204" y="3964317"/>
            <a:ext cx="2420937" cy="36988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US" altLang="en-US" b="1" baseline="0" dirty="0" err="1">
                <a:solidFill>
                  <a:srgbClr val="FF0000"/>
                </a:solidFill>
                <a:latin typeface="Comic Sans MS" pitchFamily="66" charset="0"/>
              </a:rPr>
              <a:t>Vc</a:t>
            </a:r>
            <a:r>
              <a:rPr lang="en-US" altLang="en-US" b="1" baseline="0" dirty="0">
                <a:solidFill>
                  <a:srgbClr val="FF0000"/>
                </a:solidFill>
                <a:latin typeface="Comic Sans MS" pitchFamily="66" charset="0"/>
              </a:rPr>
              <a:t> = 2.43 mV/A.m.</a:t>
            </a:r>
            <a:endParaRPr lang="en-AU" altLang="en-US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5200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0A2D17-AE25-4B7F-B57B-59214BF4DB9F}" type="slidenum">
              <a:rPr lang="en-AU" smtClean="0">
                <a:solidFill>
                  <a:srgbClr val="262626"/>
                </a:solidFill>
              </a:rPr>
              <a:pPr>
                <a:defRPr/>
              </a:pPr>
              <a:t>87</a:t>
            </a:fld>
            <a:endParaRPr lang="en-AU" dirty="0">
              <a:solidFill>
                <a:srgbClr val="262626"/>
              </a:solidFill>
            </a:endParaRPr>
          </a:p>
        </p:txBody>
      </p:sp>
      <p:sp>
        <p:nvSpPr>
          <p:cNvPr id="20" name="Oval 2"/>
          <p:cNvSpPr>
            <a:spLocks noChangeAspect="1" noChangeArrowheads="1"/>
          </p:cNvSpPr>
          <p:nvPr/>
        </p:nvSpPr>
        <p:spPr bwMode="auto">
          <a:xfrm>
            <a:off x="8856029" y="6489340"/>
            <a:ext cx="144463" cy="142875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800" dirty="0">
                <a:latin typeface="Arial" charset="0"/>
              </a:rPr>
              <a:t>L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50097"/>
            <a:ext cx="8532948" cy="6131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825152" y="1016732"/>
            <a:ext cx="19271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AU" altLang="en-US" b="1" baseline="0">
                <a:solidFill>
                  <a:srgbClr val="FF0000"/>
                </a:solidFill>
                <a:latin typeface="Comic Sans MS" pitchFamily="66" charset="0"/>
              </a:rPr>
              <a:t>V</a:t>
            </a:r>
            <a:r>
              <a:rPr lang="en-AU" altLang="en-US" b="1">
                <a:solidFill>
                  <a:srgbClr val="FF0000"/>
                </a:solidFill>
                <a:latin typeface="Comic Sans MS" pitchFamily="66" charset="0"/>
              </a:rPr>
              <a:t>d</a:t>
            </a:r>
            <a:r>
              <a:rPr lang="en-AU" altLang="en-US" b="1" baseline="0">
                <a:solidFill>
                  <a:srgbClr val="FF0000"/>
                </a:solidFill>
                <a:latin typeface="Comic Sans MS" pitchFamily="66" charset="0"/>
              </a:rPr>
              <a:t> = L x I x V</a:t>
            </a:r>
            <a:r>
              <a:rPr lang="en-AU" altLang="en-US" b="1">
                <a:solidFill>
                  <a:srgbClr val="FF0000"/>
                </a:solidFill>
                <a:latin typeface="Comic Sans MS" pitchFamily="66" charset="0"/>
              </a:rPr>
              <a:t>c</a:t>
            </a:r>
          </a:p>
        </p:txBody>
      </p:sp>
      <p:cxnSp>
        <p:nvCxnSpPr>
          <p:cNvPr id="12" name="Straight Connector 8"/>
          <p:cNvCxnSpPr>
            <a:cxnSpLocks noChangeShapeType="1"/>
          </p:cNvCxnSpPr>
          <p:nvPr/>
        </p:nvCxnSpPr>
        <p:spPr bwMode="auto">
          <a:xfrm>
            <a:off x="1583977" y="1412020"/>
            <a:ext cx="1223963" cy="1587"/>
          </a:xfrm>
          <a:prstGeom prst="lin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" name="TextBox 11"/>
          <p:cNvSpPr txBox="1">
            <a:spLocks noChangeArrowheads="1"/>
          </p:cNvSpPr>
          <p:nvPr/>
        </p:nvSpPr>
        <p:spPr bwMode="auto">
          <a:xfrm>
            <a:off x="1580802" y="1443770"/>
            <a:ext cx="74892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AU" altLang="en-US" b="1" baseline="0">
                <a:solidFill>
                  <a:srgbClr val="FF0000"/>
                </a:solidFill>
                <a:latin typeface="Comic Sans MS" pitchFamily="66" charset="0"/>
              </a:rPr>
              <a:t>1000</a:t>
            </a:r>
            <a:endParaRPr lang="en-AU" altLang="en-US" b="1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4" name="TextBox 6"/>
          <p:cNvSpPr txBox="1">
            <a:spLocks noChangeArrowheads="1"/>
          </p:cNvSpPr>
          <p:nvPr/>
        </p:nvSpPr>
        <p:spPr bwMode="auto">
          <a:xfrm>
            <a:off x="828327" y="512676"/>
            <a:ext cx="317747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AU" altLang="en-US" b="1" baseline="0">
                <a:solidFill>
                  <a:srgbClr val="990099"/>
                </a:solidFill>
                <a:latin typeface="Comic Sans MS" pitchFamily="66" charset="0"/>
              </a:rPr>
              <a:t>V</a:t>
            </a:r>
            <a:r>
              <a:rPr lang="en-AU" altLang="en-US" b="1">
                <a:solidFill>
                  <a:srgbClr val="990099"/>
                </a:solidFill>
                <a:latin typeface="Comic Sans MS" pitchFamily="66" charset="0"/>
              </a:rPr>
              <a:t>c</a:t>
            </a:r>
            <a:r>
              <a:rPr lang="en-AU" altLang="en-US" b="1" baseline="0">
                <a:solidFill>
                  <a:srgbClr val="990099"/>
                </a:solidFill>
                <a:latin typeface="Comic Sans MS" pitchFamily="66" charset="0"/>
              </a:rPr>
              <a:t> = 1.62mV/A.m (T41C8)</a:t>
            </a:r>
          </a:p>
        </p:txBody>
      </p:sp>
      <p:sp>
        <p:nvSpPr>
          <p:cNvPr id="15" name="TextBox 6"/>
          <p:cNvSpPr txBox="1">
            <a:spLocks noChangeArrowheads="1"/>
          </p:cNvSpPr>
          <p:nvPr/>
        </p:nvSpPr>
        <p:spPr bwMode="auto">
          <a:xfrm>
            <a:off x="2736502" y="1073882"/>
            <a:ext cx="242245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AU" altLang="en-US" b="1" baseline="0">
                <a:solidFill>
                  <a:srgbClr val="FF0000"/>
                </a:solidFill>
                <a:latin typeface="Comic Sans MS" pitchFamily="66" charset="0"/>
              </a:rPr>
              <a:t>=  25 x 100 x 1.62</a:t>
            </a:r>
            <a:endParaRPr lang="en-AU" altLang="en-US" b="1">
              <a:solidFill>
                <a:srgbClr val="FF0000"/>
              </a:solidFill>
              <a:latin typeface="Comic Sans MS" pitchFamily="66" charset="0"/>
            </a:endParaRPr>
          </a:p>
        </p:txBody>
      </p:sp>
      <p:cxnSp>
        <p:nvCxnSpPr>
          <p:cNvPr id="16" name="Straight Connector 8"/>
          <p:cNvCxnSpPr>
            <a:cxnSpLocks noChangeShapeType="1"/>
          </p:cNvCxnSpPr>
          <p:nvPr/>
        </p:nvCxnSpPr>
        <p:spPr bwMode="auto">
          <a:xfrm>
            <a:off x="3239740" y="1413607"/>
            <a:ext cx="2017712" cy="0"/>
          </a:xfrm>
          <a:prstGeom prst="lin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" name="TextBox 11"/>
          <p:cNvSpPr txBox="1">
            <a:spLocks noChangeArrowheads="1"/>
          </p:cNvSpPr>
          <p:nvPr/>
        </p:nvSpPr>
        <p:spPr bwMode="auto">
          <a:xfrm>
            <a:off x="3857277" y="1413607"/>
            <a:ext cx="74892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AU" altLang="en-US" b="1" baseline="0">
                <a:solidFill>
                  <a:srgbClr val="FF0000"/>
                </a:solidFill>
                <a:latin typeface="Comic Sans MS" pitchFamily="66" charset="0"/>
              </a:rPr>
              <a:t>1000</a:t>
            </a:r>
            <a:endParaRPr lang="en-AU" altLang="en-US" b="1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8" name="TextBox 6"/>
          <p:cNvSpPr txBox="1">
            <a:spLocks noChangeArrowheads="1"/>
          </p:cNvSpPr>
          <p:nvPr/>
        </p:nvSpPr>
        <p:spPr bwMode="auto">
          <a:xfrm>
            <a:off x="5414615" y="1186595"/>
            <a:ext cx="173957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US" altLang="en-US" b="1" baseline="0" dirty="0">
                <a:solidFill>
                  <a:srgbClr val="FF0000"/>
                </a:solidFill>
                <a:latin typeface="Comic Sans MS" pitchFamily="66" charset="0"/>
              </a:rPr>
              <a:t>=  4.05V (3</a:t>
            </a:r>
            <a:r>
              <a:rPr lang="el-GR" altLang="en-US" b="1" baseline="0" dirty="0">
                <a:solidFill>
                  <a:srgbClr val="FF0000"/>
                </a:solidFill>
                <a:latin typeface="Consolas" pitchFamily="49" charset="0"/>
              </a:rPr>
              <a:t>φ</a:t>
            </a:r>
            <a:r>
              <a:rPr lang="en-US" altLang="en-US" b="1" baseline="0" dirty="0">
                <a:solidFill>
                  <a:srgbClr val="FF0000"/>
                </a:solidFill>
                <a:latin typeface="Comic Sans MS" pitchFamily="66" charset="0"/>
              </a:rPr>
              <a:t>)</a:t>
            </a:r>
            <a:endParaRPr lang="en-AU" altLang="en-US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9" name="TextBox 20"/>
          <p:cNvSpPr txBox="1">
            <a:spLocks noChangeArrowheads="1"/>
          </p:cNvSpPr>
          <p:nvPr/>
        </p:nvSpPr>
        <p:spPr bwMode="auto">
          <a:xfrm>
            <a:off x="795151" y="2465152"/>
            <a:ext cx="19271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AU" altLang="en-US" b="1" baseline="0">
                <a:solidFill>
                  <a:srgbClr val="FF0000"/>
                </a:solidFill>
                <a:latin typeface="Comic Sans MS" pitchFamily="66" charset="0"/>
              </a:rPr>
              <a:t>V</a:t>
            </a:r>
            <a:r>
              <a:rPr lang="en-AU" altLang="en-US" b="1">
                <a:solidFill>
                  <a:srgbClr val="FF0000"/>
                </a:solidFill>
                <a:latin typeface="Comic Sans MS" pitchFamily="66" charset="0"/>
              </a:rPr>
              <a:t>d</a:t>
            </a:r>
            <a:r>
              <a:rPr lang="en-AU" altLang="en-US" b="1" baseline="0">
                <a:solidFill>
                  <a:srgbClr val="FF0000"/>
                </a:solidFill>
                <a:latin typeface="Comic Sans MS" pitchFamily="66" charset="0"/>
              </a:rPr>
              <a:t> = L x I x V</a:t>
            </a:r>
            <a:r>
              <a:rPr lang="en-AU" altLang="en-US" b="1">
                <a:solidFill>
                  <a:srgbClr val="FF0000"/>
                </a:solidFill>
                <a:latin typeface="Comic Sans MS" pitchFamily="66" charset="0"/>
              </a:rPr>
              <a:t>c</a:t>
            </a:r>
          </a:p>
        </p:txBody>
      </p:sp>
      <p:cxnSp>
        <p:nvCxnSpPr>
          <p:cNvPr id="21" name="Straight Connector 8"/>
          <p:cNvCxnSpPr>
            <a:cxnSpLocks noChangeShapeType="1"/>
          </p:cNvCxnSpPr>
          <p:nvPr/>
        </p:nvCxnSpPr>
        <p:spPr bwMode="auto">
          <a:xfrm>
            <a:off x="1479364" y="2808052"/>
            <a:ext cx="1116012" cy="0"/>
          </a:xfrm>
          <a:prstGeom prst="lin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" name="TextBox 11"/>
          <p:cNvSpPr txBox="1">
            <a:spLocks noChangeArrowheads="1"/>
          </p:cNvSpPr>
          <p:nvPr/>
        </p:nvSpPr>
        <p:spPr bwMode="auto">
          <a:xfrm>
            <a:off x="1550801" y="2782652"/>
            <a:ext cx="74892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AU" altLang="en-US" b="1" baseline="0">
                <a:solidFill>
                  <a:srgbClr val="FF0000"/>
                </a:solidFill>
                <a:latin typeface="Comic Sans MS" pitchFamily="66" charset="0"/>
              </a:rPr>
              <a:t>1000</a:t>
            </a:r>
            <a:endParaRPr lang="en-AU" altLang="en-US" b="1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3" name="TextBox 6"/>
          <p:cNvSpPr txBox="1">
            <a:spLocks noChangeArrowheads="1"/>
          </p:cNvSpPr>
          <p:nvPr/>
        </p:nvSpPr>
        <p:spPr bwMode="auto">
          <a:xfrm>
            <a:off x="798326" y="2096852"/>
            <a:ext cx="327685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AU" altLang="en-US" b="1" baseline="0">
                <a:solidFill>
                  <a:srgbClr val="990099"/>
                </a:solidFill>
                <a:latin typeface="Comic Sans MS" pitchFamily="66" charset="0"/>
              </a:rPr>
              <a:t>V</a:t>
            </a:r>
            <a:r>
              <a:rPr lang="en-AU" altLang="en-US" b="1">
                <a:solidFill>
                  <a:srgbClr val="990099"/>
                </a:solidFill>
                <a:latin typeface="Comic Sans MS" pitchFamily="66" charset="0"/>
              </a:rPr>
              <a:t>c</a:t>
            </a:r>
            <a:r>
              <a:rPr lang="en-AU" altLang="en-US" b="1" baseline="0">
                <a:solidFill>
                  <a:srgbClr val="990099"/>
                </a:solidFill>
                <a:latin typeface="Comic Sans MS" pitchFamily="66" charset="0"/>
              </a:rPr>
              <a:t> = 2.43 mV/A.m (T42C6)</a:t>
            </a:r>
          </a:p>
        </p:txBody>
      </p:sp>
      <p:sp>
        <p:nvSpPr>
          <p:cNvPr id="24" name="TextBox 6"/>
          <p:cNvSpPr txBox="1">
            <a:spLocks noChangeArrowheads="1"/>
          </p:cNvSpPr>
          <p:nvPr/>
        </p:nvSpPr>
        <p:spPr bwMode="auto">
          <a:xfrm>
            <a:off x="2706501" y="2522302"/>
            <a:ext cx="228139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AU" altLang="en-US" b="1" baseline="0">
                <a:solidFill>
                  <a:srgbClr val="FF0000"/>
                </a:solidFill>
                <a:latin typeface="Comic Sans MS" pitchFamily="66" charset="0"/>
              </a:rPr>
              <a:t>=  45 x 63 x 2.43</a:t>
            </a:r>
            <a:endParaRPr lang="en-AU" altLang="en-US" b="1">
              <a:solidFill>
                <a:srgbClr val="FF0000"/>
              </a:solidFill>
              <a:latin typeface="Comic Sans MS" pitchFamily="66" charset="0"/>
            </a:endParaRPr>
          </a:p>
        </p:txBody>
      </p:sp>
      <p:cxnSp>
        <p:nvCxnSpPr>
          <p:cNvPr id="25" name="Straight Connector 8"/>
          <p:cNvCxnSpPr>
            <a:cxnSpLocks noChangeShapeType="1"/>
          </p:cNvCxnSpPr>
          <p:nvPr/>
        </p:nvCxnSpPr>
        <p:spPr bwMode="auto">
          <a:xfrm>
            <a:off x="3171639" y="2862027"/>
            <a:ext cx="1781175" cy="0"/>
          </a:xfrm>
          <a:prstGeom prst="lin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6" name="TextBox 11"/>
          <p:cNvSpPr txBox="1">
            <a:spLocks noChangeArrowheads="1"/>
          </p:cNvSpPr>
          <p:nvPr/>
        </p:nvSpPr>
        <p:spPr bwMode="auto">
          <a:xfrm>
            <a:off x="3454214" y="2854090"/>
            <a:ext cx="74892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AU" altLang="en-US" b="1" baseline="0">
                <a:solidFill>
                  <a:srgbClr val="FF0000"/>
                </a:solidFill>
                <a:latin typeface="Comic Sans MS" pitchFamily="66" charset="0"/>
              </a:rPr>
              <a:t>1000</a:t>
            </a:r>
            <a:endParaRPr lang="en-AU" altLang="en-US" b="1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7" name="TextBox 6"/>
          <p:cNvSpPr txBox="1">
            <a:spLocks noChangeArrowheads="1"/>
          </p:cNvSpPr>
          <p:nvPr/>
        </p:nvSpPr>
        <p:spPr bwMode="auto">
          <a:xfrm>
            <a:off x="5173476" y="2573102"/>
            <a:ext cx="173957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US" altLang="en-US" b="1" baseline="0" dirty="0">
                <a:solidFill>
                  <a:srgbClr val="FF0000"/>
                </a:solidFill>
                <a:latin typeface="Comic Sans MS" pitchFamily="66" charset="0"/>
              </a:rPr>
              <a:t>=  6.89V (3</a:t>
            </a:r>
            <a:r>
              <a:rPr lang="el-GR" altLang="en-US" b="1" baseline="0" dirty="0">
                <a:solidFill>
                  <a:srgbClr val="FF0000"/>
                </a:solidFill>
                <a:latin typeface="Consolas" pitchFamily="49" charset="0"/>
              </a:rPr>
              <a:t>φ</a:t>
            </a:r>
            <a:r>
              <a:rPr lang="en-US" altLang="en-US" b="1" baseline="0" dirty="0">
                <a:solidFill>
                  <a:srgbClr val="FF0000"/>
                </a:solidFill>
                <a:latin typeface="Comic Sans MS" pitchFamily="66" charset="0"/>
              </a:rPr>
              <a:t>)</a:t>
            </a:r>
            <a:endParaRPr lang="en-AU" altLang="en-US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8" name="TextBox 14"/>
          <p:cNvSpPr txBox="1">
            <a:spLocks noChangeArrowheads="1"/>
          </p:cNvSpPr>
          <p:nvPr/>
        </p:nvSpPr>
        <p:spPr bwMode="auto">
          <a:xfrm>
            <a:off x="4170574" y="3401777"/>
            <a:ext cx="24176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AU" altLang="en-US" b="1" baseline="0" dirty="0">
                <a:solidFill>
                  <a:srgbClr val="990099"/>
                </a:solidFill>
                <a:latin typeface="Comic Sans MS" pitchFamily="66" charset="0"/>
              </a:rPr>
              <a:t>%</a:t>
            </a:r>
            <a:r>
              <a:rPr lang="en-AU" altLang="en-US" b="1" dirty="0">
                <a:solidFill>
                  <a:srgbClr val="990099"/>
                </a:solidFill>
                <a:latin typeface="Comic Sans MS" pitchFamily="66" charset="0"/>
              </a:rPr>
              <a:t>p</a:t>
            </a:r>
            <a:r>
              <a:rPr lang="en-AU" altLang="en-US" b="1" baseline="0" dirty="0">
                <a:solidFill>
                  <a:srgbClr val="990099"/>
                </a:solidFill>
                <a:latin typeface="Comic Sans MS" pitchFamily="66" charset="0"/>
              </a:rPr>
              <a:t> = 5% - 2.735% </a:t>
            </a:r>
            <a:endParaRPr lang="en-AU" altLang="en-US" b="1" dirty="0">
              <a:solidFill>
                <a:srgbClr val="990099"/>
              </a:solidFill>
              <a:latin typeface="Comic Sans MS" pitchFamily="66" charset="0"/>
            </a:endParaRPr>
          </a:p>
        </p:txBody>
      </p:sp>
      <p:sp>
        <p:nvSpPr>
          <p:cNvPr id="29" name="TextBox 6"/>
          <p:cNvSpPr txBox="1">
            <a:spLocks noChangeArrowheads="1"/>
          </p:cNvSpPr>
          <p:nvPr/>
        </p:nvSpPr>
        <p:spPr bwMode="auto">
          <a:xfrm>
            <a:off x="4466876" y="3753036"/>
            <a:ext cx="13773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AU" altLang="en-US" b="1" baseline="0" dirty="0">
                <a:solidFill>
                  <a:srgbClr val="990099"/>
                </a:solidFill>
                <a:latin typeface="Comic Sans MS" pitchFamily="66" charset="0"/>
              </a:rPr>
              <a:t> = 2.265%</a:t>
            </a:r>
            <a:endParaRPr lang="en-AU" altLang="en-US" b="1" dirty="0">
              <a:solidFill>
                <a:srgbClr val="990099"/>
              </a:solidFill>
              <a:latin typeface="Comic Sans MS" pitchFamily="66" charset="0"/>
            </a:endParaRPr>
          </a:p>
        </p:txBody>
      </p:sp>
      <p:sp>
        <p:nvSpPr>
          <p:cNvPr id="30" name="TextBox 6"/>
          <p:cNvSpPr txBox="1">
            <a:spLocks noChangeArrowheads="1"/>
          </p:cNvSpPr>
          <p:nvPr/>
        </p:nvSpPr>
        <p:spPr bwMode="auto">
          <a:xfrm>
            <a:off x="331950" y="3430344"/>
            <a:ext cx="275107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AU" altLang="en-US" b="1" baseline="0" dirty="0">
                <a:solidFill>
                  <a:srgbClr val="0000FF"/>
                </a:solidFill>
                <a:latin typeface="Comic Sans MS" pitchFamily="66" charset="0"/>
              </a:rPr>
              <a:t>V</a:t>
            </a:r>
            <a:r>
              <a:rPr lang="en-AU" altLang="en-US" b="1" dirty="0">
                <a:solidFill>
                  <a:srgbClr val="0000FF"/>
                </a:solidFill>
                <a:latin typeface="Comic Sans MS" pitchFamily="66" charset="0"/>
              </a:rPr>
              <a:t>%</a:t>
            </a:r>
            <a:r>
              <a:rPr lang="en-AU" altLang="en-US" b="1" baseline="0" dirty="0">
                <a:solidFill>
                  <a:srgbClr val="0000FF"/>
                </a:solidFill>
                <a:latin typeface="Comic Sans MS" pitchFamily="66" charset="0"/>
              </a:rPr>
              <a:t> = 4.05+6.89 x 100</a:t>
            </a:r>
            <a:endParaRPr lang="en-AU" altLang="en-US" b="1" dirty="0">
              <a:solidFill>
                <a:srgbClr val="0000FF"/>
              </a:solidFill>
              <a:latin typeface="Comic Sans MS" pitchFamily="66" charset="0"/>
            </a:endParaRPr>
          </a:p>
        </p:txBody>
      </p:sp>
      <p:cxnSp>
        <p:nvCxnSpPr>
          <p:cNvPr id="31" name="Straight Connector 8"/>
          <p:cNvCxnSpPr>
            <a:cxnSpLocks noChangeShapeType="1"/>
          </p:cNvCxnSpPr>
          <p:nvPr/>
        </p:nvCxnSpPr>
        <p:spPr bwMode="auto">
          <a:xfrm flipV="1">
            <a:off x="1089639" y="3788572"/>
            <a:ext cx="1106097" cy="468"/>
          </a:xfrm>
          <a:prstGeom prst="line">
            <a:avLst/>
          </a:prstGeom>
          <a:noFill/>
          <a:ln w="25400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2" name="TextBox 11"/>
          <p:cNvSpPr txBox="1">
            <a:spLocks noChangeArrowheads="1"/>
          </p:cNvSpPr>
          <p:nvPr/>
        </p:nvSpPr>
        <p:spPr bwMode="auto">
          <a:xfrm>
            <a:off x="1223628" y="3789040"/>
            <a:ext cx="60785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AU" altLang="en-US" b="1" baseline="0">
                <a:solidFill>
                  <a:srgbClr val="0000FF"/>
                </a:solidFill>
                <a:latin typeface="Comic Sans MS" pitchFamily="66" charset="0"/>
              </a:rPr>
              <a:t>400</a:t>
            </a:r>
            <a:endParaRPr lang="en-AU" altLang="en-US" b="1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33" name="TextBox 6"/>
          <p:cNvSpPr txBox="1">
            <a:spLocks noChangeArrowheads="1"/>
          </p:cNvSpPr>
          <p:nvPr/>
        </p:nvSpPr>
        <p:spPr bwMode="auto">
          <a:xfrm>
            <a:off x="2934046" y="3435115"/>
            <a:ext cx="127791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AU" altLang="en-US" b="1" baseline="0" dirty="0">
                <a:solidFill>
                  <a:srgbClr val="0000FF"/>
                </a:solidFill>
                <a:latin typeface="Comic Sans MS" pitchFamily="66" charset="0"/>
              </a:rPr>
              <a:t>= 2.735%</a:t>
            </a:r>
            <a:endParaRPr lang="en-AU" altLang="en-US" b="1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34" name="TextBox 6"/>
          <p:cNvSpPr txBox="1">
            <a:spLocks noChangeArrowheads="1"/>
          </p:cNvSpPr>
          <p:nvPr/>
        </p:nvSpPr>
        <p:spPr bwMode="auto">
          <a:xfrm>
            <a:off x="6372200" y="3419240"/>
            <a:ext cx="255384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AU" altLang="en-US" b="1" baseline="0" dirty="0" err="1">
                <a:solidFill>
                  <a:srgbClr val="0000FF"/>
                </a:solidFill>
                <a:latin typeface="Comic Sans MS" pitchFamily="66" charset="0"/>
              </a:rPr>
              <a:t>V</a:t>
            </a:r>
            <a:r>
              <a:rPr lang="en-AU" altLang="en-US" b="1" dirty="0" err="1">
                <a:solidFill>
                  <a:srgbClr val="0000FF"/>
                </a:solidFill>
                <a:latin typeface="Comic Sans MS" pitchFamily="66" charset="0"/>
              </a:rPr>
              <a:t>p</a:t>
            </a:r>
            <a:r>
              <a:rPr lang="en-AU" altLang="en-US" b="1" baseline="0" dirty="0">
                <a:solidFill>
                  <a:srgbClr val="0000FF"/>
                </a:solidFill>
                <a:latin typeface="Comic Sans MS" pitchFamily="66" charset="0"/>
              </a:rPr>
              <a:t> = 230 x 2.265 %</a:t>
            </a:r>
            <a:endParaRPr lang="en-AU" altLang="en-US" b="1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37" name="TextBox 6"/>
          <p:cNvSpPr txBox="1">
            <a:spLocks noChangeArrowheads="1"/>
          </p:cNvSpPr>
          <p:nvPr/>
        </p:nvSpPr>
        <p:spPr bwMode="auto">
          <a:xfrm>
            <a:off x="6749840" y="3771542"/>
            <a:ext cx="96212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AU" altLang="en-US" b="1" baseline="0" dirty="0">
                <a:solidFill>
                  <a:srgbClr val="0000FF"/>
                </a:solidFill>
                <a:latin typeface="Comic Sans MS" pitchFamily="66" charset="0"/>
              </a:rPr>
              <a:t>= 5.2V</a:t>
            </a:r>
            <a:endParaRPr lang="en-AU" altLang="en-US" b="1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844364" y="4329100"/>
            <a:ext cx="189507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AU" altLang="en-US" b="1" baseline="0">
                <a:solidFill>
                  <a:srgbClr val="FF0000"/>
                </a:solidFill>
                <a:latin typeface="Comic Sans MS" pitchFamily="66" charset="0"/>
              </a:rPr>
              <a:t>V</a:t>
            </a:r>
            <a:r>
              <a:rPr lang="en-AU" altLang="en-US" b="1">
                <a:solidFill>
                  <a:srgbClr val="FF0000"/>
                </a:solidFill>
                <a:latin typeface="Comic Sans MS" pitchFamily="66" charset="0"/>
              </a:rPr>
              <a:t>c</a:t>
            </a:r>
            <a:r>
              <a:rPr lang="en-AU" altLang="en-US" b="1" baseline="0">
                <a:solidFill>
                  <a:srgbClr val="FF0000"/>
                </a:solidFill>
                <a:latin typeface="Comic Sans MS" pitchFamily="66" charset="0"/>
              </a:rPr>
              <a:t> = 1000 x V</a:t>
            </a:r>
            <a:r>
              <a:rPr lang="en-AU" altLang="en-US" b="1">
                <a:solidFill>
                  <a:srgbClr val="FF0000"/>
                </a:solidFill>
                <a:latin typeface="Comic Sans MS" pitchFamily="66" charset="0"/>
              </a:rPr>
              <a:t>p</a:t>
            </a:r>
          </a:p>
        </p:txBody>
      </p:sp>
      <p:cxnSp>
        <p:nvCxnSpPr>
          <p:cNvPr id="39" name="Straight Connector 8"/>
          <p:cNvCxnSpPr>
            <a:cxnSpLocks noChangeShapeType="1"/>
          </p:cNvCxnSpPr>
          <p:nvPr/>
        </p:nvCxnSpPr>
        <p:spPr bwMode="auto">
          <a:xfrm>
            <a:off x="1439652" y="4689140"/>
            <a:ext cx="1333500" cy="0"/>
          </a:xfrm>
          <a:prstGeom prst="lin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0" name="TextBox 11"/>
          <p:cNvSpPr txBox="1">
            <a:spLocks noChangeArrowheads="1"/>
          </p:cNvSpPr>
          <p:nvPr/>
        </p:nvSpPr>
        <p:spPr bwMode="auto">
          <a:xfrm>
            <a:off x="1619672" y="4721213"/>
            <a:ext cx="9428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AU" altLang="en-US" b="1" baseline="0">
                <a:solidFill>
                  <a:srgbClr val="FF0000"/>
                </a:solidFill>
                <a:latin typeface="Comic Sans MS" pitchFamily="66" charset="0"/>
              </a:rPr>
              <a:t>(L x I)</a:t>
            </a:r>
            <a:endParaRPr lang="en-AU" altLang="en-US" b="1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1" name="TextBox 6"/>
          <p:cNvSpPr txBox="1">
            <a:spLocks noChangeArrowheads="1"/>
          </p:cNvSpPr>
          <p:nvPr/>
        </p:nvSpPr>
        <p:spPr bwMode="auto">
          <a:xfrm>
            <a:off x="2920814" y="4349738"/>
            <a:ext cx="190468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AU" altLang="en-US" b="1" baseline="0" dirty="0">
                <a:solidFill>
                  <a:srgbClr val="FF0000"/>
                </a:solidFill>
                <a:latin typeface="Comic Sans MS" pitchFamily="66" charset="0"/>
              </a:rPr>
              <a:t>=   1000 x 5.2</a:t>
            </a:r>
            <a:endParaRPr lang="en-AU" altLang="en-US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cxnSp>
        <p:nvCxnSpPr>
          <p:cNvPr id="42" name="Straight Connector 8"/>
          <p:cNvCxnSpPr>
            <a:cxnSpLocks noChangeShapeType="1"/>
          </p:cNvCxnSpPr>
          <p:nvPr/>
        </p:nvCxnSpPr>
        <p:spPr bwMode="auto">
          <a:xfrm>
            <a:off x="3455876" y="4689140"/>
            <a:ext cx="1350963" cy="3175"/>
          </a:xfrm>
          <a:prstGeom prst="lin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3" name="TextBox 42"/>
          <p:cNvSpPr txBox="1">
            <a:spLocks noChangeArrowheads="1"/>
          </p:cNvSpPr>
          <p:nvPr/>
        </p:nvSpPr>
        <p:spPr bwMode="auto">
          <a:xfrm>
            <a:off x="3532001" y="4681525"/>
            <a:ext cx="125386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AU" altLang="en-US" b="1" baseline="0" dirty="0">
                <a:solidFill>
                  <a:srgbClr val="FF0000"/>
                </a:solidFill>
                <a:latin typeface="Comic Sans MS" pitchFamily="66" charset="0"/>
              </a:rPr>
              <a:t>(50 x 10)</a:t>
            </a:r>
            <a:endParaRPr lang="en-AU" altLang="en-US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4" name="TextBox 6"/>
          <p:cNvSpPr txBox="1">
            <a:spLocks noChangeArrowheads="1"/>
          </p:cNvSpPr>
          <p:nvPr/>
        </p:nvSpPr>
        <p:spPr bwMode="auto">
          <a:xfrm>
            <a:off x="4984564" y="4505313"/>
            <a:ext cx="258436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US" altLang="en-US" b="1" baseline="0" dirty="0">
                <a:solidFill>
                  <a:srgbClr val="FF0000"/>
                </a:solidFill>
                <a:latin typeface="Comic Sans MS" pitchFamily="66" charset="0"/>
              </a:rPr>
              <a:t>= 10.4 mV/A.m. (1</a:t>
            </a:r>
            <a:r>
              <a:rPr lang="el-GR" altLang="en-US" b="1" baseline="0" dirty="0">
                <a:solidFill>
                  <a:srgbClr val="FF0000"/>
                </a:solidFill>
                <a:latin typeface="Consolas" pitchFamily="49" charset="0"/>
              </a:rPr>
              <a:t>φ</a:t>
            </a:r>
            <a:r>
              <a:rPr lang="en-US" altLang="en-US" b="1" baseline="0" dirty="0">
                <a:solidFill>
                  <a:srgbClr val="FF0000"/>
                </a:solidFill>
                <a:latin typeface="Comic Sans MS" pitchFamily="66" charset="0"/>
              </a:rPr>
              <a:t>)</a:t>
            </a:r>
            <a:endParaRPr lang="en-AU" altLang="en-US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5" name="TextBox 44"/>
          <p:cNvSpPr txBox="1">
            <a:spLocks noChangeArrowheads="1"/>
          </p:cNvSpPr>
          <p:nvPr/>
        </p:nvSpPr>
        <p:spPr bwMode="auto">
          <a:xfrm>
            <a:off x="644339" y="5049180"/>
            <a:ext cx="254749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AU" altLang="en-US" b="1" baseline="0" dirty="0">
                <a:solidFill>
                  <a:srgbClr val="990099"/>
                </a:solidFill>
                <a:latin typeface="Comic Sans MS" pitchFamily="66" charset="0"/>
              </a:rPr>
              <a:t>3</a:t>
            </a:r>
            <a:r>
              <a:rPr lang="el-GR" altLang="en-US" b="1" baseline="0" dirty="0">
                <a:solidFill>
                  <a:srgbClr val="990099"/>
                </a:solidFill>
                <a:latin typeface="Consolas" pitchFamily="49" charset="0"/>
              </a:rPr>
              <a:t>φ</a:t>
            </a:r>
            <a:r>
              <a:rPr lang="en-AU" altLang="en-US" b="1" baseline="0" dirty="0">
                <a:solidFill>
                  <a:srgbClr val="990099"/>
                </a:solidFill>
                <a:latin typeface="Comic Sans MS" pitchFamily="66" charset="0"/>
              </a:rPr>
              <a:t> </a:t>
            </a:r>
            <a:r>
              <a:rPr lang="en-AU" altLang="en-US" b="1" baseline="0" dirty="0" err="1">
                <a:solidFill>
                  <a:srgbClr val="990099"/>
                </a:solidFill>
                <a:latin typeface="Comic Sans MS" pitchFamily="66" charset="0"/>
              </a:rPr>
              <a:t>V</a:t>
            </a:r>
            <a:r>
              <a:rPr lang="en-AU" altLang="en-US" b="1" dirty="0" err="1">
                <a:solidFill>
                  <a:srgbClr val="990099"/>
                </a:solidFill>
                <a:latin typeface="Comic Sans MS" pitchFamily="66" charset="0"/>
              </a:rPr>
              <a:t>c</a:t>
            </a:r>
            <a:r>
              <a:rPr lang="en-AU" altLang="en-US" b="1" baseline="0" dirty="0">
                <a:solidFill>
                  <a:srgbClr val="990099"/>
                </a:solidFill>
                <a:latin typeface="Comic Sans MS" pitchFamily="66" charset="0"/>
              </a:rPr>
              <a:t>= 10.4 x 0.866</a:t>
            </a:r>
            <a:endParaRPr lang="en-AU" altLang="en-US" b="1" dirty="0">
              <a:solidFill>
                <a:srgbClr val="990099"/>
              </a:solidFill>
              <a:latin typeface="Comic Sans MS" pitchFamily="66" charset="0"/>
            </a:endParaRPr>
          </a:p>
        </p:txBody>
      </p:sp>
      <p:sp>
        <p:nvSpPr>
          <p:cNvPr id="46" name="TextBox 45"/>
          <p:cNvSpPr txBox="1">
            <a:spLocks noChangeArrowheads="1"/>
          </p:cNvSpPr>
          <p:nvPr/>
        </p:nvSpPr>
        <p:spPr bwMode="auto">
          <a:xfrm>
            <a:off x="3428814" y="5049180"/>
            <a:ext cx="204735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AU" altLang="en-US" b="1" baseline="0">
                <a:solidFill>
                  <a:srgbClr val="990099"/>
                </a:solidFill>
                <a:latin typeface="Comic Sans MS" pitchFamily="66" charset="0"/>
              </a:rPr>
              <a:t>= 9.01 mV/A.m.</a:t>
            </a:r>
            <a:endParaRPr lang="en-AU" altLang="en-US" b="1">
              <a:solidFill>
                <a:srgbClr val="990099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2735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"/>
                            </p:stCondLst>
                            <p:childTnLst>
                              <p:par>
                                <p:cTn id="11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400"/>
                            </p:stCondLst>
                            <p:childTnLst>
                              <p:par>
                                <p:cTn id="18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80"/>
                            </p:stCondLst>
                            <p:childTnLst>
                              <p:par>
                                <p:cTn id="32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480"/>
                            </p:stCondLst>
                            <p:childTnLst>
                              <p:par>
                                <p:cTn id="3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9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7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8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80"/>
                            </p:stCondLst>
                            <p:childTnLst>
                              <p:par>
                                <p:cTn id="61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680"/>
                            </p:stCondLst>
                            <p:childTnLst>
                              <p:par>
                                <p:cTn id="68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9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8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8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6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7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9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9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9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1" dur="8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2" dur="80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" dur="80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0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0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1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9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2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26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800" decel="100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8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8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8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8" dur="8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9" dur="80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0" dur="80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4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4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7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800" decel="100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800" decel="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800" decel="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800" decel="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900" decel="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900" decel="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9" grpId="0"/>
      <p:bldP spid="22" grpId="0"/>
      <p:bldP spid="24" grpId="0"/>
      <p:bldP spid="26" grpId="0"/>
      <p:bldP spid="27" grpId="0"/>
      <p:bldP spid="28" grpId="0"/>
      <p:bldP spid="29" grpId="0"/>
      <p:bldP spid="30" grpId="0"/>
      <p:bldP spid="32" grpId="0"/>
      <p:bldP spid="33" grpId="0"/>
      <p:bldP spid="34" grpId="0"/>
      <p:bldP spid="37" grpId="0"/>
      <p:bldP spid="40" grpId="0"/>
      <p:bldP spid="41" grpId="0"/>
      <p:bldP spid="43" grpId="0"/>
      <p:bldP spid="44" grpId="0"/>
      <p:bldP spid="45" grpId="0"/>
      <p:bldP spid="46" grpId="0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B3ACE2-3CFD-4E54-B7BB-29AE364C065B}" type="slidenum">
              <a:rPr lang="en-AU" smtClean="0">
                <a:solidFill>
                  <a:prstClr val="black"/>
                </a:solidFill>
              </a:rPr>
              <a:pPr>
                <a:defRPr/>
              </a:pPr>
              <a:t>88</a:t>
            </a:fld>
            <a:endParaRPr lang="en-AU" dirty="0">
              <a:solidFill>
                <a:prstClr val="black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57" b="14719"/>
          <a:stretch/>
        </p:blipFill>
        <p:spPr bwMode="auto">
          <a:xfrm>
            <a:off x="467544" y="116632"/>
            <a:ext cx="8640763" cy="5584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prstDash val="lgDash"/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285482" y="2325312"/>
            <a:ext cx="1474787" cy="250825"/>
          </a:xfrm>
          <a:prstGeom prst="rect">
            <a:avLst/>
          </a:prstGeom>
          <a:solidFill>
            <a:srgbClr val="92D05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AU" altLang="en-US" baseline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285482" y="2568760"/>
            <a:ext cx="719137" cy="3132137"/>
          </a:xfrm>
          <a:prstGeom prst="rect">
            <a:avLst/>
          </a:prstGeom>
          <a:solidFill>
            <a:srgbClr val="92D05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AU" altLang="en-US" baseline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85032" y="3587935"/>
            <a:ext cx="4357687" cy="252412"/>
          </a:xfrm>
          <a:prstGeom prst="rect">
            <a:avLst/>
          </a:prstGeom>
          <a:noFill/>
          <a:ln w="158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AU" altLang="en-US" baseline="0"/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685032" y="3549835"/>
            <a:ext cx="612775" cy="325437"/>
          </a:xfrm>
          <a:prstGeom prst="ellipse">
            <a:avLst/>
          </a:prstGeom>
          <a:noFill/>
          <a:ln w="9525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AU" altLang="en-US" baseline="0"/>
          </a:p>
        </p:txBody>
      </p:sp>
      <p:sp>
        <p:nvSpPr>
          <p:cNvPr id="8" name="Oval 12"/>
          <p:cNvSpPr>
            <a:spLocks noChangeArrowheads="1"/>
          </p:cNvSpPr>
          <p:nvPr/>
        </p:nvSpPr>
        <p:spPr bwMode="auto">
          <a:xfrm>
            <a:off x="4283894" y="3549835"/>
            <a:ext cx="720725" cy="325437"/>
          </a:xfrm>
          <a:prstGeom prst="ellipse">
            <a:avLst/>
          </a:prstGeom>
          <a:noFill/>
          <a:ln w="9525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AU" altLang="en-US" baseline="0"/>
          </a:p>
        </p:txBody>
      </p:sp>
      <p:sp>
        <p:nvSpPr>
          <p:cNvPr id="9" name="TextBox 6"/>
          <p:cNvSpPr txBox="1">
            <a:spLocks noChangeArrowheads="1"/>
          </p:cNvSpPr>
          <p:nvPr/>
        </p:nvSpPr>
        <p:spPr bwMode="auto">
          <a:xfrm>
            <a:off x="5147867" y="3429000"/>
            <a:ext cx="1947862" cy="36988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US" altLang="en-US" b="1" baseline="0" dirty="0">
                <a:solidFill>
                  <a:srgbClr val="FF0000"/>
                </a:solidFill>
                <a:latin typeface="Comic Sans MS" pitchFamily="66" charset="0"/>
              </a:rPr>
              <a:t>≤ 9.01mV/A.m.</a:t>
            </a:r>
            <a:endParaRPr lang="en-AU" altLang="en-US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0" name="Oval 2"/>
          <p:cNvSpPr>
            <a:spLocks noChangeAspect="1" noChangeArrowheads="1"/>
          </p:cNvSpPr>
          <p:nvPr/>
        </p:nvSpPr>
        <p:spPr bwMode="auto">
          <a:xfrm>
            <a:off x="8856029" y="6489340"/>
            <a:ext cx="144463" cy="142875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800" dirty="0">
                <a:latin typeface="Arial" charset="0"/>
              </a:rPr>
              <a:t>L</a:t>
            </a:r>
          </a:p>
        </p:txBody>
      </p:sp>
    </p:spTree>
    <p:extLst>
      <p:ext uri="{BB962C8B-B14F-4D97-AF65-F5344CB8AC3E}">
        <p14:creationId xmlns:p14="http://schemas.microsoft.com/office/powerpoint/2010/main" val="476376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0A2D17-AE25-4B7F-B57B-59214BF4DB9F}" type="slidenum">
              <a:rPr lang="en-AU" smtClean="0">
                <a:solidFill>
                  <a:srgbClr val="262626"/>
                </a:solidFill>
              </a:rPr>
              <a:pPr>
                <a:defRPr/>
              </a:pPr>
              <a:t>89</a:t>
            </a:fld>
            <a:endParaRPr lang="en-AU" dirty="0">
              <a:solidFill>
                <a:srgbClr val="262626"/>
              </a:solidFill>
            </a:endParaRPr>
          </a:p>
        </p:txBody>
      </p:sp>
      <p:sp>
        <p:nvSpPr>
          <p:cNvPr id="20" name="Oval 2"/>
          <p:cNvSpPr>
            <a:spLocks noChangeAspect="1" noChangeArrowheads="1"/>
          </p:cNvSpPr>
          <p:nvPr/>
        </p:nvSpPr>
        <p:spPr bwMode="auto">
          <a:xfrm>
            <a:off x="8856029" y="6489340"/>
            <a:ext cx="144463" cy="142875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800" dirty="0">
                <a:latin typeface="Arial" charset="0"/>
              </a:rPr>
              <a:t>L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50097"/>
            <a:ext cx="8532948" cy="6131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825152" y="1016732"/>
            <a:ext cx="19271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AU" altLang="en-US" b="1" baseline="0">
                <a:solidFill>
                  <a:srgbClr val="FF0000"/>
                </a:solidFill>
                <a:latin typeface="Comic Sans MS" pitchFamily="66" charset="0"/>
              </a:rPr>
              <a:t>V</a:t>
            </a:r>
            <a:r>
              <a:rPr lang="en-AU" altLang="en-US" b="1">
                <a:solidFill>
                  <a:srgbClr val="FF0000"/>
                </a:solidFill>
                <a:latin typeface="Comic Sans MS" pitchFamily="66" charset="0"/>
              </a:rPr>
              <a:t>d</a:t>
            </a:r>
            <a:r>
              <a:rPr lang="en-AU" altLang="en-US" b="1" baseline="0">
                <a:solidFill>
                  <a:srgbClr val="FF0000"/>
                </a:solidFill>
                <a:latin typeface="Comic Sans MS" pitchFamily="66" charset="0"/>
              </a:rPr>
              <a:t> = L x I x V</a:t>
            </a:r>
            <a:r>
              <a:rPr lang="en-AU" altLang="en-US" b="1">
                <a:solidFill>
                  <a:srgbClr val="FF0000"/>
                </a:solidFill>
                <a:latin typeface="Comic Sans MS" pitchFamily="66" charset="0"/>
              </a:rPr>
              <a:t>c</a:t>
            </a:r>
          </a:p>
        </p:txBody>
      </p:sp>
      <p:cxnSp>
        <p:nvCxnSpPr>
          <p:cNvPr id="12" name="Straight Connector 8"/>
          <p:cNvCxnSpPr>
            <a:cxnSpLocks noChangeShapeType="1"/>
          </p:cNvCxnSpPr>
          <p:nvPr/>
        </p:nvCxnSpPr>
        <p:spPr bwMode="auto">
          <a:xfrm>
            <a:off x="1583977" y="1412020"/>
            <a:ext cx="1223963" cy="1587"/>
          </a:xfrm>
          <a:prstGeom prst="lin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" name="TextBox 11"/>
          <p:cNvSpPr txBox="1">
            <a:spLocks noChangeArrowheads="1"/>
          </p:cNvSpPr>
          <p:nvPr/>
        </p:nvSpPr>
        <p:spPr bwMode="auto">
          <a:xfrm>
            <a:off x="1580802" y="1443770"/>
            <a:ext cx="74892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AU" altLang="en-US" b="1" baseline="0">
                <a:solidFill>
                  <a:srgbClr val="FF0000"/>
                </a:solidFill>
                <a:latin typeface="Comic Sans MS" pitchFamily="66" charset="0"/>
              </a:rPr>
              <a:t>1000</a:t>
            </a:r>
            <a:endParaRPr lang="en-AU" altLang="en-US" b="1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4" name="TextBox 6"/>
          <p:cNvSpPr txBox="1">
            <a:spLocks noChangeArrowheads="1"/>
          </p:cNvSpPr>
          <p:nvPr/>
        </p:nvSpPr>
        <p:spPr bwMode="auto">
          <a:xfrm>
            <a:off x="828327" y="512676"/>
            <a:ext cx="317747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AU" altLang="en-US" b="1" baseline="0">
                <a:solidFill>
                  <a:srgbClr val="990099"/>
                </a:solidFill>
                <a:latin typeface="Comic Sans MS" pitchFamily="66" charset="0"/>
              </a:rPr>
              <a:t>V</a:t>
            </a:r>
            <a:r>
              <a:rPr lang="en-AU" altLang="en-US" b="1">
                <a:solidFill>
                  <a:srgbClr val="990099"/>
                </a:solidFill>
                <a:latin typeface="Comic Sans MS" pitchFamily="66" charset="0"/>
              </a:rPr>
              <a:t>c</a:t>
            </a:r>
            <a:r>
              <a:rPr lang="en-AU" altLang="en-US" b="1" baseline="0">
                <a:solidFill>
                  <a:srgbClr val="990099"/>
                </a:solidFill>
                <a:latin typeface="Comic Sans MS" pitchFamily="66" charset="0"/>
              </a:rPr>
              <a:t> = 1.62mV/A.m (T41C8)</a:t>
            </a:r>
          </a:p>
        </p:txBody>
      </p:sp>
      <p:sp>
        <p:nvSpPr>
          <p:cNvPr id="15" name="TextBox 6"/>
          <p:cNvSpPr txBox="1">
            <a:spLocks noChangeArrowheads="1"/>
          </p:cNvSpPr>
          <p:nvPr/>
        </p:nvSpPr>
        <p:spPr bwMode="auto">
          <a:xfrm>
            <a:off x="2736502" y="1073882"/>
            <a:ext cx="242245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AU" altLang="en-US" b="1" baseline="0">
                <a:solidFill>
                  <a:srgbClr val="FF0000"/>
                </a:solidFill>
                <a:latin typeface="Comic Sans MS" pitchFamily="66" charset="0"/>
              </a:rPr>
              <a:t>=  25 x 100 x 1.62</a:t>
            </a:r>
            <a:endParaRPr lang="en-AU" altLang="en-US" b="1">
              <a:solidFill>
                <a:srgbClr val="FF0000"/>
              </a:solidFill>
              <a:latin typeface="Comic Sans MS" pitchFamily="66" charset="0"/>
            </a:endParaRPr>
          </a:p>
        </p:txBody>
      </p:sp>
      <p:cxnSp>
        <p:nvCxnSpPr>
          <p:cNvPr id="16" name="Straight Connector 8"/>
          <p:cNvCxnSpPr>
            <a:cxnSpLocks noChangeShapeType="1"/>
          </p:cNvCxnSpPr>
          <p:nvPr/>
        </p:nvCxnSpPr>
        <p:spPr bwMode="auto">
          <a:xfrm>
            <a:off x="3239740" y="1413607"/>
            <a:ext cx="2017712" cy="0"/>
          </a:xfrm>
          <a:prstGeom prst="lin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" name="TextBox 11"/>
          <p:cNvSpPr txBox="1">
            <a:spLocks noChangeArrowheads="1"/>
          </p:cNvSpPr>
          <p:nvPr/>
        </p:nvSpPr>
        <p:spPr bwMode="auto">
          <a:xfrm>
            <a:off x="3857277" y="1413607"/>
            <a:ext cx="74892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AU" altLang="en-US" b="1" baseline="0">
                <a:solidFill>
                  <a:srgbClr val="FF0000"/>
                </a:solidFill>
                <a:latin typeface="Comic Sans MS" pitchFamily="66" charset="0"/>
              </a:rPr>
              <a:t>1000</a:t>
            </a:r>
            <a:endParaRPr lang="en-AU" altLang="en-US" b="1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8" name="TextBox 6"/>
          <p:cNvSpPr txBox="1">
            <a:spLocks noChangeArrowheads="1"/>
          </p:cNvSpPr>
          <p:nvPr/>
        </p:nvSpPr>
        <p:spPr bwMode="auto">
          <a:xfrm>
            <a:off x="5414615" y="1186595"/>
            <a:ext cx="173957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US" altLang="en-US" b="1" baseline="0" dirty="0">
                <a:solidFill>
                  <a:srgbClr val="FF0000"/>
                </a:solidFill>
                <a:latin typeface="Comic Sans MS" pitchFamily="66" charset="0"/>
              </a:rPr>
              <a:t>=  4.05V (3</a:t>
            </a:r>
            <a:r>
              <a:rPr lang="el-GR" altLang="en-US" b="1" baseline="0" dirty="0">
                <a:solidFill>
                  <a:srgbClr val="FF0000"/>
                </a:solidFill>
                <a:latin typeface="Consolas" pitchFamily="49" charset="0"/>
              </a:rPr>
              <a:t>φ</a:t>
            </a:r>
            <a:r>
              <a:rPr lang="en-US" altLang="en-US" b="1" baseline="0" dirty="0">
                <a:solidFill>
                  <a:srgbClr val="FF0000"/>
                </a:solidFill>
                <a:latin typeface="Comic Sans MS" pitchFamily="66" charset="0"/>
              </a:rPr>
              <a:t>)</a:t>
            </a:r>
            <a:endParaRPr lang="en-AU" altLang="en-US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9" name="TextBox 20"/>
          <p:cNvSpPr txBox="1">
            <a:spLocks noChangeArrowheads="1"/>
          </p:cNvSpPr>
          <p:nvPr/>
        </p:nvSpPr>
        <p:spPr bwMode="auto">
          <a:xfrm>
            <a:off x="795151" y="2465152"/>
            <a:ext cx="19271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AU" altLang="en-US" b="1" baseline="0">
                <a:solidFill>
                  <a:srgbClr val="FF0000"/>
                </a:solidFill>
                <a:latin typeface="Comic Sans MS" pitchFamily="66" charset="0"/>
              </a:rPr>
              <a:t>V</a:t>
            </a:r>
            <a:r>
              <a:rPr lang="en-AU" altLang="en-US" b="1">
                <a:solidFill>
                  <a:srgbClr val="FF0000"/>
                </a:solidFill>
                <a:latin typeface="Comic Sans MS" pitchFamily="66" charset="0"/>
              </a:rPr>
              <a:t>d</a:t>
            </a:r>
            <a:r>
              <a:rPr lang="en-AU" altLang="en-US" b="1" baseline="0">
                <a:solidFill>
                  <a:srgbClr val="FF0000"/>
                </a:solidFill>
                <a:latin typeface="Comic Sans MS" pitchFamily="66" charset="0"/>
              </a:rPr>
              <a:t> = L x I x V</a:t>
            </a:r>
            <a:r>
              <a:rPr lang="en-AU" altLang="en-US" b="1">
                <a:solidFill>
                  <a:srgbClr val="FF0000"/>
                </a:solidFill>
                <a:latin typeface="Comic Sans MS" pitchFamily="66" charset="0"/>
              </a:rPr>
              <a:t>c</a:t>
            </a:r>
          </a:p>
        </p:txBody>
      </p:sp>
      <p:cxnSp>
        <p:nvCxnSpPr>
          <p:cNvPr id="21" name="Straight Connector 8"/>
          <p:cNvCxnSpPr>
            <a:cxnSpLocks noChangeShapeType="1"/>
          </p:cNvCxnSpPr>
          <p:nvPr/>
        </p:nvCxnSpPr>
        <p:spPr bwMode="auto">
          <a:xfrm>
            <a:off x="1479364" y="2808052"/>
            <a:ext cx="1116012" cy="0"/>
          </a:xfrm>
          <a:prstGeom prst="lin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" name="TextBox 11"/>
          <p:cNvSpPr txBox="1">
            <a:spLocks noChangeArrowheads="1"/>
          </p:cNvSpPr>
          <p:nvPr/>
        </p:nvSpPr>
        <p:spPr bwMode="auto">
          <a:xfrm>
            <a:off x="1550801" y="2782652"/>
            <a:ext cx="74892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AU" altLang="en-US" b="1" baseline="0">
                <a:solidFill>
                  <a:srgbClr val="FF0000"/>
                </a:solidFill>
                <a:latin typeface="Comic Sans MS" pitchFamily="66" charset="0"/>
              </a:rPr>
              <a:t>1000</a:t>
            </a:r>
            <a:endParaRPr lang="en-AU" altLang="en-US" b="1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3" name="TextBox 6"/>
          <p:cNvSpPr txBox="1">
            <a:spLocks noChangeArrowheads="1"/>
          </p:cNvSpPr>
          <p:nvPr/>
        </p:nvSpPr>
        <p:spPr bwMode="auto">
          <a:xfrm>
            <a:off x="798326" y="2096852"/>
            <a:ext cx="327685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AU" altLang="en-US" b="1" baseline="0">
                <a:solidFill>
                  <a:srgbClr val="990099"/>
                </a:solidFill>
                <a:latin typeface="Comic Sans MS" pitchFamily="66" charset="0"/>
              </a:rPr>
              <a:t>V</a:t>
            </a:r>
            <a:r>
              <a:rPr lang="en-AU" altLang="en-US" b="1">
                <a:solidFill>
                  <a:srgbClr val="990099"/>
                </a:solidFill>
                <a:latin typeface="Comic Sans MS" pitchFamily="66" charset="0"/>
              </a:rPr>
              <a:t>c</a:t>
            </a:r>
            <a:r>
              <a:rPr lang="en-AU" altLang="en-US" b="1" baseline="0">
                <a:solidFill>
                  <a:srgbClr val="990099"/>
                </a:solidFill>
                <a:latin typeface="Comic Sans MS" pitchFamily="66" charset="0"/>
              </a:rPr>
              <a:t> = 2.43 mV/A.m (T42C6)</a:t>
            </a:r>
          </a:p>
        </p:txBody>
      </p:sp>
      <p:sp>
        <p:nvSpPr>
          <p:cNvPr id="24" name="TextBox 6"/>
          <p:cNvSpPr txBox="1">
            <a:spLocks noChangeArrowheads="1"/>
          </p:cNvSpPr>
          <p:nvPr/>
        </p:nvSpPr>
        <p:spPr bwMode="auto">
          <a:xfrm>
            <a:off x="2706501" y="2522302"/>
            <a:ext cx="228139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AU" altLang="en-US" b="1" baseline="0">
                <a:solidFill>
                  <a:srgbClr val="FF0000"/>
                </a:solidFill>
                <a:latin typeface="Comic Sans MS" pitchFamily="66" charset="0"/>
              </a:rPr>
              <a:t>=  45 x 63 x 2.43</a:t>
            </a:r>
            <a:endParaRPr lang="en-AU" altLang="en-US" b="1">
              <a:solidFill>
                <a:srgbClr val="FF0000"/>
              </a:solidFill>
              <a:latin typeface="Comic Sans MS" pitchFamily="66" charset="0"/>
            </a:endParaRPr>
          </a:p>
        </p:txBody>
      </p:sp>
      <p:cxnSp>
        <p:nvCxnSpPr>
          <p:cNvPr id="25" name="Straight Connector 8"/>
          <p:cNvCxnSpPr>
            <a:cxnSpLocks noChangeShapeType="1"/>
          </p:cNvCxnSpPr>
          <p:nvPr/>
        </p:nvCxnSpPr>
        <p:spPr bwMode="auto">
          <a:xfrm>
            <a:off x="3171639" y="2862027"/>
            <a:ext cx="1781175" cy="0"/>
          </a:xfrm>
          <a:prstGeom prst="lin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6" name="TextBox 11"/>
          <p:cNvSpPr txBox="1">
            <a:spLocks noChangeArrowheads="1"/>
          </p:cNvSpPr>
          <p:nvPr/>
        </p:nvSpPr>
        <p:spPr bwMode="auto">
          <a:xfrm>
            <a:off x="3454214" y="2854090"/>
            <a:ext cx="74892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AU" altLang="en-US" b="1" baseline="0">
                <a:solidFill>
                  <a:srgbClr val="FF0000"/>
                </a:solidFill>
                <a:latin typeface="Comic Sans MS" pitchFamily="66" charset="0"/>
              </a:rPr>
              <a:t>1000</a:t>
            </a:r>
            <a:endParaRPr lang="en-AU" altLang="en-US" b="1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7" name="TextBox 6"/>
          <p:cNvSpPr txBox="1">
            <a:spLocks noChangeArrowheads="1"/>
          </p:cNvSpPr>
          <p:nvPr/>
        </p:nvSpPr>
        <p:spPr bwMode="auto">
          <a:xfrm>
            <a:off x="5173476" y="2573102"/>
            <a:ext cx="173957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US" altLang="en-US" b="1" baseline="0" dirty="0">
                <a:solidFill>
                  <a:srgbClr val="FF0000"/>
                </a:solidFill>
                <a:latin typeface="Comic Sans MS" pitchFamily="66" charset="0"/>
              </a:rPr>
              <a:t>=  6.89V (3</a:t>
            </a:r>
            <a:r>
              <a:rPr lang="el-GR" altLang="en-US" b="1" baseline="0" dirty="0">
                <a:solidFill>
                  <a:srgbClr val="FF0000"/>
                </a:solidFill>
                <a:latin typeface="Consolas" pitchFamily="49" charset="0"/>
              </a:rPr>
              <a:t>φ</a:t>
            </a:r>
            <a:r>
              <a:rPr lang="en-US" altLang="en-US" b="1" baseline="0" dirty="0">
                <a:solidFill>
                  <a:srgbClr val="FF0000"/>
                </a:solidFill>
                <a:latin typeface="Comic Sans MS" pitchFamily="66" charset="0"/>
              </a:rPr>
              <a:t>)</a:t>
            </a:r>
            <a:endParaRPr lang="en-AU" altLang="en-US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8" name="TextBox 14"/>
          <p:cNvSpPr txBox="1">
            <a:spLocks noChangeArrowheads="1"/>
          </p:cNvSpPr>
          <p:nvPr/>
        </p:nvSpPr>
        <p:spPr bwMode="auto">
          <a:xfrm>
            <a:off x="3959932" y="3401777"/>
            <a:ext cx="24176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AU" altLang="en-US" b="1" baseline="0" dirty="0">
                <a:solidFill>
                  <a:srgbClr val="990099"/>
                </a:solidFill>
                <a:latin typeface="Comic Sans MS" pitchFamily="66" charset="0"/>
              </a:rPr>
              <a:t>%</a:t>
            </a:r>
            <a:r>
              <a:rPr lang="en-AU" altLang="en-US" b="1" dirty="0">
                <a:solidFill>
                  <a:srgbClr val="990099"/>
                </a:solidFill>
                <a:latin typeface="Comic Sans MS" pitchFamily="66" charset="0"/>
              </a:rPr>
              <a:t>p</a:t>
            </a:r>
            <a:r>
              <a:rPr lang="en-AU" altLang="en-US" b="1" baseline="0" dirty="0">
                <a:solidFill>
                  <a:srgbClr val="990099"/>
                </a:solidFill>
                <a:latin typeface="Comic Sans MS" pitchFamily="66" charset="0"/>
              </a:rPr>
              <a:t> = 5% - 2.735% </a:t>
            </a:r>
            <a:endParaRPr lang="en-AU" altLang="en-US" b="1" dirty="0">
              <a:solidFill>
                <a:srgbClr val="990099"/>
              </a:solidFill>
              <a:latin typeface="Comic Sans MS" pitchFamily="66" charset="0"/>
            </a:endParaRPr>
          </a:p>
        </p:txBody>
      </p:sp>
      <p:sp>
        <p:nvSpPr>
          <p:cNvPr id="29" name="TextBox 6"/>
          <p:cNvSpPr txBox="1">
            <a:spLocks noChangeArrowheads="1"/>
          </p:cNvSpPr>
          <p:nvPr/>
        </p:nvSpPr>
        <p:spPr bwMode="auto">
          <a:xfrm>
            <a:off x="4247269" y="3789040"/>
            <a:ext cx="13773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AU" altLang="en-US" b="1" baseline="0" dirty="0">
                <a:solidFill>
                  <a:srgbClr val="990099"/>
                </a:solidFill>
                <a:latin typeface="Comic Sans MS" pitchFamily="66" charset="0"/>
              </a:rPr>
              <a:t> = 2.265%</a:t>
            </a:r>
            <a:endParaRPr lang="en-AU" altLang="en-US" b="1" dirty="0">
              <a:solidFill>
                <a:srgbClr val="990099"/>
              </a:solidFill>
              <a:latin typeface="Comic Sans MS" pitchFamily="66" charset="0"/>
            </a:endParaRPr>
          </a:p>
        </p:txBody>
      </p:sp>
      <p:sp>
        <p:nvSpPr>
          <p:cNvPr id="30" name="TextBox 6"/>
          <p:cNvSpPr txBox="1">
            <a:spLocks noChangeArrowheads="1"/>
          </p:cNvSpPr>
          <p:nvPr/>
        </p:nvSpPr>
        <p:spPr bwMode="auto">
          <a:xfrm>
            <a:off x="471301" y="3452577"/>
            <a:ext cx="222849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AU" altLang="en-US" b="1" baseline="0">
                <a:solidFill>
                  <a:srgbClr val="0000FF"/>
                </a:solidFill>
                <a:latin typeface="Comic Sans MS" pitchFamily="66" charset="0"/>
              </a:rPr>
              <a:t>V</a:t>
            </a:r>
            <a:r>
              <a:rPr lang="en-AU" altLang="en-US" b="1">
                <a:solidFill>
                  <a:srgbClr val="0000FF"/>
                </a:solidFill>
                <a:latin typeface="Comic Sans MS" pitchFamily="66" charset="0"/>
              </a:rPr>
              <a:t>%</a:t>
            </a:r>
            <a:r>
              <a:rPr lang="en-AU" altLang="en-US" b="1" baseline="0">
                <a:solidFill>
                  <a:srgbClr val="0000FF"/>
                </a:solidFill>
                <a:latin typeface="Comic Sans MS" pitchFamily="66" charset="0"/>
              </a:rPr>
              <a:t> = 10.94 x 100</a:t>
            </a:r>
            <a:endParaRPr lang="en-AU" altLang="en-US" b="1">
              <a:solidFill>
                <a:srgbClr val="0000FF"/>
              </a:solidFill>
              <a:latin typeface="Comic Sans MS" pitchFamily="66" charset="0"/>
            </a:endParaRPr>
          </a:p>
        </p:txBody>
      </p:sp>
      <p:cxnSp>
        <p:nvCxnSpPr>
          <p:cNvPr id="31" name="Straight Connector 8"/>
          <p:cNvCxnSpPr>
            <a:cxnSpLocks noChangeShapeType="1"/>
          </p:cNvCxnSpPr>
          <p:nvPr/>
        </p:nvCxnSpPr>
        <p:spPr bwMode="auto">
          <a:xfrm>
            <a:off x="1259632" y="3789040"/>
            <a:ext cx="612775" cy="1588"/>
          </a:xfrm>
          <a:prstGeom prst="line">
            <a:avLst/>
          </a:prstGeom>
          <a:noFill/>
          <a:ln w="25400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2" name="TextBox 11"/>
          <p:cNvSpPr txBox="1">
            <a:spLocks noChangeArrowheads="1"/>
          </p:cNvSpPr>
          <p:nvPr/>
        </p:nvSpPr>
        <p:spPr bwMode="auto">
          <a:xfrm>
            <a:off x="1223628" y="3789040"/>
            <a:ext cx="60785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AU" altLang="en-US" b="1" baseline="0">
                <a:solidFill>
                  <a:srgbClr val="0000FF"/>
                </a:solidFill>
                <a:latin typeface="Comic Sans MS" pitchFamily="66" charset="0"/>
              </a:rPr>
              <a:t>400</a:t>
            </a:r>
            <a:endParaRPr lang="en-AU" altLang="en-US" b="1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33" name="TextBox 6"/>
          <p:cNvSpPr txBox="1">
            <a:spLocks noChangeArrowheads="1"/>
          </p:cNvSpPr>
          <p:nvPr/>
        </p:nvSpPr>
        <p:spPr bwMode="auto">
          <a:xfrm>
            <a:off x="2663788" y="3435115"/>
            <a:ext cx="127791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AU" altLang="en-US" b="1" baseline="0" dirty="0">
                <a:solidFill>
                  <a:srgbClr val="0000FF"/>
                </a:solidFill>
                <a:latin typeface="Comic Sans MS" pitchFamily="66" charset="0"/>
              </a:rPr>
              <a:t>= 2.735%</a:t>
            </a:r>
            <a:endParaRPr lang="en-AU" altLang="en-US" b="1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34" name="TextBox 6"/>
          <p:cNvSpPr txBox="1">
            <a:spLocks noChangeArrowheads="1"/>
          </p:cNvSpPr>
          <p:nvPr/>
        </p:nvSpPr>
        <p:spPr bwMode="auto">
          <a:xfrm>
            <a:off x="6371344" y="3419240"/>
            <a:ext cx="255384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AU" altLang="en-US" b="1" baseline="0" dirty="0" err="1">
                <a:solidFill>
                  <a:srgbClr val="0000FF"/>
                </a:solidFill>
                <a:latin typeface="Comic Sans MS" pitchFamily="66" charset="0"/>
              </a:rPr>
              <a:t>V</a:t>
            </a:r>
            <a:r>
              <a:rPr lang="en-AU" altLang="en-US" b="1" dirty="0" err="1">
                <a:solidFill>
                  <a:srgbClr val="0000FF"/>
                </a:solidFill>
                <a:latin typeface="Comic Sans MS" pitchFamily="66" charset="0"/>
              </a:rPr>
              <a:t>p</a:t>
            </a:r>
            <a:r>
              <a:rPr lang="en-AU" altLang="en-US" b="1" baseline="0" dirty="0">
                <a:solidFill>
                  <a:srgbClr val="0000FF"/>
                </a:solidFill>
                <a:latin typeface="Comic Sans MS" pitchFamily="66" charset="0"/>
              </a:rPr>
              <a:t> = 230 x 2.265 %</a:t>
            </a:r>
            <a:endParaRPr lang="en-AU" altLang="en-US" b="1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37" name="TextBox 6"/>
          <p:cNvSpPr txBox="1">
            <a:spLocks noChangeArrowheads="1"/>
          </p:cNvSpPr>
          <p:nvPr/>
        </p:nvSpPr>
        <p:spPr bwMode="auto">
          <a:xfrm>
            <a:off x="6748984" y="3771542"/>
            <a:ext cx="96212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AU" altLang="en-US" b="1" baseline="0" dirty="0">
                <a:solidFill>
                  <a:srgbClr val="0000FF"/>
                </a:solidFill>
                <a:latin typeface="Comic Sans MS" pitchFamily="66" charset="0"/>
              </a:rPr>
              <a:t>= 5.2V</a:t>
            </a:r>
            <a:endParaRPr lang="en-AU" altLang="en-US" b="1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844364" y="4329100"/>
            <a:ext cx="189507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AU" altLang="en-US" b="1" baseline="0">
                <a:solidFill>
                  <a:srgbClr val="FF0000"/>
                </a:solidFill>
                <a:latin typeface="Comic Sans MS" pitchFamily="66" charset="0"/>
              </a:rPr>
              <a:t>V</a:t>
            </a:r>
            <a:r>
              <a:rPr lang="en-AU" altLang="en-US" b="1">
                <a:solidFill>
                  <a:srgbClr val="FF0000"/>
                </a:solidFill>
                <a:latin typeface="Comic Sans MS" pitchFamily="66" charset="0"/>
              </a:rPr>
              <a:t>c</a:t>
            </a:r>
            <a:r>
              <a:rPr lang="en-AU" altLang="en-US" b="1" baseline="0">
                <a:solidFill>
                  <a:srgbClr val="FF0000"/>
                </a:solidFill>
                <a:latin typeface="Comic Sans MS" pitchFamily="66" charset="0"/>
              </a:rPr>
              <a:t> = 1000 x V</a:t>
            </a:r>
            <a:r>
              <a:rPr lang="en-AU" altLang="en-US" b="1">
                <a:solidFill>
                  <a:srgbClr val="FF0000"/>
                </a:solidFill>
                <a:latin typeface="Comic Sans MS" pitchFamily="66" charset="0"/>
              </a:rPr>
              <a:t>p</a:t>
            </a:r>
          </a:p>
        </p:txBody>
      </p:sp>
      <p:cxnSp>
        <p:nvCxnSpPr>
          <p:cNvPr id="39" name="Straight Connector 8"/>
          <p:cNvCxnSpPr>
            <a:cxnSpLocks noChangeShapeType="1"/>
          </p:cNvCxnSpPr>
          <p:nvPr/>
        </p:nvCxnSpPr>
        <p:spPr bwMode="auto">
          <a:xfrm>
            <a:off x="1475656" y="4725144"/>
            <a:ext cx="1333500" cy="0"/>
          </a:xfrm>
          <a:prstGeom prst="lin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0" name="TextBox 11"/>
          <p:cNvSpPr txBox="1">
            <a:spLocks noChangeArrowheads="1"/>
          </p:cNvSpPr>
          <p:nvPr/>
        </p:nvSpPr>
        <p:spPr bwMode="auto">
          <a:xfrm>
            <a:off x="1655676" y="4721213"/>
            <a:ext cx="9428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AU" altLang="en-US" b="1" baseline="0" dirty="0">
                <a:solidFill>
                  <a:srgbClr val="FF0000"/>
                </a:solidFill>
                <a:latin typeface="Comic Sans MS" pitchFamily="66" charset="0"/>
              </a:rPr>
              <a:t>(L x I)</a:t>
            </a:r>
            <a:endParaRPr lang="en-AU" altLang="en-US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1" name="TextBox 6"/>
          <p:cNvSpPr txBox="1">
            <a:spLocks noChangeArrowheads="1"/>
          </p:cNvSpPr>
          <p:nvPr/>
        </p:nvSpPr>
        <p:spPr bwMode="auto">
          <a:xfrm>
            <a:off x="2920814" y="4349738"/>
            <a:ext cx="190468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AU" altLang="en-US" b="1" baseline="0">
                <a:solidFill>
                  <a:srgbClr val="FF0000"/>
                </a:solidFill>
                <a:latin typeface="Comic Sans MS" pitchFamily="66" charset="0"/>
              </a:rPr>
              <a:t>=   1000 x 5.2</a:t>
            </a:r>
            <a:endParaRPr lang="en-AU" altLang="en-US" b="1">
              <a:solidFill>
                <a:srgbClr val="FF0000"/>
              </a:solidFill>
              <a:latin typeface="Comic Sans MS" pitchFamily="66" charset="0"/>
            </a:endParaRPr>
          </a:p>
        </p:txBody>
      </p:sp>
      <p:cxnSp>
        <p:nvCxnSpPr>
          <p:cNvPr id="42" name="Straight Connector 8"/>
          <p:cNvCxnSpPr>
            <a:cxnSpLocks noChangeShapeType="1"/>
          </p:cNvCxnSpPr>
          <p:nvPr/>
        </p:nvCxnSpPr>
        <p:spPr bwMode="auto">
          <a:xfrm>
            <a:off x="3455876" y="4689140"/>
            <a:ext cx="1350963" cy="3175"/>
          </a:xfrm>
          <a:prstGeom prst="lin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3" name="TextBox 42"/>
          <p:cNvSpPr txBox="1">
            <a:spLocks noChangeArrowheads="1"/>
          </p:cNvSpPr>
          <p:nvPr/>
        </p:nvSpPr>
        <p:spPr bwMode="auto">
          <a:xfrm>
            <a:off x="3532001" y="4681525"/>
            <a:ext cx="125386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AU" altLang="en-US" b="1" baseline="0">
                <a:solidFill>
                  <a:srgbClr val="FF0000"/>
                </a:solidFill>
                <a:latin typeface="Comic Sans MS" pitchFamily="66" charset="0"/>
              </a:rPr>
              <a:t>(50 x 10)</a:t>
            </a:r>
            <a:endParaRPr lang="en-AU" altLang="en-US" b="1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4" name="TextBox 6"/>
          <p:cNvSpPr txBox="1">
            <a:spLocks noChangeArrowheads="1"/>
          </p:cNvSpPr>
          <p:nvPr/>
        </p:nvSpPr>
        <p:spPr bwMode="auto">
          <a:xfrm>
            <a:off x="4984564" y="4505313"/>
            <a:ext cx="258436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US" altLang="en-US" b="1" baseline="0" dirty="0">
                <a:solidFill>
                  <a:srgbClr val="FF0000"/>
                </a:solidFill>
                <a:latin typeface="Comic Sans MS" pitchFamily="66" charset="0"/>
              </a:rPr>
              <a:t>= 10.4 mV/A.m. (1</a:t>
            </a:r>
            <a:r>
              <a:rPr lang="el-GR" altLang="en-US" b="1" baseline="0" dirty="0">
                <a:solidFill>
                  <a:srgbClr val="FF0000"/>
                </a:solidFill>
                <a:latin typeface="Consolas" pitchFamily="49" charset="0"/>
              </a:rPr>
              <a:t>φ</a:t>
            </a:r>
            <a:r>
              <a:rPr lang="en-US" altLang="en-US" b="1" baseline="0" dirty="0">
                <a:solidFill>
                  <a:srgbClr val="FF0000"/>
                </a:solidFill>
                <a:latin typeface="Comic Sans MS" pitchFamily="66" charset="0"/>
              </a:rPr>
              <a:t>)</a:t>
            </a:r>
            <a:endParaRPr lang="en-AU" altLang="en-US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5" name="TextBox 44"/>
          <p:cNvSpPr txBox="1">
            <a:spLocks noChangeArrowheads="1"/>
          </p:cNvSpPr>
          <p:nvPr/>
        </p:nvSpPr>
        <p:spPr bwMode="auto">
          <a:xfrm>
            <a:off x="791828" y="5049180"/>
            <a:ext cx="254749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AU" altLang="en-US" b="1" baseline="0" dirty="0">
                <a:solidFill>
                  <a:srgbClr val="990099"/>
                </a:solidFill>
                <a:latin typeface="Comic Sans MS" pitchFamily="66" charset="0"/>
              </a:rPr>
              <a:t>3</a:t>
            </a:r>
            <a:r>
              <a:rPr lang="el-GR" altLang="en-US" b="1" baseline="0" dirty="0">
                <a:solidFill>
                  <a:srgbClr val="990099"/>
                </a:solidFill>
                <a:latin typeface="Consolas" pitchFamily="49" charset="0"/>
              </a:rPr>
              <a:t>φ</a:t>
            </a:r>
            <a:r>
              <a:rPr lang="en-AU" altLang="en-US" b="1" baseline="0" dirty="0">
                <a:solidFill>
                  <a:srgbClr val="990099"/>
                </a:solidFill>
                <a:latin typeface="Comic Sans MS" pitchFamily="66" charset="0"/>
              </a:rPr>
              <a:t> </a:t>
            </a:r>
            <a:r>
              <a:rPr lang="en-AU" altLang="en-US" b="1" baseline="0" dirty="0" err="1">
                <a:solidFill>
                  <a:srgbClr val="990099"/>
                </a:solidFill>
                <a:latin typeface="Comic Sans MS" pitchFamily="66" charset="0"/>
              </a:rPr>
              <a:t>V</a:t>
            </a:r>
            <a:r>
              <a:rPr lang="en-AU" altLang="en-US" b="1" dirty="0" err="1">
                <a:solidFill>
                  <a:srgbClr val="990099"/>
                </a:solidFill>
                <a:latin typeface="Comic Sans MS" pitchFamily="66" charset="0"/>
              </a:rPr>
              <a:t>c</a:t>
            </a:r>
            <a:r>
              <a:rPr lang="en-AU" altLang="en-US" b="1" baseline="0" dirty="0">
                <a:solidFill>
                  <a:srgbClr val="990099"/>
                </a:solidFill>
                <a:latin typeface="Comic Sans MS" pitchFamily="66" charset="0"/>
              </a:rPr>
              <a:t>= 10.4 x 0.866</a:t>
            </a:r>
            <a:endParaRPr lang="en-AU" altLang="en-US" b="1" dirty="0">
              <a:solidFill>
                <a:srgbClr val="990099"/>
              </a:solidFill>
              <a:latin typeface="Comic Sans MS" pitchFamily="66" charset="0"/>
            </a:endParaRPr>
          </a:p>
        </p:txBody>
      </p:sp>
      <p:sp>
        <p:nvSpPr>
          <p:cNvPr id="46" name="TextBox 45"/>
          <p:cNvSpPr txBox="1">
            <a:spLocks noChangeArrowheads="1"/>
          </p:cNvSpPr>
          <p:nvPr/>
        </p:nvSpPr>
        <p:spPr bwMode="auto">
          <a:xfrm>
            <a:off x="3576303" y="5049180"/>
            <a:ext cx="204735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AU" altLang="en-US" b="1" baseline="0">
                <a:solidFill>
                  <a:srgbClr val="990099"/>
                </a:solidFill>
                <a:latin typeface="Comic Sans MS" pitchFamily="66" charset="0"/>
              </a:rPr>
              <a:t>= 9.01 mV/A.m.</a:t>
            </a:r>
            <a:endParaRPr lang="en-AU" altLang="en-US" b="1">
              <a:solidFill>
                <a:srgbClr val="990099"/>
              </a:solidFill>
              <a:latin typeface="Comic Sans MS" pitchFamily="66" charset="0"/>
            </a:endParaRPr>
          </a:p>
        </p:txBody>
      </p:sp>
      <p:sp>
        <p:nvSpPr>
          <p:cNvPr id="47" name="TextBox 6"/>
          <p:cNvSpPr txBox="1">
            <a:spLocks noChangeArrowheads="1"/>
          </p:cNvSpPr>
          <p:nvPr/>
        </p:nvSpPr>
        <p:spPr bwMode="auto">
          <a:xfrm>
            <a:off x="863588" y="5801258"/>
            <a:ext cx="494558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AU" altLang="en-US" b="1" baseline="0">
                <a:solidFill>
                  <a:srgbClr val="0000FF"/>
                </a:solidFill>
                <a:latin typeface="Comic Sans MS" pitchFamily="66" charset="0"/>
              </a:rPr>
              <a:t>C.S.A. = 6.0 mm</a:t>
            </a:r>
            <a:r>
              <a:rPr lang="en-AU" altLang="en-US" b="1" baseline="30000">
                <a:solidFill>
                  <a:srgbClr val="0000FF"/>
                </a:solidFill>
                <a:latin typeface="Comic Sans MS" pitchFamily="66" charset="0"/>
              </a:rPr>
              <a:t>2</a:t>
            </a:r>
            <a:r>
              <a:rPr lang="en-AU" altLang="en-US" b="1" baseline="0">
                <a:solidFill>
                  <a:srgbClr val="0000FF"/>
                </a:solidFill>
                <a:latin typeface="Comic Sans MS" pitchFamily="66" charset="0"/>
              </a:rPr>
              <a:t> (6.49 mV/A.m) T42 C6</a:t>
            </a:r>
          </a:p>
        </p:txBody>
      </p:sp>
    </p:spTree>
    <p:extLst>
      <p:ext uri="{BB962C8B-B14F-4D97-AF65-F5344CB8AC3E}">
        <p14:creationId xmlns:p14="http://schemas.microsoft.com/office/powerpoint/2010/main" val="4072438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4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0A2D17-AE25-4B7F-B57B-59214BF4DB9F}" type="slidenum">
              <a:rPr lang="en-AU" smtClean="0">
                <a:solidFill>
                  <a:srgbClr val="262626"/>
                </a:solidFill>
              </a:rPr>
              <a:pPr>
                <a:defRPr/>
              </a:pPr>
              <a:t>9</a:t>
            </a:fld>
            <a:endParaRPr lang="en-AU" dirty="0">
              <a:solidFill>
                <a:srgbClr val="262626"/>
              </a:solidFill>
            </a:endParaRPr>
          </a:p>
        </p:txBody>
      </p:sp>
      <p:sp>
        <p:nvSpPr>
          <p:cNvPr id="20" name="Oval 2"/>
          <p:cNvSpPr>
            <a:spLocks noChangeAspect="1" noChangeArrowheads="1"/>
          </p:cNvSpPr>
          <p:nvPr/>
        </p:nvSpPr>
        <p:spPr bwMode="auto">
          <a:xfrm>
            <a:off x="8856029" y="6489340"/>
            <a:ext cx="144463" cy="142875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800" dirty="0">
                <a:latin typeface="Arial" charset="0"/>
              </a:rPr>
              <a:t>L</a:t>
            </a:r>
          </a:p>
        </p:txBody>
      </p:sp>
      <p:sp>
        <p:nvSpPr>
          <p:cNvPr id="9" name="Rectangle 8"/>
          <p:cNvSpPr/>
          <p:nvPr/>
        </p:nvSpPr>
        <p:spPr>
          <a:xfrm>
            <a:off x="272415" y="746774"/>
            <a:ext cx="3147457" cy="252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AU"/>
          </a:p>
        </p:txBody>
      </p:sp>
      <p:sp>
        <p:nvSpPr>
          <p:cNvPr id="10" name="Rectangle 9"/>
          <p:cNvSpPr/>
          <p:nvPr/>
        </p:nvSpPr>
        <p:spPr>
          <a:xfrm>
            <a:off x="315906" y="5409220"/>
            <a:ext cx="6776373" cy="252000"/>
          </a:xfrm>
          <a:prstGeom prst="rect">
            <a:avLst/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AU"/>
          </a:p>
        </p:txBody>
      </p:sp>
      <p:sp>
        <p:nvSpPr>
          <p:cNvPr id="8" name="Rectangle 7"/>
          <p:cNvSpPr/>
          <p:nvPr/>
        </p:nvSpPr>
        <p:spPr>
          <a:xfrm>
            <a:off x="4463989" y="2024844"/>
            <a:ext cx="4248472" cy="252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AU"/>
          </a:p>
        </p:txBody>
      </p:sp>
      <p:sp>
        <p:nvSpPr>
          <p:cNvPr id="11" name="Rectangle 10"/>
          <p:cNvSpPr/>
          <p:nvPr/>
        </p:nvSpPr>
        <p:spPr>
          <a:xfrm>
            <a:off x="323528" y="2276844"/>
            <a:ext cx="2988332" cy="252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AU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5515" y="296652"/>
            <a:ext cx="8815955" cy="5652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417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9" grpId="0" animBg="1"/>
      <p:bldP spid="10" grpId="0" animBg="1"/>
      <p:bldP spid="8" grpId="0" animBg="1"/>
      <p:bldP spid="11" grpId="0" animBg="1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0A2D17-AE25-4B7F-B57B-59214BF4DB9F}" type="slidenum">
              <a:rPr lang="en-AU" smtClean="0">
                <a:solidFill>
                  <a:srgbClr val="262626"/>
                </a:solidFill>
              </a:rPr>
              <a:pPr>
                <a:defRPr/>
              </a:pPr>
              <a:t>90</a:t>
            </a:fld>
            <a:endParaRPr lang="en-AU" dirty="0">
              <a:solidFill>
                <a:srgbClr val="262626"/>
              </a:solidFill>
            </a:endParaRPr>
          </a:p>
        </p:txBody>
      </p:sp>
      <p:sp>
        <p:nvSpPr>
          <p:cNvPr id="20" name="Oval 2"/>
          <p:cNvSpPr>
            <a:spLocks noChangeAspect="1" noChangeArrowheads="1"/>
          </p:cNvSpPr>
          <p:nvPr/>
        </p:nvSpPr>
        <p:spPr bwMode="auto">
          <a:xfrm>
            <a:off x="8856029" y="6489340"/>
            <a:ext cx="144463" cy="142875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800" dirty="0">
                <a:latin typeface="Arial" charset="0"/>
              </a:rPr>
              <a:t>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6100" y="116632"/>
            <a:ext cx="8839200" cy="614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977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0A2D17-AE25-4B7F-B57B-59214BF4DB9F}" type="slidenum">
              <a:rPr lang="en-AU" smtClean="0">
                <a:solidFill>
                  <a:srgbClr val="262626"/>
                </a:solidFill>
              </a:rPr>
              <a:pPr>
                <a:defRPr/>
              </a:pPr>
              <a:t>91</a:t>
            </a:fld>
            <a:endParaRPr lang="en-AU" dirty="0">
              <a:solidFill>
                <a:srgbClr val="262626"/>
              </a:solidFill>
            </a:endParaRPr>
          </a:p>
        </p:txBody>
      </p:sp>
      <p:sp>
        <p:nvSpPr>
          <p:cNvPr id="20" name="Oval 2"/>
          <p:cNvSpPr>
            <a:spLocks noChangeAspect="1" noChangeArrowheads="1"/>
          </p:cNvSpPr>
          <p:nvPr/>
        </p:nvSpPr>
        <p:spPr bwMode="auto">
          <a:xfrm>
            <a:off x="8856029" y="6489340"/>
            <a:ext cx="144463" cy="142875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800" dirty="0">
                <a:latin typeface="Arial" charset="0"/>
              </a:rPr>
              <a:t>L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97" b="14719"/>
          <a:stretch/>
        </p:blipFill>
        <p:spPr bwMode="auto">
          <a:xfrm>
            <a:off x="467741" y="152636"/>
            <a:ext cx="8640763" cy="5588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prstDash val="lgDash"/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5747766" y="2366780"/>
            <a:ext cx="1474788" cy="250825"/>
          </a:xfrm>
          <a:prstGeom prst="rect">
            <a:avLst/>
          </a:prstGeom>
          <a:solidFill>
            <a:srgbClr val="92D05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AU" altLang="en-US" baseline="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5747766" y="2619193"/>
            <a:ext cx="719138" cy="3132137"/>
          </a:xfrm>
          <a:prstGeom prst="rect">
            <a:avLst/>
          </a:prstGeom>
          <a:solidFill>
            <a:srgbClr val="92D05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AU" altLang="en-US" baseline="0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672529" y="4043692"/>
            <a:ext cx="5795962" cy="252413"/>
          </a:xfrm>
          <a:prstGeom prst="rect">
            <a:avLst/>
          </a:prstGeom>
          <a:noFill/>
          <a:ln w="158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AU" altLang="en-US" baseline="0"/>
          </a:p>
        </p:txBody>
      </p:sp>
      <p:sp>
        <p:nvSpPr>
          <p:cNvPr id="14" name="Oval 13"/>
          <p:cNvSpPr>
            <a:spLocks noChangeArrowheads="1"/>
          </p:cNvSpPr>
          <p:nvPr/>
        </p:nvSpPr>
        <p:spPr bwMode="auto">
          <a:xfrm>
            <a:off x="672529" y="4008767"/>
            <a:ext cx="612775" cy="325438"/>
          </a:xfrm>
          <a:prstGeom prst="ellipse">
            <a:avLst/>
          </a:prstGeom>
          <a:noFill/>
          <a:ln w="9525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AU" altLang="en-US" baseline="0"/>
          </a:p>
        </p:txBody>
      </p:sp>
      <p:sp>
        <p:nvSpPr>
          <p:cNvPr id="15" name="Oval 12"/>
          <p:cNvSpPr>
            <a:spLocks noChangeArrowheads="1"/>
          </p:cNvSpPr>
          <p:nvPr/>
        </p:nvSpPr>
        <p:spPr bwMode="auto">
          <a:xfrm>
            <a:off x="5712841" y="4008767"/>
            <a:ext cx="720725" cy="325438"/>
          </a:xfrm>
          <a:prstGeom prst="ellipse">
            <a:avLst/>
          </a:prstGeom>
          <a:noFill/>
          <a:ln w="9525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AU" altLang="en-US" baseline="0"/>
          </a:p>
        </p:txBody>
      </p:sp>
      <p:sp>
        <p:nvSpPr>
          <p:cNvPr id="16" name="TextBox 6"/>
          <p:cNvSpPr txBox="1">
            <a:spLocks noChangeArrowheads="1"/>
          </p:cNvSpPr>
          <p:nvPr/>
        </p:nvSpPr>
        <p:spPr bwMode="auto">
          <a:xfrm>
            <a:off x="6644704" y="4000830"/>
            <a:ext cx="2170112" cy="3683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US" altLang="en-US" baseline="0">
                <a:solidFill>
                  <a:srgbClr val="FF0000"/>
                </a:solidFill>
                <a:latin typeface="Comic Sans MS" pitchFamily="66" charset="0"/>
              </a:rPr>
              <a:t>Vc = 2.55 mV/A.m.</a:t>
            </a:r>
            <a:endParaRPr lang="en-AU" altLang="en-US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7666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0A2D17-AE25-4B7F-B57B-59214BF4DB9F}" type="slidenum">
              <a:rPr lang="en-AU" smtClean="0">
                <a:solidFill>
                  <a:srgbClr val="262626"/>
                </a:solidFill>
              </a:rPr>
              <a:pPr>
                <a:defRPr/>
              </a:pPr>
              <a:t>92</a:t>
            </a:fld>
            <a:endParaRPr lang="en-AU" dirty="0">
              <a:solidFill>
                <a:srgbClr val="262626"/>
              </a:solidFill>
            </a:endParaRPr>
          </a:p>
        </p:txBody>
      </p:sp>
      <p:sp>
        <p:nvSpPr>
          <p:cNvPr id="20" name="Oval 2"/>
          <p:cNvSpPr>
            <a:spLocks noChangeAspect="1" noChangeArrowheads="1"/>
          </p:cNvSpPr>
          <p:nvPr/>
        </p:nvSpPr>
        <p:spPr bwMode="auto">
          <a:xfrm>
            <a:off x="8856029" y="6489340"/>
            <a:ext cx="144463" cy="142875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800" dirty="0">
                <a:latin typeface="Arial" charset="0"/>
              </a:rPr>
              <a:t>L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971" y="298140"/>
            <a:ext cx="8604509" cy="608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752475" y="832430"/>
            <a:ext cx="19271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AU" altLang="en-US" b="1" baseline="0">
                <a:solidFill>
                  <a:srgbClr val="FF0000"/>
                </a:solidFill>
                <a:latin typeface="Comic Sans MS" pitchFamily="66" charset="0"/>
              </a:rPr>
              <a:t>V</a:t>
            </a:r>
            <a:r>
              <a:rPr lang="en-AU" altLang="en-US" b="1">
                <a:solidFill>
                  <a:srgbClr val="FF0000"/>
                </a:solidFill>
                <a:latin typeface="Comic Sans MS" pitchFamily="66" charset="0"/>
              </a:rPr>
              <a:t>d</a:t>
            </a:r>
            <a:r>
              <a:rPr lang="en-AU" altLang="en-US" b="1" baseline="0">
                <a:solidFill>
                  <a:srgbClr val="FF0000"/>
                </a:solidFill>
                <a:latin typeface="Comic Sans MS" pitchFamily="66" charset="0"/>
              </a:rPr>
              <a:t> = L x I x V</a:t>
            </a:r>
            <a:r>
              <a:rPr lang="en-AU" altLang="en-US" b="1">
                <a:solidFill>
                  <a:srgbClr val="FF0000"/>
                </a:solidFill>
                <a:latin typeface="Comic Sans MS" pitchFamily="66" charset="0"/>
              </a:rPr>
              <a:t>c</a:t>
            </a:r>
          </a:p>
        </p:txBody>
      </p:sp>
      <p:cxnSp>
        <p:nvCxnSpPr>
          <p:cNvPr id="12" name="Straight Connector 8"/>
          <p:cNvCxnSpPr>
            <a:cxnSpLocks noChangeShapeType="1"/>
          </p:cNvCxnSpPr>
          <p:nvPr/>
        </p:nvCxnSpPr>
        <p:spPr bwMode="auto">
          <a:xfrm flipV="1">
            <a:off x="1476375" y="1259468"/>
            <a:ext cx="1295400" cy="4762"/>
          </a:xfrm>
          <a:prstGeom prst="lin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" name="TextBox 11"/>
          <p:cNvSpPr txBox="1">
            <a:spLocks noChangeArrowheads="1"/>
          </p:cNvSpPr>
          <p:nvPr/>
        </p:nvSpPr>
        <p:spPr bwMode="auto">
          <a:xfrm>
            <a:off x="1508125" y="1259468"/>
            <a:ext cx="74892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AU" altLang="en-US" b="1" baseline="0">
                <a:solidFill>
                  <a:srgbClr val="FF0000"/>
                </a:solidFill>
                <a:latin typeface="Comic Sans MS" pitchFamily="66" charset="0"/>
              </a:rPr>
              <a:t>1000</a:t>
            </a:r>
            <a:endParaRPr lang="en-AU" altLang="en-US" b="1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4" name="TextBox 6"/>
          <p:cNvSpPr txBox="1">
            <a:spLocks noChangeArrowheads="1"/>
          </p:cNvSpPr>
          <p:nvPr/>
        </p:nvSpPr>
        <p:spPr bwMode="auto">
          <a:xfrm>
            <a:off x="755650" y="467380"/>
            <a:ext cx="327685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AU" altLang="en-US" b="1" baseline="0" dirty="0" err="1">
                <a:solidFill>
                  <a:srgbClr val="990099"/>
                </a:solidFill>
                <a:latin typeface="Comic Sans MS" pitchFamily="66" charset="0"/>
              </a:rPr>
              <a:t>V</a:t>
            </a:r>
            <a:r>
              <a:rPr lang="en-AU" altLang="en-US" b="1" dirty="0" err="1">
                <a:solidFill>
                  <a:srgbClr val="990099"/>
                </a:solidFill>
                <a:latin typeface="Comic Sans MS" pitchFamily="66" charset="0"/>
              </a:rPr>
              <a:t>c</a:t>
            </a:r>
            <a:r>
              <a:rPr lang="en-AU" altLang="en-US" b="1" baseline="0" dirty="0">
                <a:solidFill>
                  <a:srgbClr val="990099"/>
                </a:solidFill>
                <a:latin typeface="Comic Sans MS" pitchFamily="66" charset="0"/>
              </a:rPr>
              <a:t> = 2.55 mV/</a:t>
            </a:r>
            <a:r>
              <a:rPr lang="en-AU" altLang="en-US" b="1" baseline="0" dirty="0" err="1">
                <a:solidFill>
                  <a:srgbClr val="990099"/>
                </a:solidFill>
                <a:latin typeface="Comic Sans MS" pitchFamily="66" charset="0"/>
              </a:rPr>
              <a:t>A.m</a:t>
            </a:r>
            <a:r>
              <a:rPr lang="en-AU" altLang="en-US" b="1" baseline="0" dirty="0">
                <a:solidFill>
                  <a:srgbClr val="990099"/>
                </a:solidFill>
                <a:latin typeface="Comic Sans MS" pitchFamily="66" charset="0"/>
              </a:rPr>
              <a:t> (T42C8)</a:t>
            </a:r>
          </a:p>
        </p:txBody>
      </p:sp>
      <p:sp>
        <p:nvSpPr>
          <p:cNvPr id="15" name="TextBox 6"/>
          <p:cNvSpPr txBox="1">
            <a:spLocks noChangeArrowheads="1"/>
          </p:cNvSpPr>
          <p:nvPr/>
        </p:nvSpPr>
        <p:spPr bwMode="auto">
          <a:xfrm>
            <a:off x="2868613" y="889580"/>
            <a:ext cx="238078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AU" altLang="en-US" b="1" baseline="0">
                <a:solidFill>
                  <a:srgbClr val="FF0000"/>
                </a:solidFill>
                <a:latin typeface="Comic Sans MS" pitchFamily="66" charset="0"/>
              </a:rPr>
              <a:t>=  15 x 63 x  2.55</a:t>
            </a:r>
            <a:endParaRPr lang="en-AU" altLang="en-US" b="1">
              <a:solidFill>
                <a:srgbClr val="FF0000"/>
              </a:solidFill>
              <a:latin typeface="Comic Sans MS" pitchFamily="66" charset="0"/>
            </a:endParaRPr>
          </a:p>
        </p:txBody>
      </p:sp>
      <p:cxnSp>
        <p:nvCxnSpPr>
          <p:cNvPr id="16" name="Straight Connector 8"/>
          <p:cNvCxnSpPr>
            <a:cxnSpLocks noChangeShapeType="1"/>
          </p:cNvCxnSpPr>
          <p:nvPr/>
        </p:nvCxnSpPr>
        <p:spPr bwMode="auto">
          <a:xfrm flipV="1">
            <a:off x="3336925" y="1232480"/>
            <a:ext cx="2052638" cy="3175"/>
          </a:xfrm>
          <a:prstGeom prst="lin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" name="TextBox 11"/>
          <p:cNvSpPr txBox="1">
            <a:spLocks noChangeArrowheads="1"/>
          </p:cNvSpPr>
          <p:nvPr/>
        </p:nvSpPr>
        <p:spPr bwMode="auto">
          <a:xfrm>
            <a:off x="3973513" y="1259468"/>
            <a:ext cx="74892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AU" altLang="en-US" b="1" baseline="0">
                <a:solidFill>
                  <a:srgbClr val="FF0000"/>
                </a:solidFill>
                <a:latin typeface="Comic Sans MS" pitchFamily="66" charset="0"/>
              </a:rPr>
              <a:t>1000</a:t>
            </a:r>
            <a:endParaRPr lang="en-AU" altLang="en-US" b="1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8" name="TextBox 6"/>
          <p:cNvSpPr txBox="1">
            <a:spLocks noChangeArrowheads="1"/>
          </p:cNvSpPr>
          <p:nvPr/>
        </p:nvSpPr>
        <p:spPr bwMode="auto">
          <a:xfrm>
            <a:off x="5497513" y="1046743"/>
            <a:ext cx="169790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US" altLang="en-US" b="1" baseline="0" dirty="0">
                <a:solidFill>
                  <a:srgbClr val="FF0000"/>
                </a:solidFill>
                <a:latin typeface="Comic Sans MS" pitchFamily="66" charset="0"/>
              </a:rPr>
              <a:t>=  2.4 V (3</a:t>
            </a:r>
            <a:r>
              <a:rPr lang="el-GR" altLang="en-US" b="1" baseline="0" dirty="0">
                <a:solidFill>
                  <a:srgbClr val="FF0000"/>
                </a:solidFill>
                <a:latin typeface="Consolas" pitchFamily="49" charset="0"/>
              </a:rPr>
              <a:t>φ</a:t>
            </a:r>
            <a:r>
              <a:rPr lang="en-US" altLang="en-US" b="1" baseline="0" dirty="0">
                <a:solidFill>
                  <a:srgbClr val="FF0000"/>
                </a:solidFill>
                <a:latin typeface="Comic Sans MS" pitchFamily="66" charset="0"/>
              </a:rPr>
              <a:t>)</a:t>
            </a:r>
            <a:endParaRPr lang="en-AU" altLang="en-US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2670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80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1" grpId="0"/>
      <p:bldP spid="13" grpId="0"/>
      <p:bldP spid="14" grpId="0"/>
      <p:bldP spid="15" grpId="0"/>
      <p:bldP spid="17" grpId="0"/>
      <p:bldP spid="18" grpId="0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0A2D17-AE25-4B7F-B57B-59214BF4DB9F}" type="slidenum">
              <a:rPr lang="en-AU" smtClean="0">
                <a:solidFill>
                  <a:srgbClr val="262626"/>
                </a:solidFill>
              </a:rPr>
              <a:pPr>
                <a:defRPr/>
              </a:pPr>
              <a:t>93</a:t>
            </a:fld>
            <a:endParaRPr lang="en-AU" dirty="0">
              <a:solidFill>
                <a:srgbClr val="262626"/>
              </a:solidFill>
            </a:endParaRPr>
          </a:p>
        </p:txBody>
      </p:sp>
      <p:sp>
        <p:nvSpPr>
          <p:cNvPr id="20" name="Oval 2"/>
          <p:cNvSpPr>
            <a:spLocks noChangeAspect="1" noChangeArrowheads="1"/>
          </p:cNvSpPr>
          <p:nvPr/>
        </p:nvSpPr>
        <p:spPr bwMode="auto">
          <a:xfrm>
            <a:off x="8856029" y="6489340"/>
            <a:ext cx="144463" cy="142875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800" dirty="0">
                <a:latin typeface="Arial" charset="0"/>
              </a:rPr>
              <a:t>L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67" b="14719"/>
          <a:stretch/>
        </p:blipFill>
        <p:spPr bwMode="auto">
          <a:xfrm>
            <a:off x="431737" y="152636"/>
            <a:ext cx="8640763" cy="553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prstDash val="lgDash"/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4248087" y="2307527"/>
            <a:ext cx="1474788" cy="250825"/>
          </a:xfrm>
          <a:prstGeom prst="rect">
            <a:avLst/>
          </a:prstGeom>
          <a:solidFill>
            <a:srgbClr val="92D05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AU" altLang="en-US" baseline="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4248087" y="2559940"/>
            <a:ext cx="719138" cy="3132137"/>
          </a:xfrm>
          <a:prstGeom prst="rect">
            <a:avLst/>
          </a:prstGeom>
          <a:solidFill>
            <a:srgbClr val="92D05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AU" altLang="en-US" baseline="0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649225" y="3390202"/>
            <a:ext cx="4356100" cy="252413"/>
          </a:xfrm>
          <a:prstGeom prst="rect">
            <a:avLst/>
          </a:prstGeom>
          <a:noFill/>
          <a:ln w="158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AU" altLang="en-US" baseline="0"/>
          </a:p>
        </p:txBody>
      </p:sp>
      <p:sp>
        <p:nvSpPr>
          <p:cNvPr id="14" name="Oval 13"/>
          <p:cNvSpPr>
            <a:spLocks noChangeArrowheads="1"/>
          </p:cNvSpPr>
          <p:nvPr/>
        </p:nvSpPr>
        <p:spPr bwMode="auto">
          <a:xfrm>
            <a:off x="649225" y="3352102"/>
            <a:ext cx="612775" cy="325438"/>
          </a:xfrm>
          <a:prstGeom prst="ellipse">
            <a:avLst/>
          </a:prstGeom>
          <a:noFill/>
          <a:ln w="9525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AU" altLang="en-US" baseline="0"/>
          </a:p>
        </p:txBody>
      </p:sp>
      <p:sp>
        <p:nvSpPr>
          <p:cNvPr id="15" name="Oval 12"/>
          <p:cNvSpPr>
            <a:spLocks noChangeArrowheads="1"/>
          </p:cNvSpPr>
          <p:nvPr/>
        </p:nvSpPr>
        <p:spPr bwMode="auto">
          <a:xfrm>
            <a:off x="4213162" y="3352102"/>
            <a:ext cx="720725" cy="325438"/>
          </a:xfrm>
          <a:prstGeom prst="ellipse">
            <a:avLst/>
          </a:prstGeom>
          <a:noFill/>
          <a:ln w="9525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AU" altLang="en-US" baseline="0"/>
          </a:p>
        </p:txBody>
      </p:sp>
      <p:sp>
        <p:nvSpPr>
          <p:cNvPr id="16" name="TextBox 6"/>
          <p:cNvSpPr txBox="1">
            <a:spLocks noChangeArrowheads="1"/>
          </p:cNvSpPr>
          <p:nvPr/>
        </p:nvSpPr>
        <p:spPr bwMode="auto">
          <a:xfrm>
            <a:off x="5257737" y="3342577"/>
            <a:ext cx="2420938" cy="36988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US" altLang="en-US" b="1" baseline="0">
                <a:solidFill>
                  <a:srgbClr val="FF0000"/>
                </a:solidFill>
                <a:latin typeface="Comic Sans MS" pitchFamily="66" charset="0"/>
              </a:rPr>
              <a:t>Vc = 9.71 mV/A.m.</a:t>
            </a:r>
            <a:endParaRPr lang="en-AU" altLang="en-US" b="1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8090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0A2D17-AE25-4B7F-B57B-59214BF4DB9F}" type="slidenum">
              <a:rPr lang="en-AU" smtClean="0">
                <a:solidFill>
                  <a:srgbClr val="262626"/>
                </a:solidFill>
              </a:rPr>
              <a:pPr>
                <a:defRPr/>
              </a:pPr>
              <a:t>94</a:t>
            </a:fld>
            <a:endParaRPr lang="en-AU" dirty="0">
              <a:solidFill>
                <a:srgbClr val="262626"/>
              </a:solidFill>
            </a:endParaRPr>
          </a:p>
        </p:txBody>
      </p:sp>
      <p:sp>
        <p:nvSpPr>
          <p:cNvPr id="20" name="Oval 2"/>
          <p:cNvSpPr>
            <a:spLocks noChangeAspect="1" noChangeArrowheads="1"/>
          </p:cNvSpPr>
          <p:nvPr/>
        </p:nvSpPr>
        <p:spPr bwMode="auto">
          <a:xfrm>
            <a:off x="8856029" y="6489340"/>
            <a:ext cx="144463" cy="142875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800" dirty="0">
                <a:latin typeface="Arial" charset="0"/>
              </a:rPr>
              <a:t>L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971" y="298140"/>
            <a:ext cx="8604509" cy="608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752475" y="832430"/>
            <a:ext cx="19271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AU" altLang="en-US" b="1" baseline="0">
                <a:solidFill>
                  <a:srgbClr val="FF0000"/>
                </a:solidFill>
                <a:latin typeface="Comic Sans MS" pitchFamily="66" charset="0"/>
              </a:rPr>
              <a:t>V</a:t>
            </a:r>
            <a:r>
              <a:rPr lang="en-AU" altLang="en-US" b="1">
                <a:solidFill>
                  <a:srgbClr val="FF0000"/>
                </a:solidFill>
                <a:latin typeface="Comic Sans MS" pitchFamily="66" charset="0"/>
              </a:rPr>
              <a:t>d</a:t>
            </a:r>
            <a:r>
              <a:rPr lang="en-AU" altLang="en-US" b="1" baseline="0">
                <a:solidFill>
                  <a:srgbClr val="FF0000"/>
                </a:solidFill>
                <a:latin typeface="Comic Sans MS" pitchFamily="66" charset="0"/>
              </a:rPr>
              <a:t> = L x I x V</a:t>
            </a:r>
            <a:r>
              <a:rPr lang="en-AU" altLang="en-US" b="1">
                <a:solidFill>
                  <a:srgbClr val="FF0000"/>
                </a:solidFill>
                <a:latin typeface="Comic Sans MS" pitchFamily="66" charset="0"/>
              </a:rPr>
              <a:t>c</a:t>
            </a:r>
          </a:p>
        </p:txBody>
      </p:sp>
      <p:cxnSp>
        <p:nvCxnSpPr>
          <p:cNvPr id="12" name="Straight Connector 8"/>
          <p:cNvCxnSpPr>
            <a:cxnSpLocks noChangeShapeType="1"/>
          </p:cNvCxnSpPr>
          <p:nvPr/>
        </p:nvCxnSpPr>
        <p:spPr bwMode="auto">
          <a:xfrm flipV="1">
            <a:off x="1476375" y="1259468"/>
            <a:ext cx="1295400" cy="4762"/>
          </a:xfrm>
          <a:prstGeom prst="lin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" name="TextBox 11"/>
          <p:cNvSpPr txBox="1">
            <a:spLocks noChangeArrowheads="1"/>
          </p:cNvSpPr>
          <p:nvPr/>
        </p:nvSpPr>
        <p:spPr bwMode="auto">
          <a:xfrm>
            <a:off x="1508125" y="1259468"/>
            <a:ext cx="74892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AU" altLang="en-US" b="1" baseline="0">
                <a:solidFill>
                  <a:srgbClr val="FF0000"/>
                </a:solidFill>
                <a:latin typeface="Comic Sans MS" pitchFamily="66" charset="0"/>
              </a:rPr>
              <a:t>1000</a:t>
            </a:r>
            <a:endParaRPr lang="en-AU" altLang="en-US" b="1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4" name="TextBox 6"/>
          <p:cNvSpPr txBox="1">
            <a:spLocks noChangeArrowheads="1"/>
          </p:cNvSpPr>
          <p:nvPr/>
        </p:nvSpPr>
        <p:spPr bwMode="auto">
          <a:xfrm>
            <a:off x="755650" y="467380"/>
            <a:ext cx="327685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AU" altLang="en-US" b="1" baseline="0" dirty="0" err="1">
                <a:solidFill>
                  <a:srgbClr val="990099"/>
                </a:solidFill>
                <a:latin typeface="Comic Sans MS" pitchFamily="66" charset="0"/>
              </a:rPr>
              <a:t>V</a:t>
            </a:r>
            <a:r>
              <a:rPr lang="en-AU" altLang="en-US" b="1" dirty="0" err="1">
                <a:solidFill>
                  <a:srgbClr val="990099"/>
                </a:solidFill>
                <a:latin typeface="Comic Sans MS" pitchFamily="66" charset="0"/>
              </a:rPr>
              <a:t>c</a:t>
            </a:r>
            <a:r>
              <a:rPr lang="en-AU" altLang="en-US" b="1" baseline="0" dirty="0">
                <a:solidFill>
                  <a:srgbClr val="990099"/>
                </a:solidFill>
                <a:latin typeface="Comic Sans MS" pitchFamily="66" charset="0"/>
              </a:rPr>
              <a:t> = 2.55 mV/</a:t>
            </a:r>
            <a:r>
              <a:rPr lang="en-AU" altLang="en-US" b="1" baseline="0" dirty="0" err="1">
                <a:solidFill>
                  <a:srgbClr val="990099"/>
                </a:solidFill>
                <a:latin typeface="Comic Sans MS" pitchFamily="66" charset="0"/>
              </a:rPr>
              <a:t>A.m</a:t>
            </a:r>
            <a:r>
              <a:rPr lang="en-AU" altLang="en-US" b="1" baseline="0" dirty="0">
                <a:solidFill>
                  <a:srgbClr val="990099"/>
                </a:solidFill>
                <a:latin typeface="Comic Sans MS" pitchFamily="66" charset="0"/>
              </a:rPr>
              <a:t> (T42C8)</a:t>
            </a:r>
          </a:p>
        </p:txBody>
      </p:sp>
      <p:sp>
        <p:nvSpPr>
          <p:cNvPr id="15" name="TextBox 6"/>
          <p:cNvSpPr txBox="1">
            <a:spLocks noChangeArrowheads="1"/>
          </p:cNvSpPr>
          <p:nvPr/>
        </p:nvSpPr>
        <p:spPr bwMode="auto">
          <a:xfrm>
            <a:off x="2868613" y="889580"/>
            <a:ext cx="238078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AU" altLang="en-US" b="1" baseline="0">
                <a:solidFill>
                  <a:srgbClr val="FF0000"/>
                </a:solidFill>
                <a:latin typeface="Comic Sans MS" pitchFamily="66" charset="0"/>
              </a:rPr>
              <a:t>=  15 x 63 x  2.55</a:t>
            </a:r>
            <a:endParaRPr lang="en-AU" altLang="en-US" b="1">
              <a:solidFill>
                <a:srgbClr val="FF0000"/>
              </a:solidFill>
              <a:latin typeface="Comic Sans MS" pitchFamily="66" charset="0"/>
            </a:endParaRPr>
          </a:p>
        </p:txBody>
      </p:sp>
      <p:cxnSp>
        <p:nvCxnSpPr>
          <p:cNvPr id="16" name="Straight Connector 8"/>
          <p:cNvCxnSpPr>
            <a:cxnSpLocks noChangeShapeType="1"/>
          </p:cNvCxnSpPr>
          <p:nvPr/>
        </p:nvCxnSpPr>
        <p:spPr bwMode="auto">
          <a:xfrm flipV="1">
            <a:off x="3336925" y="1232480"/>
            <a:ext cx="2052638" cy="3175"/>
          </a:xfrm>
          <a:prstGeom prst="lin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" name="TextBox 11"/>
          <p:cNvSpPr txBox="1">
            <a:spLocks noChangeArrowheads="1"/>
          </p:cNvSpPr>
          <p:nvPr/>
        </p:nvSpPr>
        <p:spPr bwMode="auto">
          <a:xfrm>
            <a:off x="3973513" y="1259468"/>
            <a:ext cx="74892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AU" altLang="en-US" b="1" baseline="0">
                <a:solidFill>
                  <a:srgbClr val="FF0000"/>
                </a:solidFill>
                <a:latin typeface="Comic Sans MS" pitchFamily="66" charset="0"/>
              </a:rPr>
              <a:t>1000</a:t>
            </a:r>
            <a:endParaRPr lang="en-AU" altLang="en-US" b="1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8" name="TextBox 6"/>
          <p:cNvSpPr txBox="1">
            <a:spLocks noChangeArrowheads="1"/>
          </p:cNvSpPr>
          <p:nvPr/>
        </p:nvSpPr>
        <p:spPr bwMode="auto">
          <a:xfrm>
            <a:off x="5497513" y="1046743"/>
            <a:ext cx="169790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US" altLang="en-US" b="1" baseline="0" dirty="0">
                <a:solidFill>
                  <a:srgbClr val="FF0000"/>
                </a:solidFill>
                <a:latin typeface="Comic Sans MS" pitchFamily="66" charset="0"/>
              </a:rPr>
              <a:t>=  2.4 V (3</a:t>
            </a:r>
            <a:r>
              <a:rPr lang="el-GR" altLang="en-US" b="1" baseline="0" dirty="0">
                <a:solidFill>
                  <a:srgbClr val="FF0000"/>
                </a:solidFill>
                <a:latin typeface="Consolas" pitchFamily="49" charset="0"/>
              </a:rPr>
              <a:t>φ</a:t>
            </a:r>
            <a:r>
              <a:rPr lang="en-US" altLang="en-US" b="1" baseline="0" dirty="0">
                <a:solidFill>
                  <a:srgbClr val="FF0000"/>
                </a:solidFill>
                <a:latin typeface="Comic Sans MS" pitchFamily="66" charset="0"/>
              </a:rPr>
              <a:t>)</a:t>
            </a:r>
            <a:endParaRPr lang="en-AU" altLang="en-US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827584" y="2168860"/>
            <a:ext cx="19271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AU" altLang="en-US" b="1" baseline="0">
                <a:solidFill>
                  <a:srgbClr val="FF0000"/>
                </a:solidFill>
                <a:latin typeface="Comic Sans MS" pitchFamily="66" charset="0"/>
              </a:rPr>
              <a:t>V</a:t>
            </a:r>
            <a:r>
              <a:rPr lang="en-AU" altLang="en-US" b="1">
                <a:solidFill>
                  <a:srgbClr val="FF0000"/>
                </a:solidFill>
                <a:latin typeface="Comic Sans MS" pitchFamily="66" charset="0"/>
              </a:rPr>
              <a:t>d</a:t>
            </a:r>
            <a:r>
              <a:rPr lang="en-AU" altLang="en-US" b="1" baseline="0">
                <a:solidFill>
                  <a:srgbClr val="FF0000"/>
                </a:solidFill>
                <a:latin typeface="Comic Sans MS" pitchFamily="66" charset="0"/>
              </a:rPr>
              <a:t> = L x I x V</a:t>
            </a:r>
            <a:r>
              <a:rPr lang="en-AU" altLang="en-US" b="1">
                <a:solidFill>
                  <a:srgbClr val="FF0000"/>
                </a:solidFill>
                <a:latin typeface="Comic Sans MS" pitchFamily="66" charset="0"/>
              </a:rPr>
              <a:t>c</a:t>
            </a:r>
          </a:p>
        </p:txBody>
      </p:sp>
      <p:cxnSp>
        <p:nvCxnSpPr>
          <p:cNvPr id="21" name="Straight Connector 8"/>
          <p:cNvCxnSpPr>
            <a:cxnSpLocks noChangeShapeType="1"/>
          </p:cNvCxnSpPr>
          <p:nvPr/>
        </p:nvCxnSpPr>
        <p:spPr bwMode="auto">
          <a:xfrm>
            <a:off x="1578472" y="2565735"/>
            <a:ext cx="1219200" cy="3175"/>
          </a:xfrm>
          <a:prstGeom prst="lin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" name="TextBox 11"/>
          <p:cNvSpPr txBox="1">
            <a:spLocks noChangeArrowheads="1"/>
          </p:cNvSpPr>
          <p:nvPr/>
        </p:nvSpPr>
        <p:spPr bwMode="auto">
          <a:xfrm>
            <a:off x="1700709" y="2597485"/>
            <a:ext cx="74892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AU" altLang="en-US" b="1" baseline="0">
                <a:solidFill>
                  <a:srgbClr val="FF0000"/>
                </a:solidFill>
                <a:latin typeface="Comic Sans MS" pitchFamily="66" charset="0"/>
              </a:rPr>
              <a:t>1000</a:t>
            </a:r>
            <a:endParaRPr lang="en-AU" altLang="en-US" b="1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3" name="TextBox 6"/>
          <p:cNvSpPr txBox="1">
            <a:spLocks noChangeArrowheads="1"/>
          </p:cNvSpPr>
          <p:nvPr/>
        </p:nvSpPr>
        <p:spPr bwMode="auto">
          <a:xfrm>
            <a:off x="827584" y="1772816"/>
            <a:ext cx="513794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AU" altLang="en-US" b="1" baseline="0" dirty="0" err="1">
                <a:solidFill>
                  <a:srgbClr val="990099"/>
                </a:solidFill>
                <a:latin typeface="Comic Sans MS" pitchFamily="66" charset="0"/>
              </a:rPr>
              <a:t>V</a:t>
            </a:r>
            <a:r>
              <a:rPr lang="en-AU" altLang="en-US" b="1" dirty="0" err="1">
                <a:solidFill>
                  <a:srgbClr val="990099"/>
                </a:solidFill>
                <a:latin typeface="Comic Sans MS" pitchFamily="66" charset="0"/>
              </a:rPr>
              <a:t>c</a:t>
            </a:r>
            <a:r>
              <a:rPr lang="en-AU" altLang="en-US" b="1" baseline="0" dirty="0">
                <a:solidFill>
                  <a:srgbClr val="990099"/>
                </a:solidFill>
                <a:latin typeface="Comic Sans MS" pitchFamily="66" charset="0"/>
              </a:rPr>
              <a:t> = 9.71 x 1.155  = 11.2mV/</a:t>
            </a:r>
            <a:r>
              <a:rPr lang="en-AU" altLang="en-US" b="1" baseline="0" dirty="0" err="1">
                <a:solidFill>
                  <a:srgbClr val="990099"/>
                </a:solidFill>
                <a:latin typeface="Comic Sans MS" pitchFamily="66" charset="0"/>
              </a:rPr>
              <a:t>A.m</a:t>
            </a:r>
            <a:r>
              <a:rPr lang="en-AU" altLang="en-US" b="1" baseline="0" dirty="0">
                <a:solidFill>
                  <a:srgbClr val="990099"/>
                </a:solidFill>
                <a:latin typeface="Comic Sans MS" pitchFamily="66" charset="0"/>
              </a:rPr>
              <a:t> (T42C6)</a:t>
            </a:r>
          </a:p>
        </p:txBody>
      </p:sp>
      <p:sp>
        <p:nvSpPr>
          <p:cNvPr id="24" name="TextBox 6"/>
          <p:cNvSpPr txBox="1">
            <a:spLocks noChangeArrowheads="1"/>
          </p:cNvSpPr>
          <p:nvPr/>
        </p:nvSpPr>
        <p:spPr bwMode="auto">
          <a:xfrm>
            <a:off x="3008809" y="2226010"/>
            <a:ext cx="238078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AU" altLang="en-US" b="1" baseline="0">
                <a:solidFill>
                  <a:srgbClr val="FF0000"/>
                </a:solidFill>
                <a:latin typeface="Comic Sans MS" pitchFamily="66" charset="0"/>
              </a:rPr>
              <a:t>=  15 x 25 x  11.2</a:t>
            </a:r>
            <a:endParaRPr lang="en-AU" altLang="en-US" b="1">
              <a:solidFill>
                <a:srgbClr val="FF0000"/>
              </a:solidFill>
              <a:latin typeface="Comic Sans MS" pitchFamily="66" charset="0"/>
            </a:endParaRPr>
          </a:p>
        </p:txBody>
      </p:sp>
      <p:cxnSp>
        <p:nvCxnSpPr>
          <p:cNvPr id="25" name="Straight Connector 8"/>
          <p:cNvCxnSpPr>
            <a:cxnSpLocks noChangeShapeType="1"/>
          </p:cNvCxnSpPr>
          <p:nvPr/>
        </p:nvCxnSpPr>
        <p:spPr bwMode="auto">
          <a:xfrm flipV="1">
            <a:off x="3502522" y="2557798"/>
            <a:ext cx="2108200" cy="7937"/>
          </a:xfrm>
          <a:prstGeom prst="lin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6" name="TextBox 11"/>
          <p:cNvSpPr txBox="1">
            <a:spLocks noChangeArrowheads="1"/>
          </p:cNvSpPr>
          <p:nvPr/>
        </p:nvSpPr>
        <p:spPr bwMode="auto">
          <a:xfrm>
            <a:off x="4150222" y="2553035"/>
            <a:ext cx="74892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AU" altLang="en-US" b="1" baseline="0">
                <a:solidFill>
                  <a:srgbClr val="FF0000"/>
                </a:solidFill>
                <a:latin typeface="Comic Sans MS" pitchFamily="66" charset="0"/>
              </a:rPr>
              <a:t>1000</a:t>
            </a:r>
            <a:endParaRPr lang="en-AU" altLang="en-US" b="1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7" name="TextBox 6"/>
          <p:cNvSpPr txBox="1">
            <a:spLocks noChangeArrowheads="1"/>
          </p:cNvSpPr>
          <p:nvPr/>
        </p:nvSpPr>
        <p:spPr bwMode="auto">
          <a:xfrm>
            <a:off x="5694859" y="2276810"/>
            <a:ext cx="183896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US" altLang="en-US" b="1" baseline="0" dirty="0">
                <a:solidFill>
                  <a:srgbClr val="FF0000"/>
                </a:solidFill>
                <a:latin typeface="Comic Sans MS" pitchFamily="66" charset="0"/>
              </a:rPr>
              <a:t>=  4.21 V (1</a:t>
            </a:r>
            <a:r>
              <a:rPr lang="el-GR" altLang="en-US" b="1" baseline="0" dirty="0">
                <a:solidFill>
                  <a:srgbClr val="FF0000"/>
                </a:solidFill>
                <a:latin typeface="Consolas" pitchFamily="49" charset="0"/>
              </a:rPr>
              <a:t>φ</a:t>
            </a:r>
            <a:r>
              <a:rPr lang="en-US" altLang="en-US" b="1" baseline="0" dirty="0">
                <a:solidFill>
                  <a:srgbClr val="FF0000"/>
                </a:solidFill>
                <a:latin typeface="Comic Sans MS" pitchFamily="66" charset="0"/>
              </a:rPr>
              <a:t>)</a:t>
            </a:r>
            <a:endParaRPr lang="en-AU" altLang="en-US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8" name="TextBox 6"/>
          <p:cNvSpPr txBox="1">
            <a:spLocks noChangeArrowheads="1"/>
          </p:cNvSpPr>
          <p:nvPr/>
        </p:nvSpPr>
        <p:spPr bwMode="auto">
          <a:xfrm>
            <a:off x="567928" y="3140968"/>
            <a:ext cx="196056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AU" altLang="en-US" sz="1600" b="1" baseline="0">
                <a:solidFill>
                  <a:srgbClr val="0000FF"/>
                </a:solidFill>
                <a:latin typeface="Comic Sans MS" pitchFamily="66" charset="0"/>
              </a:rPr>
              <a:t>V</a:t>
            </a:r>
            <a:r>
              <a:rPr lang="en-AU" altLang="en-US" sz="1600" b="1">
                <a:solidFill>
                  <a:srgbClr val="0000FF"/>
                </a:solidFill>
                <a:latin typeface="Comic Sans MS" pitchFamily="66" charset="0"/>
              </a:rPr>
              <a:t>CM%</a:t>
            </a:r>
            <a:r>
              <a:rPr lang="en-AU" altLang="en-US" sz="1600" b="1" baseline="0">
                <a:solidFill>
                  <a:srgbClr val="0000FF"/>
                </a:solidFill>
                <a:latin typeface="Comic Sans MS" pitchFamily="66" charset="0"/>
              </a:rPr>
              <a:t> = 2.4 x 100</a:t>
            </a:r>
            <a:endParaRPr lang="en-AU" altLang="en-US" sz="1600" b="1">
              <a:solidFill>
                <a:srgbClr val="0000FF"/>
              </a:solidFill>
              <a:latin typeface="Comic Sans MS" pitchFamily="66" charset="0"/>
            </a:endParaRPr>
          </a:p>
        </p:txBody>
      </p:sp>
      <p:cxnSp>
        <p:nvCxnSpPr>
          <p:cNvPr id="29" name="Straight Connector 8"/>
          <p:cNvCxnSpPr>
            <a:cxnSpLocks noChangeShapeType="1"/>
          </p:cNvCxnSpPr>
          <p:nvPr/>
        </p:nvCxnSpPr>
        <p:spPr bwMode="auto">
          <a:xfrm flipV="1">
            <a:off x="1418828" y="3465004"/>
            <a:ext cx="360363" cy="0"/>
          </a:xfrm>
          <a:prstGeom prst="line">
            <a:avLst/>
          </a:prstGeom>
          <a:noFill/>
          <a:ln w="25400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0" name="TextBox 11"/>
          <p:cNvSpPr txBox="1">
            <a:spLocks noChangeArrowheads="1"/>
          </p:cNvSpPr>
          <p:nvPr/>
        </p:nvSpPr>
        <p:spPr bwMode="auto">
          <a:xfrm>
            <a:off x="1323578" y="3436243"/>
            <a:ext cx="56038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AU" altLang="en-US" sz="1600" b="1" baseline="0">
                <a:solidFill>
                  <a:srgbClr val="0000FF"/>
                </a:solidFill>
                <a:latin typeface="Comic Sans MS" pitchFamily="66" charset="0"/>
              </a:rPr>
              <a:t>400</a:t>
            </a:r>
            <a:endParaRPr lang="en-AU" altLang="en-US" sz="1600" b="1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31" name="TextBox 6"/>
          <p:cNvSpPr txBox="1">
            <a:spLocks noChangeArrowheads="1"/>
          </p:cNvSpPr>
          <p:nvPr/>
        </p:nvSpPr>
        <p:spPr bwMode="auto">
          <a:xfrm>
            <a:off x="2439814" y="3158430"/>
            <a:ext cx="9080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AU" altLang="en-US" sz="1600" b="1" baseline="0" dirty="0">
                <a:solidFill>
                  <a:srgbClr val="0000FF"/>
                </a:solidFill>
                <a:latin typeface="Comic Sans MS" pitchFamily="66" charset="0"/>
              </a:rPr>
              <a:t>= 0.6%</a:t>
            </a:r>
            <a:endParaRPr lang="en-AU" altLang="en-US" sz="1600" b="1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32" name="TextBox 6"/>
          <p:cNvSpPr txBox="1">
            <a:spLocks noChangeArrowheads="1"/>
          </p:cNvSpPr>
          <p:nvPr/>
        </p:nvSpPr>
        <p:spPr bwMode="auto">
          <a:xfrm>
            <a:off x="2405435" y="3573016"/>
            <a:ext cx="19970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AU" altLang="en-US" sz="1600" b="1" baseline="0" dirty="0" err="1">
                <a:solidFill>
                  <a:srgbClr val="990099"/>
                </a:solidFill>
                <a:latin typeface="Comic Sans MS" pitchFamily="66" charset="0"/>
              </a:rPr>
              <a:t>V</a:t>
            </a:r>
            <a:r>
              <a:rPr lang="en-AU" altLang="en-US" sz="1600" b="1" dirty="0" err="1">
                <a:solidFill>
                  <a:srgbClr val="990099"/>
                </a:solidFill>
                <a:latin typeface="Comic Sans MS" pitchFamily="66" charset="0"/>
              </a:rPr>
              <a:t>fsc</a:t>
            </a:r>
            <a:r>
              <a:rPr lang="en-AU" altLang="en-US" sz="1600" b="1" dirty="0">
                <a:solidFill>
                  <a:srgbClr val="990099"/>
                </a:solidFill>
                <a:latin typeface="Comic Sans MS" pitchFamily="66" charset="0"/>
              </a:rPr>
              <a:t>%</a:t>
            </a:r>
            <a:r>
              <a:rPr lang="en-AU" altLang="en-US" sz="1600" b="1" baseline="0" dirty="0">
                <a:solidFill>
                  <a:srgbClr val="990099"/>
                </a:solidFill>
                <a:latin typeface="Comic Sans MS" pitchFamily="66" charset="0"/>
              </a:rPr>
              <a:t>= 4.21 x 100</a:t>
            </a:r>
            <a:endParaRPr lang="en-AU" altLang="en-US" sz="1600" b="1" dirty="0">
              <a:solidFill>
                <a:srgbClr val="990099"/>
              </a:solidFill>
              <a:latin typeface="Comic Sans MS" pitchFamily="66" charset="0"/>
            </a:endParaRPr>
          </a:p>
        </p:txBody>
      </p:sp>
      <p:cxnSp>
        <p:nvCxnSpPr>
          <p:cNvPr id="33" name="Straight Connector 8"/>
          <p:cNvCxnSpPr>
            <a:cxnSpLocks noChangeShapeType="1"/>
          </p:cNvCxnSpPr>
          <p:nvPr/>
        </p:nvCxnSpPr>
        <p:spPr bwMode="auto">
          <a:xfrm flipV="1">
            <a:off x="3161085" y="3852416"/>
            <a:ext cx="438150" cy="0"/>
          </a:xfrm>
          <a:prstGeom prst="line">
            <a:avLst/>
          </a:prstGeom>
          <a:noFill/>
          <a:ln w="25400" algn="ctr">
            <a:solidFill>
              <a:srgbClr val="99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4" name="TextBox 11"/>
          <p:cNvSpPr txBox="1">
            <a:spLocks noChangeArrowheads="1"/>
          </p:cNvSpPr>
          <p:nvPr/>
        </p:nvSpPr>
        <p:spPr bwMode="auto">
          <a:xfrm>
            <a:off x="3124572" y="3820666"/>
            <a:ext cx="560388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AU" altLang="en-US" sz="1600" b="1" baseline="0">
                <a:solidFill>
                  <a:srgbClr val="990099"/>
                </a:solidFill>
                <a:latin typeface="Comic Sans MS" pitchFamily="66" charset="0"/>
              </a:rPr>
              <a:t>230</a:t>
            </a:r>
            <a:endParaRPr lang="en-AU" altLang="en-US" sz="1600" b="1">
              <a:solidFill>
                <a:srgbClr val="990099"/>
              </a:solidFill>
              <a:latin typeface="Comic Sans MS" pitchFamily="66" charset="0"/>
            </a:endParaRPr>
          </a:p>
        </p:txBody>
      </p:sp>
      <p:sp>
        <p:nvSpPr>
          <p:cNvPr id="35" name="TextBox 6"/>
          <p:cNvSpPr txBox="1">
            <a:spLocks noChangeArrowheads="1"/>
          </p:cNvSpPr>
          <p:nvPr/>
        </p:nvSpPr>
        <p:spPr bwMode="auto">
          <a:xfrm>
            <a:off x="4277097" y="3590479"/>
            <a:ext cx="9429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AU" altLang="en-US" sz="1600" b="1" baseline="0">
                <a:solidFill>
                  <a:srgbClr val="990099"/>
                </a:solidFill>
                <a:latin typeface="Comic Sans MS" pitchFamily="66" charset="0"/>
              </a:rPr>
              <a:t>=1.83%</a:t>
            </a:r>
            <a:endParaRPr lang="en-AU" altLang="en-US" sz="1600" b="1">
              <a:solidFill>
                <a:srgbClr val="990099"/>
              </a:solidFill>
              <a:latin typeface="Comic Sans MS" pitchFamily="66" charset="0"/>
            </a:endParaRPr>
          </a:p>
        </p:txBody>
      </p:sp>
      <p:sp>
        <p:nvSpPr>
          <p:cNvPr id="36" name="TextBox 6"/>
          <p:cNvSpPr txBox="1">
            <a:spLocks noChangeArrowheads="1"/>
          </p:cNvSpPr>
          <p:nvPr/>
        </p:nvSpPr>
        <p:spPr bwMode="auto">
          <a:xfrm>
            <a:off x="5400092" y="3284984"/>
            <a:ext cx="313258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AU" altLang="en-US" sz="1600" b="1" baseline="0" dirty="0">
                <a:solidFill>
                  <a:srgbClr val="FF0000"/>
                </a:solidFill>
                <a:latin typeface="Comic Sans MS" pitchFamily="66" charset="0"/>
              </a:rPr>
              <a:t>V</a:t>
            </a:r>
            <a:r>
              <a:rPr lang="en-AU" altLang="en-US" sz="1600" b="1" dirty="0">
                <a:solidFill>
                  <a:srgbClr val="FF0000"/>
                </a:solidFill>
                <a:latin typeface="Comic Sans MS" pitchFamily="66" charset="0"/>
              </a:rPr>
              <a:t>SM%</a:t>
            </a:r>
            <a:r>
              <a:rPr lang="en-AU" altLang="en-US" sz="1600" b="1" baseline="0" dirty="0">
                <a:solidFill>
                  <a:srgbClr val="FF0000"/>
                </a:solidFill>
                <a:latin typeface="Comic Sans MS" pitchFamily="66" charset="0"/>
              </a:rPr>
              <a:t>= 5-(0.6+1.83) = 2.57%</a:t>
            </a:r>
            <a:endParaRPr lang="en-AU" altLang="en-US" sz="16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9" name="TextBox 6"/>
          <p:cNvSpPr txBox="1">
            <a:spLocks noChangeArrowheads="1"/>
          </p:cNvSpPr>
          <p:nvPr/>
        </p:nvSpPr>
        <p:spPr bwMode="auto">
          <a:xfrm>
            <a:off x="5469072" y="3694433"/>
            <a:ext cx="30187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AU" altLang="en-US" sz="1600" b="1" baseline="0" dirty="0">
                <a:solidFill>
                  <a:srgbClr val="FF0000"/>
                </a:solidFill>
                <a:latin typeface="Comic Sans MS" pitchFamily="66" charset="0"/>
              </a:rPr>
              <a:t>V</a:t>
            </a:r>
            <a:r>
              <a:rPr lang="en-AU" altLang="en-US" sz="1600" b="1" dirty="0">
                <a:solidFill>
                  <a:srgbClr val="FF0000"/>
                </a:solidFill>
                <a:latin typeface="Comic Sans MS" pitchFamily="66" charset="0"/>
              </a:rPr>
              <a:t>SM</a:t>
            </a:r>
            <a:r>
              <a:rPr lang="en-AU" altLang="en-US" sz="1600" b="1" baseline="0" dirty="0">
                <a:solidFill>
                  <a:srgbClr val="FF0000"/>
                </a:solidFill>
                <a:latin typeface="Comic Sans MS" pitchFamily="66" charset="0"/>
              </a:rPr>
              <a:t> 230 x 2.57% = </a:t>
            </a:r>
            <a:r>
              <a:rPr lang="en-AU" altLang="en-US" b="1" baseline="0" dirty="0">
                <a:solidFill>
                  <a:srgbClr val="FF0000"/>
                </a:solidFill>
                <a:latin typeface="Comic Sans MS" pitchFamily="66" charset="0"/>
              </a:rPr>
              <a:t>5.91 V</a:t>
            </a:r>
            <a:endParaRPr lang="en-AU" altLang="en-US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0" name="TextBox 43"/>
          <p:cNvSpPr txBox="1">
            <a:spLocks noChangeArrowheads="1"/>
          </p:cNvSpPr>
          <p:nvPr/>
        </p:nvSpPr>
        <p:spPr bwMode="auto">
          <a:xfrm>
            <a:off x="526380" y="4581166"/>
            <a:ext cx="189507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AU" altLang="en-US" b="1" baseline="0">
                <a:solidFill>
                  <a:srgbClr val="FF0000"/>
                </a:solidFill>
                <a:latin typeface="Comic Sans MS" pitchFamily="66" charset="0"/>
              </a:rPr>
              <a:t>V</a:t>
            </a:r>
            <a:r>
              <a:rPr lang="en-AU" altLang="en-US" b="1">
                <a:solidFill>
                  <a:srgbClr val="FF0000"/>
                </a:solidFill>
                <a:latin typeface="Comic Sans MS" pitchFamily="66" charset="0"/>
              </a:rPr>
              <a:t>c</a:t>
            </a:r>
            <a:r>
              <a:rPr lang="en-AU" altLang="en-US" b="1" baseline="0">
                <a:solidFill>
                  <a:srgbClr val="FF0000"/>
                </a:solidFill>
                <a:latin typeface="Comic Sans MS" pitchFamily="66" charset="0"/>
              </a:rPr>
              <a:t> = 1000 x V</a:t>
            </a:r>
            <a:r>
              <a:rPr lang="en-AU" altLang="en-US" b="1">
                <a:solidFill>
                  <a:srgbClr val="FF0000"/>
                </a:solidFill>
                <a:latin typeface="Comic Sans MS" pitchFamily="66" charset="0"/>
              </a:rPr>
              <a:t>p</a:t>
            </a:r>
          </a:p>
        </p:txBody>
      </p:sp>
      <p:cxnSp>
        <p:nvCxnSpPr>
          <p:cNvPr id="41" name="Straight Connector 8"/>
          <p:cNvCxnSpPr>
            <a:cxnSpLocks noChangeShapeType="1"/>
          </p:cNvCxnSpPr>
          <p:nvPr/>
        </p:nvCxnSpPr>
        <p:spPr bwMode="auto">
          <a:xfrm>
            <a:off x="1191543" y="5001853"/>
            <a:ext cx="1292225" cy="0"/>
          </a:xfrm>
          <a:prstGeom prst="lin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2" name="TextBox 11"/>
          <p:cNvSpPr txBox="1">
            <a:spLocks noChangeArrowheads="1"/>
          </p:cNvSpPr>
          <p:nvPr/>
        </p:nvSpPr>
        <p:spPr bwMode="auto">
          <a:xfrm>
            <a:off x="1353468" y="5001853"/>
            <a:ext cx="9428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AU" altLang="en-US" b="1" baseline="0">
                <a:solidFill>
                  <a:srgbClr val="FF0000"/>
                </a:solidFill>
                <a:latin typeface="Comic Sans MS" pitchFamily="66" charset="0"/>
              </a:rPr>
              <a:t>(L x I)</a:t>
            </a:r>
            <a:endParaRPr lang="en-AU" altLang="en-US" b="1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3" name="TextBox 6"/>
          <p:cNvSpPr txBox="1">
            <a:spLocks noChangeArrowheads="1"/>
          </p:cNvSpPr>
          <p:nvPr/>
        </p:nvSpPr>
        <p:spPr bwMode="auto">
          <a:xfrm>
            <a:off x="2436988" y="4601803"/>
            <a:ext cx="184698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AU" altLang="en-US" b="1" baseline="0" dirty="0">
                <a:solidFill>
                  <a:srgbClr val="FF0000"/>
                </a:solidFill>
                <a:latin typeface="Comic Sans MS" pitchFamily="66" charset="0"/>
              </a:rPr>
              <a:t>= 1000 x 5.91</a:t>
            </a:r>
            <a:endParaRPr lang="en-AU" altLang="en-US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cxnSp>
        <p:nvCxnSpPr>
          <p:cNvPr id="44" name="Straight Connector 8"/>
          <p:cNvCxnSpPr>
            <a:cxnSpLocks noChangeShapeType="1"/>
          </p:cNvCxnSpPr>
          <p:nvPr/>
        </p:nvCxnSpPr>
        <p:spPr bwMode="auto">
          <a:xfrm>
            <a:off x="2844800" y="4974866"/>
            <a:ext cx="1350963" cy="3175"/>
          </a:xfrm>
          <a:prstGeom prst="lin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5" name="TextBox 48"/>
          <p:cNvSpPr txBox="1">
            <a:spLocks noChangeArrowheads="1"/>
          </p:cNvSpPr>
          <p:nvPr/>
        </p:nvSpPr>
        <p:spPr bwMode="auto">
          <a:xfrm>
            <a:off x="2879725" y="4978041"/>
            <a:ext cx="125386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AU" altLang="en-US" b="1" baseline="0">
                <a:solidFill>
                  <a:srgbClr val="FF0000"/>
                </a:solidFill>
                <a:latin typeface="Comic Sans MS" pitchFamily="66" charset="0"/>
              </a:rPr>
              <a:t>(50 x 40)</a:t>
            </a:r>
            <a:endParaRPr lang="en-AU" altLang="en-US" b="1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6" name="TextBox 6"/>
          <p:cNvSpPr txBox="1">
            <a:spLocks noChangeArrowheads="1"/>
          </p:cNvSpPr>
          <p:nvPr/>
        </p:nvSpPr>
        <p:spPr bwMode="auto">
          <a:xfrm>
            <a:off x="4699855" y="4679848"/>
            <a:ext cx="272542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US" altLang="en-US" b="1" baseline="0" dirty="0">
                <a:solidFill>
                  <a:srgbClr val="FF0000"/>
                </a:solidFill>
                <a:latin typeface="Comic Sans MS" pitchFamily="66" charset="0"/>
              </a:rPr>
              <a:t>= 2.955 mV/A.m. (1</a:t>
            </a:r>
            <a:r>
              <a:rPr lang="el-GR" altLang="en-US" b="1" baseline="0" dirty="0">
                <a:solidFill>
                  <a:srgbClr val="FF0000"/>
                </a:solidFill>
                <a:latin typeface="Consolas" pitchFamily="49" charset="0"/>
              </a:rPr>
              <a:t>φ</a:t>
            </a:r>
            <a:r>
              <a:rPr lang="en-US" altLang="en-US" b="1" baseline="0" dirty="0">
                <a:solidFill>
                  <a:srgbClr val="FF0000"/>
                </a:solidFill>
                <a:latin typeface="Comic Sans MS" pitchFamily="66" charset="0"/>
              </a:rPr>
              <a:t>)</a:t>
            </a:r>
            <a:endParaRPr lang="en-AU" altLang="en-US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8" name="TextBox 47"/>
          <p:cNvSpPr txBox="1">
            <a:spLocks noChangeArrowheads="1"/>
          </p:cNvSpPr>
          <p:nvPr/>
        </p:nvSpPr>
        <p:spPr bwMode="auto">
          <a:xfrm>
            <a:off x="4103948" y="5179258"/>
            <a:ext cx="465063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AU" altLang="en-US" b="1" baseline="0" dirty="0">
                <a:solidFill>
                  <a:srgbClr val="990099"/>
                </a:solidFill>
                <a:latin typeface="Comic Sans MS" pitchFamily="66" charset="0"/>
              </a:rPr>
              <a:t>3</a:t>
            </a:r>
            <a:r>
              <a:rPr lang="el-GR" altLang="en-US" b="1" baseline="0" dirty="0">
                <a:solidFill>
                  <a:srgbClr val="990099"/>
                </a:solidFill>
                <a:latin typeface="Consolas" pitchFamily="49" charset="0"/>
              </a:rPr>
              <a:t>φ</a:t>
            </a:r>
            <a:r>
              <a:rPr lang="en-AU" altLang="en-US" b="1" baseline="0" dirty="0">
                <a:solidFill>
                  <a:srgbClr val="990099"/>
                </a:solidFill>
                <a:latin typeface="Comic Sans MS" pitchFamily="66" charset="0"/>
              </a:rPr>
              <a:t> </a:t>
            </a:r>
            <a:r>
              <a:rPr lang="en-AU" altLang="en-US" b="1" baseline="0" dirty="0" err="1">
                <a:solidFill>
                  <a:srgbClr val="990099"/>
                </a:solidFill>
                <a:latin typeface="Comic Sans MS" pitchFamily="66" charset="0"/>
              </a:rPr>
              <a:t>V</a:t>
            </a:r>
            <a:r>
              <a:rPr lang="en-AU" altLang="en-US" b="1" dirty="0" err="1">
                <a:solidFill>
                  <a:srgbClr val="990099"/>
                </a:solidFill>
                <a:latin typeface="Comic Sans MS" pitchFamily="66" charset="0"/>
              </a:rPr>
              <a:t>c</a:t>
            </a:r>
            <a:r>
              <a:rPr lang="en-AU" altLang="en-US" b="1" baseline="0" dirty="0">
                <a:solidFill>
                  <a:srgbClr val="990099"/>
                </a:solidFill>
                <a:latin typeface="Comic Sans MS" pitchFamily="66" charset="0"/>
              </a:rPr>
              <a:t>= 2.995 x 0.866 = 2.55 mV/A.m.</a:t>
            </a:r>
            <a:endParaRPr lang="en-AU" altLang="en-US" b="1" dirty="0">
              <a:solidFill>
                <a:srgbClr val="990099"/>
              </a:solidFill>
              <a:latin typeface="Comic Sans MS" pitchFamily="66" charset="0"/>
            </a:endParaRPr>
          </a:p>
          <a:p>
            <a:pPr algn="l" eaLnBrk="1" hangingPunct="1"/>
            <a:endParaRPr lang="en-AU" altLang="en-US" b="1" dirty="0">
              <a:solidFill>
                <a:srgbClr val="990099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2276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9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800" decel="100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8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9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20"/>
                            </p:stCondLst>
                            <p:childTnLst>
                              <p:par>
                                <p:cTn id="72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7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7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520"/>
                            </p:stCondLst>
                            <p:childTnLst>
                              <p:par>
                                <p:cTn id="7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9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9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0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6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7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600"/>
                            </p:stCondLst>
                            <p:childTnLst>
                              <p:par>
                                <p:cTn id="100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0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0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0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600"/>
                            </p:stCondLst>
                            <p:childTnLst>
                              <p:par>
                                <p:cTn id="107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900" decel="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1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1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1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2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5" dur="8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6" dur="80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7" dur="80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0" dur="8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1" dur="80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2" dur="80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440"/>
                            </p:stCondLst>
                            <p:childTnLst>
                              <p:par>
                                <p:cTn id="154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5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1440"/>
                            </p:stCondLst>
                            <p:childTnLst>
                              <p:par>
                                <p:cTn id="161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900" decel="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1" dur="80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2" dur="80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3" dur="80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440"/>
                            </p:stCondLst>
                            <p:childTnLst>
                              <p:par>
                                <p:cTn id="175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7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7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1440"/>
                            </p:stCondLst>
                            <p:childTnLst>
                              <p:par>
                                <p:cTn id="182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8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8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8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9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9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9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9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9" grpId="0"/>
      <p:bldP spid="22" grpId="0"/>
      <p:bldP spid="23" grpId="0"/>
      <p:bldP spid="24" grpId="0"/>
      <p:bldP spid="26" grpId="0"/>
      <p:bldP spid="27" grpId="0"/>
      <p:bldP spid="28" grpId="0"/>
      <p:bldP spid="30" grpId="0"/>
      <p:bldP spid="31" grpId="0"/>
      <p:bldP spid="32" grpId="0"/>
      <p:bldP spid="34" grpId="0"/>
      <p:bldP spid="35" grpId="0"/>
      <p:bldP spid="36" grpId="0"/>
      <p:bldP spid="39" grpId="0"/>
      <p:bldP spid="40" grpId="0"/>
      <p:bldP spid="42" grpId="0"/>
      <p:bldP spid="43" grpId="0"/>
      <p:bldP spid="45" grpId="0"/>
      <p:bldP spid="46" grpId="0"/>
      <p:bldP spid="48" grpId="0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0A2D17-AE25-4B7F-B57B-59214BF4DB9F}" type="slidenum">
              <a:rPr lang="en-AU" smtClean="0">
                <a:solidFill>
                  <a:srgbClr val="262626"/>
                </a:solidFill>
              </a:rPr>
              <a:pPr>
                <a:defRPr/>
              </a:pPr>
              <a:t>95</a:t>
            </a:fld>
            <a:endParaRPr lang="en-AU" dirty="0">
              <a:solidFill>
                <a:srgbClr val="262626"/>
              </a:solidFill>
            </a:endParaRPr>
          </a:p>
        </p:txBody>
      </p:sp>
      <p:sp>
        <p:nvSpPr>
          <p:cNvPr id="20" name="Oval 2"/>
          <p:cNvSpPr>
            <a:spLocks noChangeAspect="1" noChangeArrowheads="1"/>
          </p:cNvSpPr>
          <p:nvPr/>
        </p:nvSpPr>
        <p:spPr bwMode="auto">
          <a:xfrm>
            <a:off x="8856029" y="6489340"/>
            <a:ext cx="144463" cy="142875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800" dirty="0">
                <a:latin typeface="Arial" charset="0"/>
              </a:rPr>
              <a:t>L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67" b="14719"/>
          <a:stretch/>
        </p:blipFill>
        <p:spPr bwMode="auto">
          <a:xfrm>
            <a:off x="467544" y="152636"/>
            <a:ext cx="8640763" cy="553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prstDash val="lgDash"/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4283894" y="2307527"/>
            <a:ext cx="1474788" cy="250825"/>
          </a:xfrm>
          <a:prstGeom prst="rect">
            <a:avLst/>
          </a:prstGeom>
          <a:solidFill>
            <a:srgbClr val="92D05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AU" altLang="en-US" baseline="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4283894" y="2559940"/>
            <a:ext cx="719138" cy="3132137"/>
          </a:xfrm>
          <a:prstGeom prst="rect">
            <a:avLst/>
          </a:prstGeom>
          <a:solidFill>
            <a:srgbClr val="92D05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AU" altLang="en-US" baseline="0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685032" y="3974402"/>
            <a:ext cx="4356100" cy="252413"/>
          </a:xfrm>
          <a:prstGeom prst="rect">
            <a:avLst/>
          </a:prstGeom>
          <a:noFill/>
          <a:ln w="158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AU" altLang="en-US" baseline="0"/>
          </a:p>
        </p:txBody>
      </p:sp>
      <p:sp>
        <p:nvSpPr>
          <p:cNvPr id="14" name="Oval 13"/>
          <p:cNvSpPr>
            <a:spLocks noChangeArrowheads="1"/>
          </p:cNvSpPr>
          <p:nvPr/>
        </p:nvSpPr>
        <p:spPr bwMode="auto">
          <a:xfrm>
            <a:off x="685032" y="3936302"/>
            <a:ext cx="612775" cy="325438"/>
          </a:xfrm>
          <a:prstGeom prst="ellipse">
            <a:avLst/>
          </a:prstGeom>
          <a:noFill/>
          <a:ln w="9525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AU" altLang="en-US" baseline="0"/>
          </a:p>
        </p:txBody>
      </p:sp>
      <p:sp>
        <p:nvSpPr>
          <p:cNvPr id="15" name="Oval 12"/>
          <p:cNvSpPr>
            <a:spLocks noChangeArrowheads="1"/>
          </p:cNvSpPr>
          <p:nvPr/>
        </p:nvSpPr>
        <p:spPr bwMode="auto">
          <a:xfrm>
            <a:off x="4248969" y="3936302"/>
            <a:ext cx="720725" cy="325438"/>
          </a:xfrm>
          <a:prstGeom prst="ellipse">
            <a:avLst/>
          </a:prstGeom>
          <a:noFill/>
          <a:ln w="9525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AU" altLang="en-US" baseline="0"/>
          </a:p>
        </p:txBody>
      </p:sp>
      <p:sp>
        <p:nvSpPr>
          <p:cNvPr id="16" name="TextBox 6"/>
          <p:cNvSpPr txBox="1">
            <a:spLocks noChangeArrowheads="1"/>
          </p:cNvSpPr>
          <p:nvPr/>
        </p:nvSpPr>
        <p:spPr bwMode="auto">
          <a:xfrm>
            <a:off x="5183871" y="3789040"/>
            <a:ext cx="2047875" cy="36988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US" altLang="en-US" b="1" baseline="0" dirty="0">
                <a:solidFill>
                  <a:srgbClr val="FF0000"/>
                </a:solidFill>
                <a:latin typeface="Comic Sans MS" pitchFamily="66" charset="0"/>
              </a:rPr>
              <a:t>≤ 2.55 mV/A.m.</a:t>
            </a:r>
            <a:endParaRPr lang="en-AU" altLang="en-US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8025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0A2D17-AE25-4B7F-B57B-59214BF4DB9F}" type="slidenum">
              <a:rPr lang="en-AU" smtClean="0">
                <a:solidFill>
                  <a:srgbClr val="262626"/>
                </a:solidFill>
              </a:rPr>
              <a:pPr>
                <a:defRPr/>
              </a:pPr>
              <a:t>96</a:t>
            </a:fld>
            <a:endParaRPr lang="en-AU" dirty="0">
              <a:solidFill>
                <a:srgbClr val="262626"/>
              </a:solidFill>
            </a:endParaRPr>
          </a:p>
        </p:txBody>
      </p:sp>
      <p:sp>
        <p:nvSpPr>
          <p:cNvPr id="20" name="Oval 2"/>
          <p:cNvSpPr>
            <a:spLocks noChangeAspect="1" noChangeArrowheads="1"/>
          </p:cNvSpPr>
          <p:nvPr/>
        </p:nvSpPr>
        <p:spPr bwMode="auto">
          <a:xfrm>
            <a:off x="8856029" y="6489340"/>
            <a:ext cx="144463" cy="142875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800" dirty="0">
                <a:latin typeface="Arial" charset="0"/>
              </a:rPr>
              <a:t>L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971" y="298140"/>
            <a:ext cx="8604509" cy="608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752475" y="832430"/>
            <a:ext cx="19271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AU" altLang="en-US" b="1" baseline="0">
                <a:solidFill>
                  <a:srgbClr val="FF0000"/>
                </a:solidFill>
                <a:latin typeface="Comic Sans MS" pitchFamily="66" charset="0"/>
              </a:rPr>
              <a:t>V</a:t>
            </a:r>
            <a:r>
              <a:rPr lang="en-AU" altLang="en-US" b="1">
                <a:solidFill>
                  <a:srgbClr val="FF0000"/>
                </a:solidFill>
                <a:latin typeface="Comic Sans MS" pitchFamily="66" charset="0"/>
              </a:rPr>
              <a:t>d</a:t>
            </a:r>
            <a:r>
              <a:rPr lang="en-AU" altLang="en-US" b="1" baseline="0">
                <a:solidFill>
                  <a:srgbClr val="FF0000"/>
                </a:solidFill>
                <a:latin typeface="Comic Sans MS" pitchFamily="66" charset="0"/>
              </a:rPr>
              <a:t> = L x I x V</a:t>
            </a:r>
            <a:r>
              <a:rPr lang="en-AU" altLang="en-US" b="1">
                <a:solidFill>
                  <a:srgbClr val="FF0000"/>
                </a:solidFill>
                <a:latin typeface="Comic Sans MS" pitchFamily="66" charset="0"/>
              </a:rPr>
              <a:t>c</a:t>
            </a:r>
          </a:p>
        </p:txBody>
      </p:sp>
      <p:cxnSp>
        <p:nvCxnSpPr>
          <p:cNvPr id="12" name="Straight Connector 8"/>
          <p:cNvCxnSpPr>
            <a:cxnSpLocks noChangeShapeType="1"/>
          </p:cNvCxnSpPr>
          <p:nvPr/>
        </p:nvCxnSpPr>
        <p:spPr bwMode="auto">
          <a:xfrm flipV="1">
            <a:off x="1476375" y="1259468"/>
            <a:ext cx="1295400" cy="4762"/>
          </a:xfrm>
          <a:prstGeom prst="lin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" name="TextBox 11"/>
          <p:cNvSpPr txBox="1">
            <a:spLocks noChangeArrowheads="1"/>
          </p:cNvSpPr>
          <p:nvPr/>
        </p:nvSpPr>
        <p:spPr bwMode="auto">
          <a:xfrm>
            <a:off x="1508125" y="1259468"/>
            <a:ext cx="74892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AU" altLang="en-US" b="1" baseline="0">
                <a:solidFill>
                  <a:srgbClr val="FF0000"/>
                </a:solidFill>
                <a:latin typeface="Comic Sans MS" pitchFamily="66" charset="0"/>
              </a:rPr>
              <a:t>1000</a:t>
            </a:r>
            <a:endParaRPr lang="en-AU" altLang="en-US" b="1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4" name="TextBox 6"/>
          <p:cNvSpPr txBox="1">
            <a:spLocks noChangeArrowheads="1"/>
          </p:cNvSpPr>
          <p:nvPr/>
        </p:nvSpPr>
        <p:spPr bwMode="auto">
          <a:xfrm>
            <a:off x="755650" y="467380"/>
            <a:ext cx="327685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AU" altLang="en-US" b="1" baseline="0" dirty="0" err="1">
                <a:solidFill>
                  <a:srgbClr val="990099"/>
                </a:solidFill>
                <a:latin typeface="Comic Sans MS" pitchFamily="66" charset="0"/>
              </a:rPr>
              <a:t>V</a:t>
            </a:r>
            <a:r>
              <a:rPr lang="en-AU" altLang="en-US" b="1" dirty="0" err="1">
                <a:solidFill>
                  <a:srgbClr val="990099"/>
                </a:solidFill>
                <a:latin typeface="Comic Sans MS" pitchFamily="66" charset="0"/>
              </a:rPr>
              <a:t>c</a:t>
            </a:r>
            <a:r>
              <a:rPr lang="en-AU" altLang="en-US" b="1" baseline="0" dirty="0">
                <a:solidFill>
                  <a:srgbClr val="990099"/>
                </a:solidFill>
                <a:latin typeface="Comic Sans MS" pitchFamily="66" charset="0"/>
              </a:rPr>
              <a:t> = 2.55 mV/</a:t>
            </a:r>
            <a:r>
              <a:rPr lang="en-AU" altLang="en-US" b="1" baseline="0" dirty="0" err="1">
                <a:solidFill>
                  <a:srgbClr val="990099"/>
                </a:solidFill>
                <a:latin typeface="Comic Sans MS" pitchFamily="66" charset="0"/>
              </a:rPr>
              <a:t>A.m</a:t>
            </a:r>
            <a:r>
              <a:rPr lang="en-AU" altLang="en-US" b="1" baseline="0" dirty="0">
                <a:solidFill>
                  <a:srgbClr val="990099"/>
                </a:solidFill>
                <a:latin typeface="Comic Sans MS" pitchFamily="66" charset="0"/>
              </a:rPr>
              <a:t> (T42C8)</a:t>
            </a:r>
          </a:p>
        </p:txBody>
      </p:sp>
      <p:sp>
        <p:nvSpPr>
          <p:cNvPr id="15" name="TextBox 6"/>
          <p:cNvSpPr txBox="1">
            <a:spLocks noChangeArrowheads="1"/>
          </p:cNvSpPr>
          <p:nvPr/>
        </p:nvSpPr>
        <p:spPr bwMode="auto">
          <a:xfrm>
            <a:off x="2868613" y="889580"/>
            <a:ext cx="238078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AU" altLang="en-US" b="1" baseline="0">
                <a:solidFill>
                  <a:srgbClr val="FF0000"/>
                </a:solidFill>
                <a:latin typeface="Comic Sans MS" pitchFamily="66" charset="0"/>
              </a:rPr>
              <a:t>=  15 x 63 x  2.55</a:t>
            </a:r>
            <a:endParaRPr lang="en-AU" altLang="en-US" b="1">
              <a:solidFill>
                <a:srgbClr val="FF0000"/>
              </a:solidFill>
              <a:latin typeface="Comic Sans MS" pitchFamily="66" charset="0"/>
            </a:endParaRPr>
          </a:p>
        </p:txBody>
      </p:sp>
      <p:cxnSp>
        <p:nvCxnSpPr>
          <p:cNvPr id="16" name="Straight Connector 8"/>
          <p:cNvCxnSpPr>
            <a:cxnSpLocks noChangeShapeType="1"/>
          </p:cNvCxnSpPr>
          <p:nvPr/>
        </p:nvCxnSpPr>
        <p:spPr bwMode="auto">
          <a:xfrm flipV="1">
            <a:off x="3336925" y="1232480"/>
            <a:ext cx="2052638" cy="3175"/>
          </a:xfrm>
          <a:prstGeom prst="lin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" name="TextBox 11"/>
          <p:cNvSpPr txBox="1">
            <a:spLocks noChangeArrowheads="1"/>
          </p:cNvSpPr>
          <p:nvPr/>
        </p:nvSpPr>
        <p:spPr bwMode="auto">
          <a:xfrm>
            <a:off x="3973513" y="1259468"/>
            <a:ext cx="74892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AU" altLang="en-US" b="1" baseline="0">
                <a:solidFill>
                  <a:srgbClr val="FF0000"/>
                </a:solidFill>
                <a:latin typeface="Comic Sans MS" pitchFamily="66" charset="0"/>
              </a:rPr>
              <a:t>1000</a:t>
            </a:r>
            <a:endParaRPr lang="en-AU" altLang="en-US" b="1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8" name="TextBox 6"/>
          <p:cNvSpPr txBox="1">
            <a:spLocks noChangeArrowheads="1"/>
          </p:cNvSpPr>
          <p:nvPr/>
        </p:nvSpPr>
        <p:spPr bwMode="auto">
          <a:xfrm>
            <a:off x="5497513" y="1046743"/>
            <a:ext cx="169790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US" altLang="en-US" b="1" baseline="0" dirty="0">
                <a:solidFill>
                  <a:srgbClr val="FF0000"/>
                </a:solidFill>
                <a:latin typeface="Comic Sans MS" pitchFamily="66" charset="0"/>
              </a:rPr>
              <a:t>=  2.4 V (3</a:t>
            </a:r>
            <a:r>
              <a:rPr lang="el-GR" altLang="en-US" b="1" baseline="0" dirty="0">
                <a:solidFill>
                  <a:srgbClr val="FF0000"/>
                </a:solidFill>
                <a:latin typeface="Consolas" pitchFamily="49" charset="0"/>
              </a:rPr>
              <a:t>φ</a:t>
            </a:r>
            <a:r>
              <a:rPr lang="en-US" altLang="en-US" b="1" baseline="0" dirty="0">
                <a:solidFill>
                  <a:srgbClr val="FF0000"/>
                </a:solidFill>
                <a:latin typeface="Comic Sans MS" pitchFamily="66" charset="0"/>
              </a:rPr>
              <a:t>)</a:t>
            </a:r>
            <a:endParaRPr lang="en-AU" altLang="en-US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827584" y="2168860"/>
            <a:ext cx="19271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AU" altLang="en-US" b="1" baseline="0">
                <a:solidFill>
                  <a:srgbClr val="FF0000"/>
                </a:solidFill>
                <a:latin typeface="Comic Sans MS" pitchFamily="66" charset="0"/>
              </a:rPr>
              <a:t>V</a:t>
            </a:r>
            <a:r>
              <a:rPr lang="en-AU" altLang="en-US" b="1">
                <a:solidFill>
                  <a:srgbClr val="FF0000"/>
                </a:solidFill>
                <a:latin typeface="Comic Sans MS" pitchFamily="66" charset="0"/>
              </a:rPr>
              <a:t>d</a:t>
            </a:r>
            <a:r>
              <a:rPr lang="en-AU" altLang="en-US" b="1" baseline="0">
                <a:solidFill>
                  <a:srgbClr val="FF0000"/>
                </a:solidFill>
                <a:latin typeface="Comic Sans MS" pitchFamily="66" charset="0"/>
              </a:rPr>
              <a:t> = L x I x V</a:t>
            </a:r>
            <a:r>
              <a:rPr lang="en-AU" altLang="en-US" b="1">
                <a:solidFill>
                  <a:srgbClr val="FF0000"/>
                </a:solidFill>
                <a:latin typeface="Comic Sans MS" pitchFamily="66" charset="0"/>
              </a:rPr>
              <a:t>c</a:t>
            </a:r>
          </a:p>
        </p:txBody>
      </p:sp>
      <p:cxnSp>
        <p:nvCxnSpPr>
          <p:cNvPr id="21" name="Straight Connector 8"/>
          <p:cNvCxnSpPr>
            <a:cxnSpLocks noChangeShapeType="1"/>
          </p:cNvCxnSpPr>
          <p:nvPr/>
        </p:nvCxnSpPr>
        <p:spPr bwMode="auto">
          <a:xfrm>
            <a:off x="1578472" y="2565735"/>
            <a:ext cx="1219200" cy="3175"/>
          </a:xfrm>
          <a:prstGeom prst="lin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" name="TextBox 11"/>
          <p:cNvSpPr txBox="1">
            <a:spLocks noChangeArrowheads="1"/>
          </p:cNvSpPr>
          <p:nvPr/>
        </p:nvSpPr>
        <p:spPr bwMode="auto">
          <a:xfrm>
            <a:off x="1700709" y="2597485"/>
            <a:ext cx="74892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AU" altLang="en-US" b="1" baseline="0">
                <a:solidFill>
                  <a:srgbClr val="FF0000"/>
                </a:solidFill>
                <a:latin typeface="Comic Sans MS" pitchFamily="66" charset="0"/>
              </a:rPr>
              <a:t>1000</a:t>
            </a:r>
            <a:endParaRPr lang="en-AU" altLang="en-US" b="1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3" name="TextBox 6"/>
          <p:cNvSpPr txBox="1">
            <a:spLocks noChangeArrowheads="1"/>
          </p:cNvSpPr>
          <p:nvPr/>
        </p:nvSpPr>
        <p:spPr bwMode="auto">
          <a:xfrm>
            <a:off x="827584" y="1772816"/>
            <a:ext cx="513794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AU" altLang="en-US" b="1" baseline="0" dirty="0" err="1">
                <a:solidFill>
                  <a:srgbClr val="990099"/>
                </a:solidFill>
                <a:latin typeface="Comic Sans MS" pitchFamily="66" charset="0"/>
              </a:rPr>
              <a:t>V</a:t>
            </a:r>
            <a:r>
              <a:rPr lang="en-AU" altLang="en-US" b="1" dirty="0" err="1">
                <a:solidFill>
                  <a:srgbClr val="990099"/>
                </a:solidFill>
                <a:latin typeface="Comic Sans MS" pitchFamily="66" charset="0"/>
              </a:rPr>
              <a:t>c</a:t>
            </a:r>
            <a:r>
              <a:rPr lang="en-AU" altLang="en-US" b="1" baseline="0" dirty="0">
                <a:solidFill>
                  <a:srgbClr val="990099"/>
                </a:solidFill>
                <a:latin typeface="Comic Sans MS" pitchFamily="66" charset="0"/>
              </a:rPr>
              <a:t> = 9.71 x 1.155  = 11.2mV/</a:t>
            </a:r>
            <a:r>
              <a:rPr lang="en-AU" altLang="en-US" b="1" baseline="0" dirty="0" err="1">
                <a:solidFill>
                  <a:srgbClr val="990099"/>
                </a:solidFill>
                <a:latin typeface="Comic Sans MS" pitchFamily="66" charset="0"/>
              </a:rPr>
              <a:t>A.m</a:t>
            </a:r>
            <a:r>
              <a:rPr lang="en-AU" altLang="en-US" b="1" baseline="0" dirty="0">
                <a:solidFill>
                  <a:srgbClr val="990099"/>
                </a:solidFill>
                <a:latin typeface="Comic Sans MS" pitchFamily="66" charset="0"/>
              </a:rPr>
              <a:t> (T42C6)</a:t>
            </a:r>
          </a:p>
        </p:txBody>
      </p:sp>
      <p:sp>
        <p:nvSpPr>
          <p:cNvPr id="24" name="TextBox 6"/>
          <p:cNvSpPr txBox="1">
            <a:spLocks noChangeArrowheads="1"/>
          </p:cNvSpPr>
          <p:nvPr/>
        </p:nvSpPr>
        <p:spPr bwMode="auto">
          <a:xfrm>
            <a:off x="3008809" y="2226010"/>
            <a:ext cx="238078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AU" altLang="en-US" b="1" baseline="0">
                <a:solidFill>
                  <a:srgbClr val="FF0000"/>
                </a:solidFill>
                <a:latin typeface="Comic Sans MS" pitchFamily="66" charset="0"/>
              </a:rPr>
              <a:t>=  15 x 25 x  11.2</a:t>
            </a:r>
            <a:endParaRPr lang="en-AU" altLang="en-US" b="1">
              <a:solidFill>
                <a:srgbClr val="FF0000"/>
              </a:solidFill>
              <a:latin typeface="Comic Sans MS" pitchFamily="66" charset="0"/>
            </a:endParaRPr>
          </a:p>
        </p:txBody>
      </p:sp>
      <p:cxnSp>
        <p:nvCxnSpPr>
          <p:cNvPr id="25" name="Straight Connector 8"/>
          <p:cNvCxnSpPr>
            <a:cxnSpLocks noChangeShapeType="1"/>
          </p:cNvCxnSpPr>
          <p:nvPr/>
        </p:nvCxnSpPr>
        <p:spPr bwMode="auto">
          <a:xfrm flipV="1">
            <a:off x="3502522" y="2557798"/>
            <a:ext cx="2108200" cy="7937"/>
          </a:xfrm>
          <a:prstGeom prst="lin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6" name="TextBox 11"/>
          <p:cNvSpPr txBox="1">
            <a:spLocks noChangeArrowheads="1"/>
          </p:cNvSpPr>
          <p:nvPr/>
        </p:nvSpPr>
        <p:spPr bwMode="auto">
          <a:xfrm>
            <a:off x="4150222" y="2553035"/>
            <a:ext cx="74892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AU" altLang="en-US" b="1" baseline="0">
                <a:solidFill>
                  <a:srgbClr val="FF0000"/>
                </a:solidFill>
                <a:latin typeface="Comic Sans MS" pitchFamily="66" charset="0"/>
              </a:rPr>
              <a:t>1000</a:t>
            </a:r>
            <a:endParaRPr lang="en-AU" altLang="en-US" b="1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7" name="TextBox 6"/>
          <p:cNvSpPr txBox="1">
            <a:spLocks noChangeArrowheads="1"/>
          </p:cNvSpPr>
          <p:nvPr/>
        </p:nvSpPr>
        <p:spPr bwMode="auto">
          <a:xfrm>
            <a:off x="5694859" y="2276810"/>
            <a:ext cx="183896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US" altLang="en-US" b="1" baseline="0" dirty="0">
                <a:solidFill>
                  <a:srgbClr val="FF0000"/>
                </a:solidFill>
                <a:latin typeface="Comic Sans MS" pitchFamily="66" charset="0"/>
              </a:rPr>
              <a:t>=  4.21 V (1</a:t>
            </a:r>
            <a:r>
              <a:rPr lang="el-GR" altLang="en-US" b="1" baseline="0" dirty="0">
                <a:solidFill>
                  <a:srgbClr val="FF0000"/>
                </a:solidFill>
                <a:latin typeface="Consolas" pitchFamily="49" charset="0"/>
              </a:rPr>
              <a:t>φ</a:t>
            </a:r>
            <a:r>
              <a:rPr lang="en-US" altLang="en-US" b="1" baseline="0" dirty="0">
                <a:solidFill>
                  <a:srgbClr val="FF0000"/>
                </a:solidFill>
                <a:latin typeface="Comic Sans MS" pitchFamily="66" charset="0"/>
              </a:rPr>
              <a:t>)</a:t>
            </a:r>
            <a:endParaRPr lang="en-AU" altLang="en-US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8" name="TextBox 6"/>
          <p:cNvSpPr txBox="1">
            <a:spLocks noChangeArrowheads="1"/>
          </p:cNvSpPr>
          <p:nvPr/>
        </p:nvSpPr>
        <p:spPr bwMode="auto">
          <a:xfrm>
            <a:off x="567928" y="3140968"/>
            <a:ext cx="196056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AU" altLang="en-US" sz="1600" b="1" baseline="0">
                <a:solidFill>
                  <a:srgbClr val="0000FF"/>
                </a:solidFill>
                <a:latin typeface="Comic Sans MS" pitchFamily="66" charset="0"/>
              </a:rPr>
              <a:t>V</a:t>
            </a:r>
            <a:r>
              <a:rPr lang="en-AU" altLang="en-US" sz="1600" b="1">
                <a:solidFill>
                  <a:srgbClr val="0000FF"/>
                </a:solidFill>
                <a:latin typeface="Comic Sans MS" pitchFamily="66" charset="0"/>
              </a:rPr>
              <a:t>CM%</a:t>
            </a:r>
            <a:r>
              <a:rPr lang="en-AU" altLang="en-US" sz="1600" b="1" baseline="0">
                <a:solidFill>
                  <a:srgbClr val="0000FF"/>
                </a:solidFill>
                <a:latin typeface="Comic Sans MS" pitchFamily="66" charset="0"/>
              </a:rPr>
              <a:t> = 2.4 x 100</a:t>
            </a:r>
            <a:endParaRPr lang="en-AU" altLang="en-US" sz="1600" b="1">
              <a:solidFill>
                <a:srgbClr val="0000FF"/>
              </a:solidFill>
              <a:latin typeface="Comic Sans MS" pitchFamily="66" charset="0"/>
            </a:endParaRPr>
          </a:p>
        </p:txBody>
      </p:sp>
      <p:cxnSp>
        <p:nvCxnSpPr>
          <p:cNvPr id="29" name="Straight Connector 8"/>
          <p:cNvCxnSpPr>
            <a:cxnSpLocks noChangeShapeType="1"/>
          </p:cNvCxnSpPr>
          <p:nvPr/>
        </p:nvCxnSpPr>
        <p:spPr bwMode="auto">
          <a:xfrm flipV="1">
            <a:off x="1418828" y="3465004"/>
            <a:ext cx="360363" cy="0"/>
          </a:xfrm>
          <a:prstGeom prst="line">
            <a:avLst/>
          </a:prstGeom>
          <a:noFill/>
          <a:ln w="25400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0" name="TextBox 11"/>
          <p:cNvSpPr txBox="1">
            <a:spLocks noChangeArrowheads="1"/>
          </p:cNvSpPr>
          <p:nvPr/>
        </p:nvSpPr>
        <p:spPr bwMode="auto">
          <a:xfrm>
            <a:off x="1323578" y="3436243"/>
            <a:ext cx="56038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AU" altLang="en-US" sz="1600" b="1" baseline="0">
                <a:solidFill>
                  <a:srgbClr val="0000FF"/>
                </a:solidFill>
                <a:latin typeface="Comic Sans MS" pitchFamily="66" charset="0"/>
              </a:rPr>
              <a:t>400</a:t>
            </a:r>
            <a:endParaRPr lang="en-AU" altLang="en-US" sz="1600" b="1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31" name="TextBox 6"/>
          <p:cNvSpPr txBox="1">
            <a:spLocks noChangeArrowheads="1"/>
          </p:cNvSpPr>
          <p:nvPr/>
        </p:nvSpPr>
        <p:spPr bwMode="auto">
          <a:xfrm>
            <a:off x="2439814" y="3158430"/>
            <a:ext cx="9080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AU" altLang="en-US" sz="1600" b="1" baseline="0" dirty="0">
                <a:solidFill>
                  <a:srgbClr val="0000FF"/>
                </a:solidFill>
                <a:latin typeface="Comic Sans MS" pitchFamily="66" charset="0"/>
              </a:rPr>
              <a:t>= 0.6%</a:t>
            </a:r>
            <a:endParaRPr lang="en-AU" altLang="en-US" sz="1600" b="1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32" name="TextBox 6"/>
          <p:cNvSpPr txBox="1">
            <a:spLocks noChangeArrowheads="1"/>
          </p:cNvSpPr>
          <p:nvPr/>
        </p:nvSpPr>
        <p:spPr bwMode="auto">
          <a:xfrm>
            <a:off x="2405435" y="3573016"/>
            <a:ext cx="19970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AU" altLang="en-US" sz="1600" b="1" baseline="0" dirty="0" err="1">
                <a:solidFill>
                  <a:srgbClr val="990099"/>
                </a:solidFill>
                <a:latin typeface="Comic Sans MS" pitchFamily="66" charset="0"/>
              </a:rPr>
              <a:t>V</a:t>
            </a:r>
            <a:r>
              <a:rPr lang="en-AU" altLang="en-US" sz="1600" b="1" dirty="0" err="1">
                <a:solidFill>
                  <a:srgbClr val="990099"/>
                </a:solidFill>
                <a:latin typeface="Comic Sans MS" pitchFamily="66" charset="0"/>
              </a:rPr>
              <a:t>fsc</a:t>
            </a:r>
            <a:r>
              <a:rPr lang="en-AU" altLang="en-US" sz="1600" b="1" dirty="0">
                <a:solidFill>
                  <a:srgbClr val="990099"/>
                </a:solidFill>
                <a:latin typeface="Comic Sans MS" pitchFamily="66" charset="0"/>
              </a:rPr>
              <a:t>%</a:t>
            </a:r>
            <a:r>
              <a:rPr lang="en-AU" altLang="en-US" sz="1600" b="1" baseline="0" dirty="0">
                <a:solidFill>
                  <a:srgbClr val="990099"/>
                </a:solidFill>
                <a:latin typeface="Comic Sans MS" pitchFamily="66" charset="0"/>
              </a:rPr>
              <a:t>= 4.21 x 100</a:t>
            </a:r>
            <a:endParaRPr lang="en-AU" altLang="en-US" sz="1600" b="1" dirty="0">
              <a:solidFill>
                <a:srgbClr val="990099"/>
              </a:solidFill>
              <a:latin typeface="Comic Sans MS" pitchFamily="66" charset="0"/>
            </a:endParaRPr>
          </a:p>
        </p:txBody>
      </p:sp>
      <p:cxnSp>
        <p:nvCxnSpPr>
          <p:cNvPr id="33" name="Straight Connector 8"/>
          <p:cNvCxnSpPr>
            <a:cxnSpLocks noChangeShapeType="1"/>
          </p:cNvCxnSpPr>
          <p:nvPr/>
        </p:nvCxnSpPr>
        <p:spPr bwMode="auto">
          <a:xfrm flipV="1">
            <a:off x="3161085" y="3852416"/>
            <a:ext cx="438150" cy="0"/>
          </a:xfrm>
          <a:prstGeom prst="line">
            <a:avLst/>
          </a:prstGeom>
          <a:noFill/>
          <a:ln w="25400" algn="ctr">
            <a:solidFill>
              <a:srgbClr val="99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4" name="TextBox 11"/>
          <p:cNvSpPr txBox="1">
            <a:spLocks noChangeArrowheads="1"/>
          </p:cNvSpPr>
          <p:nvPr/>
        </p:nvSpPr>
        <p:spPr bwMode="auto">
          <a:xfrm>
            <a:off x="3124572" y="3820666"/>
            <a:ext cx="560388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AU" altLang="en-US" sz="1600" b="1" baseline="0">
                <a:solidFill>
                  <a:srgbClr val="990099"/>
                </a:solidFill>
                <a:latin typeface="Comic Sans MS" pitchFamily="66" charset="0"/>
              </a:rPr>
              <a:t>230</a:t>
            </a:r>
            <a:endParaRPr lang="en-AU" altLang="en-US" sz="1600" b="1">
              <a:solidFill>
                <a:srgbClr val="990099"/>
              </a:solidFill>
              <a:latin typeface="Comic Sans MS" pitchFamily="66" charset="0"/>
            </a:endParaRPr>
          </a:p>
        </p:txBody>
      </p:sp>
      <p:sp>
        <p:nvSpPr>
          <p:cNvPr id="35" name="TextBox 6"/>
          <p:cNvSpPr txBox="1">
            <a:spLocks noChangeArrowheads="1"/>
          </p:cNvSpPr>
          <p:nvPr/>
        </p:nvSpPr>
        <p:spPr bwMode="auto">
          <a:xfrm>
            <a:off x="4277097" y="3590479"/>
            <a:ext cx="9429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AU" altLang="en-US" sz="1600" b="1" baseline="0">
                <a:solidFill>
                  <a:srgbClr val="990099"/>
                </a:solidFill>
                <a:latin typeface="Comic Sans MS" pitchFamily="66" charset="0"/>
              </a:rPr>
              <a:t>=1.83%</a:t>
            </a:r>
            <a:endParaRPr lang="en-AU" altLang="en-US" sz="1600" b="1">
              <a:solidFill>
                <a:srgbClr val="990099"/>
              </a:solidFill>
              <a:latin typeface="Comic Sans MS" pitchFamily="66" charset="0"/>
            </a:endParaRPr>
          </a:p>
        </p:txBody>
      </p:sp>
      <p:sp>
        <p:nvSpPr>
          <p:cNvPr id="36" name="TextBox 6"/>
          <p:cNvSpPr txBox="1">
            <a:spLocks noChangeArrowheads="1"/>
          </p:cNvSpPr>
          <p:nvPr/>
        </p:nvSpPr>
        <p:spPr bwMode="auto">
          <a:xfrm>
            <a:off x="5400092" y="3284984"/>
            <a:ext cx="302037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AU" altLang="en-US" sz="1600" b="1" baseline="0" dirty="0">
                <a:solidFill>
                  <a:srgbClr val="FF0000"/>
                </a:solidFill>
                <a:latin typeface="Comic Sans MS" pitchFamily="66" charset="0"/>
              </a:rPr>
              <a:t>V</a:t>
            </a:r>
            <a:r>
              <a:rPr lang="en-AU" altLang="en-US" sz="1600" b="1" dirty="0">
                <a:solidFill>
                  <a:srgbClr val="FF0000"/>
                </a:solidFill>
                <a:latin typeface="Comic Sans MS" pitchFamily="66" charset="0"/>
              </a:rPr>
              <a:t>SM</a:t>
            </a:r>
            <a:r>
              <a:rPr lang="en-AU" altLang="en-US" sz="1600" b="1" baseline="0" dirty="0">
                <a:solidFill>
                  <a:srgbClr val="FF0000"/>
                </a:solidFill>
                <a:latin typeface="Comic Sans MS" pitchFamily="66" charset="0"/>
              </a:rPr>
              <a:t>= 5-(0.6+1.83) = 2.57%</a:t>
            </a:r>
            <a:endParaRPr lang="en-AU" altLang="en-US" sz="16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9" name="TextBox 6"/>
          <p:cNvSpPr txBox="1">
            <a:spLocks noChangeArrowheads="1"/>
          </p:cNvSpPr>
          <p:nvPr/>
        </p:nvSpPr>
        <p:spPr bwMode="auto">
          <a:xfrm>
            <a:off x="5947326" y="3716652"/>
            <a:ext cx="257634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AU" altLang="en-US" sz="1600" b="1" baseline="0" dirty="0">
                <a:solidFill>
                  <a:srgbClr val="FF0000"/>
                </a:solidFill>
                <a:latin typeface="Comic Sans MS" pitchFamily="66" charset="0"/>
              </a:rPr>
              <a:t>230 x 2.57% = </a:t>
            </a:r>
            <a:r>
              <a:rPr lang="en-AU" altLang="en-US" b="1" baseline="0" dirty="0">
                <a:solidFill>
                  <a:srgbClr val="FF0000"/>
                </a:solidFill>
                <a:latin typeface="Comic Sans MS" pitchFamily="66" charset="0"/>
              </a:rPr>
              <a:t>5.91 V</a:t>
            </a:r>
            <a:endParaRPr lang="en-AU" altLang="en-US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0" name="TextBox 43"/>
          <p:cNvSpPr txBox="1">
            <a:spLocks noChangeArrowheads="1"/>
          </p:cNvSpPr>
          <p:nvPr/>
        </p:nvSpPr>
        <p:spPr bwMode="auto">
          <a:xfrm>
            <a:off x="526380" y="4581166"/>
            <a:ext cx="189507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AU" altLang="en-US" b="1" baseline="0">
                <a:solidFill>
                  <a:srgbClr val="FF0000"/>
                </a:solidFill>
                <a:latin typeface="Comic Sans MS" pitchFamily="66" charset="0"/>
              </a:rPr>
              <a:t>V</a:t>
            </a:r>
            <a:r>
              <a:rPr lang="en-AU" altLang="en-US" b="1">
                <a:solidFill>
                  <a:srgbClr val="FF0000"/>
                </a:solidFill>
                <a:latin typeface="Comic Sans MS" pitchFamily="66" charset="0"/>
              </a:rPr>
              <a:t>c</a:t>
            </a:r>
            <a:r>
              <a:rPr lang="en-AU" altLang="en-US" b="1" baseline="0">
                <a:solidFill>
                  <a:srgbClr val="FF0000"/>
                </a:solidFill>
                <a:latin typeface="Comic Sans MS" pitchFamily="66" charset="0"/>
              </a:rPr>
              <a:t> = 1000 x V</a:t>
            </a:r>
            <a:r>
              <a:rPr lang="en-AU" altLang="en-US" b="1">
                <a:solidFill>
                  <a:srgbClr val="FF0000"/>
                </a:solidFill>
                <a:latin typeface="Comic Sans MS" pitchFamily="66" charset="0"/>
              </a:rPr>
              <a:t>p</a:t>
            </a:r>
          </a:p>
        </p:txBody>
      </p:sp>
      <p:cxnSp>
        <p:nvCxnSpPr>
          <p:cNvPr id="41" name="Straight Connector 8"/>
          <p:cNvCxnSpPr>
            <a:cxnSpLocks noChangeShapeType="1"/>
          </p:cNvCxnSpPr>
          <p:nvPr/>
        </p:nvCxnSpPr>
        <p:spPr bwMode="auto">
          <a:xfrm>
            <a:off x="1191543" y="5001853"/>
            <a:ext cx="1292225" cy="0"/>
          </a:xfrm>
          <a:prstGeom prst="lin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2" name="TextBox 11"/>
          <p:cNvSpPr txBox="1">
            <a:spLocks noChangeArrowheads="1"/>
          </p:cNvSpPr>
          <p:nvPr/>
        </p:nvSpPr>
        <p:spPr bwMode="auto">
          <a:xfrm>
            <a:off x="1353468" y="5001853"/>
            <a:ext cx="9428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AU" altLang="en-US" b="1" baseline="0">
                <a:solidFill>
                  <a:srgbClr val="FF0000"/>
                </a:solidFill>
                <a:latin typeface="Comic Sans MS" pitchFamily="66" charset="0"/>
              </a:rPr>
              <a:t>(L x I)</a:t>
            </a:r>
            <a:endParaRPr lang="en-AU" altLang="en-US" b="1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3" name="TextBox 6"/>
          <p:cNvSpPr txBox="1">
            <a:spLocks noChangeArrowheads="1"/>
          </p:cNvSpPr>
          <p:nvPr/>
        </p:nvSpPr>
        <p:spPr bwMode="auto">
          <a:xfrm>
            <a:off x="2436988" y="4601803"/>
            <a:ext cx="184698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AU" altLang="en-US" b="1" baseline="0" dirty="0">
                <a:solidFill>
                  <a:srgbClr val="FF0000"/>
                </a:solidFill>
                <a:latin typeface="Comic Sans MS" pitchFamily="66" charset="0"/>
              </a:rPr>
              <a:t>= 1000 x 5.91</a:t>
            </a:r>
            <a:endParaRPr lang="en-AU" altLang="en-US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cxnSp>
        <p:nvCxnSpPr>
          <p:cNvPr id="44" name="Straight Connector 8"/>
          <p:cNvCxnSpPr>
            <a:cxnSpLocks noChangeShapeType="1"/>
          </p:cNvCxnSpPr>
          <p:nvPr/>
        </p:nvCxnSpPr>
        <p:spPr bwMode="auto">
          <a:xfrm>
            <a:off x="2844800" y="4974866"/>
            <a:ext cx="1350963" cy="3175"/>
          </a:xfrm>
          <a:prstGeom prst="lin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5" name="TextBox 48"/>
          <p:cNvSpPr txBox="1">
            <a:spLocks noChangeArrowheads="1"/>
          </p:cNvSpPr>
          <p:nvPr/>
        </p:nvSpPr>
        <p:spPr bwMode="auto">
          <a:xfrm>
            <a:off x="2879725" y="4978041"/>
            <a:ext cx="125386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AU" altLang="en-US" b="1" baseline="0">
                <a:solidFill>
                  <a:srgbClr val="FF0000"/>
                </a:solidFill>
                <a:latin typeface="Comic Sans MS" pitchFamily="66" charset="0"/>
              </a:rPr>
              <a:t>(50 x 40)</a:t>
            </a:r>
            <a:endParaRPr lang="en-AU" altLang="en-US" b="1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6" name="TextBox 6"/>
          <p:cNvSpPr txBox="1">
            <a:spLocks noChangeArrowheads="1"/>
          </p:cNvSpPr>
          <p:nvPr/>
        </p:nvSpPr>
        <p:spPr bwMode="auto">
          <a:xfrm>
            <a:off x="4708820" y="4679848"/>
            <a:ext cx="272542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US" altLang="en-US" b="1" baseline="0" dirty="0">
                <a:solidFill>
                  <a:srgbClr val="FF0000"/>
                </a:solidFill>
                <a:latin typeface="Comic Sans MS" pitchFamily="66" charset="0"/>
              </a:rPr>
              <a:t>= 2.955 mV/A.m. (1</a:t>
            </a:r>
            <a:r>
              <a:rPr lang="el-GR" altLang="en-US" b="1" baseline="0" dirty="0">
                <a:solidFill>
                  <a:srgbClr val="FF0000"/>
                </a:solidFill>
                <a:latin typeface="Consolas" pitchFamily="49" charset="0"/>
              </a:rPr>
              <a:t>φ</a:t>
            </a:r>
            <a:r>
              <a:rPr lang="en-US" altLang="en-US" b="1" baseline="0" dirty="0">
                <a:solidFill>
                  <a:srgbClr val="FF0000"/>
                </a:solidFill>
                <a:latin typeface="Comic Sans MS" pitchFamily="66" charset="0"/>
              </a:rPr>
              <a:t>)</a:t>
            </a:r>
            <a:endParaRPr lang="en-AU" altLang="en-US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8" name="TextBox 47"/>
          <p:cNvSpPr txBox="1">
            <a:spLocks noChangeArrowheads="1"/>
          </p:cNvSpPr>
          <p:nvPr/>
        </p:nvSpPr>
        <p:spPr bwMode="auto">
          <a:xfrm>
            <a:off x="4103948" y="5179258"/>
            <a:ext cx="465063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AU" altLang="en-US" b="1" baseline="0" dirty="0">
                <a:solidFill>
                  <a:srgbClr val="990099"/>
                </a:solidFill>
                <a:latin typeface="Comic Sans MS" pitchFamily="66" charset="0"/>
              </a:rPr>
              <a:t>3</a:t>
            </a:r>
            <a:r>
              <a:rPr lang="el-GR" altLang="en-US" b="1" baseline="0" dirty="0">
                <a:solidFill>
                  <a:srgbClr val="990099"/>
                </a:solidFill>
                <a:latin typeface="Consolas" pitchFamily="49" charset="0"/>
              </a:rPr>
              <a:t>φ</a:t>
            </a:r>
            <a:r>
              <a:rPr lang="en-AU" altLang="en-US" b="1" baseline="0" dirty="0">
                <a:solidFill>
                  <a:srgbClr val="990099"/>
                </a:solidFill>
                <a:latin typeface="Comic Sans MS" pitchFamily="66" charset="0"/>
              </a:rPr>
              <a:t> </a:t>
            </a:r>
            <a:r>
              <a:rPr lang="en-AU" altLang="en-US" b="1" baseline="0" dirty="0" err="1">
                <a:solidFill>
                  <a:srgbClr val="990099"/>
                </a:solidFill>
                <a:latin typeface="Comic Sans MS" pitchFamily="66" charset="0"/>
              </a:rPr>
              <a:t>V</a:t>
            </a:r>
            <a:r>
              <a:rPr lang="en-AU" altLang="en-US" b="1" dirty="0" err="1">
                <a:solidFill>
                  <a:srgbClr val="990099"/>
                </a:solidFill>
                <a:latin typeface="Comic Sans MS" pitchFamily="66" charset="0"/>
              </a:rPr>
              <a:t>c</a:t>
            </a:r>
            <a:r>
              <a:rPr lang="en-AU" altLang="en-US" b="1" baseline="0" dirty="0">
                <a:solidFill>
                  <a:srgbClr val="990099"/>
                </a:solidFill>
                <a:latin typeface="Comic Sans MS" pitchFamily="66" charset="0"/>
              </a:rPr>
              <a:t>= 2.995 x 0.866 = 2.55 mV/A.m.</a:t>
            </a:r>
            <a:endParaRPr lang="en-AU" altLang="en-US" b="1" dirty="0">
              <a:solidFill>
                <a:srgbClr val="990099"/>
              </a:solidFill>
              <a:latin typeface="Comic Sans MS" pitchFamily="66" charset="0"/>
            </a:endParaRPr>
          </a:p>
          <a:p>
            <a:pPr algn="l" eaLnBrk="1" hangingPunct="1"/>
            <a:endParaRPr lang="en-AU" altLang="en-US" b="1" dirty="0">
              <a:solidFill>
                <a:srgbClr val="990099"/>
              </a:solidFill>
              <a:latin typeface="Comic Sans MS" pitchFamily="66" charset="0"/>
            </a:endParaRPr>
          </a:p>
        </p:txBody>
      </p:sp>
      <p:sp>
        <p:nvSpPr>
          <p:cNvPr id="47" name="TextBox 6"/>
          <p:cNvSpPr txBox="1">
            <a:spLocks noChangeArrowheads="1"/>
          </p:cNvSpPr>
          <p:nvPr/>
        </p:nvSpPr>
        <p:spPr bwMode="auto">
          <a:xfrm>
            <a:off x="866775" y="5877272"/>
            <a:ext cx="498726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AU" altLang="en-US" b="1" baseline="0" dirty="0">
                <a:solidFill>
                  <a:srgbClr val="0000FF"/>
                </a:solidFill>
                <a:latin typeface="Comic Sans MS" pitchFamily="66" charset="0"/>
              </a:rPr>
              <a:t>C.S.A. = 16.0 mm</a:t>
            </a:r>
            <a:r>
              <a:rPr lang="en-AU" altLang="en-US" b="1" baseline="30000" dirty="0">
                <a:solidFill>
                  <a:srgbClr val="0000FF"/>
                </a:solidFill>
                <a:latin typeface="Comic Sans MS" pitchFamily="66" charset="0"/>
              </a:rPr>
              <a:t>2</a:t>
            </a:r>
            <a:r>
              <a:rPr lang="en-AU" altLang="en-US" b="1" baseline="0" dirty="0">
                <a:solidFill>
                  <a:srgbClr val="0000FF"/>
                </a:solidFill>
                <a:latin typeface="Comic Sans MS" pitchFamily="66" charset="0"/>
              </a:rPr>
              <a:t> (2.43mV/</a:t>
            </a:r>
            <a:r>
              <a:rPr lang="en-AU" altLang="en-US" b="1" baseline="0" dirty="0" err="1">
                <a:solidFill>
                  <a:srgbClr val="0000FF"/>
                </a:solidFill>
                <a:latin typeface="Comic Sans MS" pitchFamily="66" charset="0"/>
              </a:rPr>
              <a:t>A.m</a:t>
            </a:r>
            <a:r>
              <a:rPr lang="en-AU" altLang="en-US" b="1" baseline="0" dirty="0">
                <a:solidFill>
                  <a:srgbClr val="0000FF"/>
                </a:solidFill>
                <a:latin typeface="Comic Sans MS" pitchFamily="66" charset="0"/>
              </a:rPr>
              <a:t>) T42 C6</a:t>
            </a:r>
          </a:p>
        </p:txBody>
      </p:sp>
    </p:spTree>
    <p:extLst>
      <p:ext uri="{BB962C8B-B14F-4D97-AF65-F5344CB8AC3E}">
        <p14:creationId xmlns:p14="http://schemas.microsoft.com/office/powerpoint/2010/main" val="396850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47" grpId="0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0A2D17-AE25-4B7F-B57B-59214BF4DB9F}" type="slidenum">
              <a:rPr lang="en-AU" smtClean="0">
                <a:solidFill>
                  <a:srgbClr val="262626"/>
                </a:solidFill>
              </a:rPr>
              <a:pPr>
                <a:defRPr/>
              </a:pPr>
              <a:t>97</a:t>
            </a:fld>
            <a:endParaRPr lang="en-AU" dirty="0">
              <a:solidFill>
                <a:srgbClr val="262626"/>
              </a:solidFill>
            </a:endParaRPr>
          </a:p>
        </p:txBody>
      </p:sp>
      <p:sp>
        <p:nvSpPr>
          <p:cNvPr id="20" name="Oval 2"/>
          <p:cNvSpPr>
            <a:spLocks noChangeAspect="1" noChangeArrowheads="1"/>
          </p:cNvSpPr>
          <p:nvPr/>
        </p:nvSpPr>
        <p:spPr bwMode="auto">
          <a:xfrm>
            <a:off x="8856029" y="6489340"/>
            <a:ext cx="144463" cy="142875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800" dirty="0">
                <a:latin typeface="Arial" charset="0"/>
              </a:rPr>
              <a:t>L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160254" y="1304764"/>
            <a:ext cx="2455862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AU" sz="2400" b="1" baseline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L =  1000 x </a:t>
            </a:r>
            <a:r>
              <a:rPr lang="en-AU" sz="2400" b="1" baseline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V</a:t>
            </a:r>
            <a:r>
              <a:rPr lang="en-AU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</a:t>
            </a:r>
            <a:endParaRPr lang="en-A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cxnSp>
        <p:nvCxnSpPr>
          <p:cNvPr id="12" name="Straight Connector 11"/>
          <p:cNvCxnSpPr>
            <a:cxnSpLocks noChangeShapeType="1"/>
          </p:cNvCxnSpPr>
          <p:nvPr/>
        </p:nvCxnSpPr>
        <p:spPr bwMode="auto">
          <a:xfrm>
            <a:off x="4020679" y="1801652"/>
            <a:ext cx="1476375" cy="0"/>
          </a:xfrm>
          <a:prstGeom prst="lin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" name="TextBox 12"/>
          <p:cNvSpPr txBox="1"/>
          <p:nvPr/>
        </p:nvSpPr>
        <p:spPr>
          <a:xfrm>
            <a:off x="4085766" y="1808002"/>
            <a:ext cx="1339850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AU" sz="2400" b="1" baseline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(</a:t>
            </a:r>
            <a:r>
              <a:rPr lang="en-AU" sz="2400" b="1" baseline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V</a:t>
            </a:r>
            <a:r>
              <a:rPr lang="en-AU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</a:t>
            </a:r>
            <a:r>
              <a:rPr lang="en-AU" sz="2400" b="1" baseline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x I)</a:t>
            </a:r>
            <a:endParaRPr lang="en-A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5556" y="0"/>
            <a:ext cx="7704856" cy="6409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587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1" grpId="0"/>
      <p:bldP spid="13" grpId="0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0A2D17-AE25-4B7F-B57B-59214BF4DB9F}" type="slidenum">
              <a:rPr lang="en-AU" smtClean="0">
                <a:solidFill>
                  <a:srgbClr val="262626"/>
                </a:solidFill>
              </a:rPr>
              <a:pPr>
                <a:defRPr/>
              </a:pPr>
              <a:t>98</a:t>
            </a:fld>
            <a:endParaRPr lang="en-AU" dirty="0">
              <a:solidFill>
                <a:srgbClr val="262626"/>
              </a:solidFill>
            </a:endParaRPr>
          </a:p>
        </p:txBody>
      </p:sp>
      <p:sp>
        <p:nvSpPr>
          <p:cNvPr id="20" name="Oval 2"/>
          <p:cNvSpPr>
            <a:spLocks noChangeAspect="1" noChangeArrowheads="1"/>
          </p:cNvSpPr>
          <p:nvPr/>
        </p:nvSpPr>
        <p:spPr bwMode="auto">
          <a:xfrm>
            <a:off x="8856029" y="6489340"/>
            <a:ext cx="144463" cy="142875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800" dirty="0">
                <a:latin typeface="Arial" charset="0"/>
              </a:rPr>
              <a:t>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532" y="0"/>
            <a:ext cx="8023237" cy="6393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481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0A2D17-AE25-4B7F-B57B-59214BF4DB9F}" type="slidenum">
              <a:rPr lang="en-AU" smtClean="0">
                <a:solidFill>
                  <a:srgbClr val="262626"/>
                </a:solidFill>
              </a:rPr>
              <a:pPr>
                <a:defRPr/>
              </a:pPr>
              <a:t>99</a:t>
            </a:fld>
            <a:endParaRPr lang="en-AU" dirty="0">
              <a:solidFill>
                <a:srgbClr val="262626"/>
              </a:solidFill>
            </a:endParaRPr>
          </a:p>
        </p:txBody>
      </p:sp>
      <p:sp>
        <p:nvSpPr>
          <p:cNvPr id="20" name="Oval 2"/>
          <p:cNvSpPr>
            <a:spLocks noChangeAspect="1" noChangeArrowheads="1"/>
          </p:cNvSpPr>
          <p:nvPr/>
        </p:nvSpPr>
        <p:spPr bwMode="auto">
          <a:xfrm>
            <a:off x="8856029" y="6489340"/>
            <a:ext cx="144463" cy="142875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800" dirty="0">
                <a:latin typeface="Arial" charset="0"/>
              </a:rPr>
              <a:t>L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00" b="14719"/>
          <a:stretch/>
        </p:blipFill>
        <p:spPr bwMode="auto">
          <a:xfrm>
            <a:off x="431737" y="224644"/>
            <a:ext cx="8640763" cy="5485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prstDash val="lgDash"/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4267931" y="2343677"/>
            <a:ext cx="1474788" cy="250825"/>
          </a:xfrm>
          <a:prstGeom prst="rect">
            <a:avLst/>
          </a:prstGeom>
          <a:solidFill>
            <a:srgbClr val="92D05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AU" altLang="en-US" baseline="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4248087" y="2578160"/>
            <a:ext cx="719138" cy="3132137"/>
          </a:xfrm>
          <a:prstGeom prst="rect">
            <a:avLst/>
          </a:prstGeom>
          <a:solidFill>
            <a:srgbClr val="92D05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AU" altLang="en-US" baseline="0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649225" y="3156010"/>
            <a:ext cx="4356100" cy="252412"/>
          </a:xfrm>
          <a:prstGeom prst="rect">
            <a:avLst/>
          </a:prstGeom>
          <a:noFill/>
          <a:ln w="158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AU" altLang="en-US" baseline="0"/>
          </a:p>
        </p:txBody>
      </p:sp>
      <p:sp>
        <p:nvSpPr>
          <p:cNvPr id="14" name="Oval 13"/>
          <p:cNvSpPr>
            <a:spLocks noChangeArrowheads="1"/>
          </p:cNvSpPr>
          <p:nvPr/>
        </p:nvSpPr>
        <p:spPr bwMode="auto">
          <a:xfrm>
            <a:off x="649225" y="3117910"/>
            <a:ext cx="612775" cy="325437"/>
          </a:xfrm>
          <a:prstGeom prst="ellipse">
            <a:avLst/>
          </a:prstGeom>
          <a:noFill/>
          <a:ln w="9525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AU" altLang="en-US" baseline="0"/>
          </a:p>
        </p:txBody>
      </p:sp>
      <p:sp>
        <p:nvSpPr>
          <p:cNvPr id="15" name="Oval 12"/>
          <p:cNvSpPr>
            <a:spLocks noChangeArrowheads="1"/>
          </p:cNvSpPr>
          <p:nvPr/>
        </p:nvSpPr>
        <p:spPr bwMode="auto">
          <a:xfrm>
            <a:off x="4213162" y="3117910"/>
            <a:ext cx="720725" cy="325437"/>
          </a:xfrm>
          <a:prstGeom prst="ellipse">
            <a:avLst/>
          </a:prstGeom>
          <a:noFill/>
          <a:ln w="9525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AU" altLang="en-US" baseline="0"/>
          </a:p>
        </p:txBody>
      </p:sp>
    </p:spTree>
    <p:extLst>
      <p:ext uri="{BB962C8B-B14F-4D97-AF65-F5344CB8AC3E}">
        <p14:creationId xmlns:p14="http://schemas.microsoft.com/office/powerpoint/2010/main" val="1991853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8&quot; unique_id=&quot;10422&quot;&gt;&lt;/object&gt;&lt;object type=&quot;2&quot; unique_id=&quot;10423&quot;&gt;&lt;object type=&quot;3&quot; unique_id=&quot;10424&quot;&gt;&lt;property id=&quot;20148&quot; value=&quot;5&quot;/&gt;&lt;property id=&quot;20300&quot; value=&quot;Slide 1&quot;/&gt;&lt;property id=&quot;20307&quot; value=&quot;372&quot;/&gt;&lt;/object&gt;&lt;object type=&quot;3&quot; unique_id=&quot;10425&quot;&gt;&lt;property id=&quot;20148&quot; value=&quot;5&quot;/&gt;&lt;property id=&quot;20300&quot; value=&quot;Slide 2&quot;/&gt;&lt;property id=&quot;20307&quot; value=&quot;293&quot;/&gt;&lt;/object&gt;&lt;object type=&quot;3&quot; unique_id=&quot;10426&quot;&gt;&lt;property id=&quot;20148&quot; value=&quot;5&quot;/&gt;&lt;property id=&quot;20300&quot; value=&quot;Slide 3&quot;/&gt;&lt;property id=&quot;20307&quot; value=&quot;374&quot;/&gt;&lt;/object&gt;&lt;object type=&quot;3&quot; unique_id=&quot;10427&quot;&gt;&lt;property id=&quot;20148&quot; value=&quot;5&quot;/&gt;&lt;property id=&quot;20300&quot; value=&quot;Slide 4&quot;/&gt;&lt;property id=&quot;20307&quot; value=&quot;295&quot;/&gt;&lt;/object&gt;&lt;object type=&quot;3&quot; unique_id=&quot;10428&quot;&gt;&lt;property id=&quot;20148&quot; value=&quot;5&quot;/&gt;&lt;property id=&quot;20300&quot; value=&quot;Slide 5&quot;/&gt;&lt;property id=&quot;20307&quot; value=&quot;296&quot;/&gt;&lt;/object&gt;&lt;object type=&quot;3&quot; unique_id=&quot;10429&quot;&gt;&lt;property id=&quot;20148&quot; value=&quot;5&quot;/&gt;&lt;property id=&quot;20300&quot; value=&quot;Slide 6&quot;/&gt;&lt;property id=&quot;20307&quot; value=&quot;297&quot;/&gt;&lt;/object&gt;&lt;object type=&quot;3&quot; unique_id=&quot;10430&quot;&gt;&lt;property id=&quot;20148&quot; value=&quot;5&quot;/&gt;&lt;property id=&quot;20300&quot; value=&quot;Slide 7&quot;/&gt;&lt;property id=&quot;20307&quot; value=&quot;298&quot;/&gt;&lt;/object&gt;&lt;object type=&quot;3&quot; unique_id=&quot;10431&quot;&gt;&lt;property id=&quot;20148&quot; value=&quot;5&quot;/&gt;&lt;property id=&quot;20300&quot; value=&quot;Slide 8&quot;/&gt;&lt;property id=&quot;20307&quot; value=&quot;299&quot;/&gt;&lt;/object&gt;&lt;object type=&quot;3&quot; unique_id=&quot;10432&quot;&gt;&lt;property id=&quot;20148&quot; value=&quot;5&quot;/&gt;&lt;property id=&quot;20300&quot; value=&quot;Slide 9&quot;/&gt;&lt;property id=&quot;20307&quot; value=&quot;300&quot;/&gt;&lt;/object&gt;&lt;object type=&quot;3&quot; unique_id=&quot;10433&quot;&gt;&lt;property id=&quot;20148&quot; value=&quot;5&quot;/&gt;&lt;property id=&quot;20300&quot; value=&quot;Slide 10&quot;/&gt;&lt;property id=&quot;20307&quot; value=&quot;369&quot;/&gt;&lt;/object&gt;&lt;object type=&quot;3&quot; unique_id=&quot;10434&quot;&gt;&lt;property id=&quot;20148&quot; value=&quot;5&quot;/&gt;&lt;property id=&quot;20300&quot; value=&quot;Slide 11&quot;/&gt;&lt;property id=&quot;20307&quot; value=&quot;370&quot;/&gt;&lt;/object&gt;&lt;object type=&quot;3&quot; unique_id=&quot;10435&quot;&gt;&lt;property id=&quot;20148&quot; value=&quot;5&quot;/&gt;&lt;property id=&quot;20300&quot; value=&quot;Slide 12&quot;/&gt;&lt;property id=&quot;20307&quot; value=&quot;303&quot;/&gt;&lt;/object&gt;&lt;object type=&quot;3&quot; unique_id=&quot;10436&quot;&gt;&lt;property id=&quot;20148&quot; value=&quot;5&quot;/&gt;&lt;property id=&quot;20300&quot; value=&quot;Slide 13&quot;/&gt;&lt;property id=&quot;20307&quot; value=&quot;304&quot;/&gt;&lt;/object&gt;&lt;object type=&quot;3&quot; unique_id=&quot;10437&quot;&gt;&lt;property id=&quot;20148&quot; value=&quot;5&quot;/&gt;&lt;property id=&quot;20300&quot; value=&quot;Slide 14&quot;/&gt;&lt;property id=&quot;20307&quot; value=&quot;305&quot;/&gt;&lt;/object&gt;&lt;object type=&quot;3&quot; unique_id=&quot;10438&quot;&gt;&lt;property id=&quot;20148&quot; value=&quot;5&quot;/&gt;&lt;property id=&quot;20300&quot; value=&quot;Slide 15&quot;/&gt;&lt;property id=&quot;20307&quot; value=&quot;306&quot;/&gt;&lt;/object&gt;&lt;object type=&quot;3&quot; unique_id=&quot;10439&quot;&gt;&lt;property id=&quot;20148&quot; value=&quot;5&quot;/&gt;&lt;property id=&quot;20300&quot; value=&quot;Slide 16&quot;/&gt;&lt;property id=&quot;20307&quot; value=&quot;307&quot;/&gt;&lt;/object&gt;&lt;object type=&quot;3&quot; unique_id=&quot;10440&quot;&gt;&lt;property id=&quot;20148&quot; value=&quot;5&quot;/&gt;&lt;property id=&quot;20300&quot; value=&quot;Slide 17&quot;/&gt;&lt;property id=&quot;20307&quot; value=&quot;308&quot;/&gt;&lt;/object&gt;&lt;object type=&quot;3&quot; unique_id=&quot;10441&quot;&gt;&lt;property id=&quot;20148&quot; value=&quot;5&quot;/&gt;&lt;property id=&quot;20300&quot; value=&quot;Slide 18&quot;/&gt;&lt;property id=&quot;20307&quot; value=&quot;309&quot;/&gt;&lt;/object&gt;&lt;object type=&quot;3&quot; unique_id=&quot;10442&quot;&gt;&lt;property id=&quot;20148&quot; value=&quot;5&quot;/&gt;&lt;property id=&quot;20300&quot; value=&quot;Slide 19&quot;/&gt;&lt;property id=&quot;20307&quot; value=&quot;310&quot;/&gt;&lt;/object&gt;&lt;object type=&quot;3&quot; unique_id=&quot;10443&quot;&gt;&lt;property id=&quot;20148&quot; value=&quot;5&quot;/&gt;&lt;property id=&quot;20300&quot; value=&quot;Slide 20&quot;/&gt;&lt;property id=&quot;20307&quot; value=&quot;311&quot;/&gt;&lt;/object&gt;&lt;object type=&quot;3&quot; unique_id=&quot;10444&quot;&gt;&lt;property id=&quot;20148&quot; value=&quot;5&quot;/&gt;&lt;property id=&quot;20300&quot; value=&quot;Slide 21&quot;/&gt;&lt;property id=&quot;20307&quot; value=&quot;312&quot;/&gt;&lt;/object&gt;&lt;object type=&quot;3&quot; unique_id=&quot;10445&quot;&gt;&lt;property id=&quot;20148&quot; value=&quot;5&quot;/&gt;&lt;property id=&quot;20300&quot; value=&quot;Slide 22&quot;/&gt;&lt;property id=&quot;20307&quot; value=&quot;313&quot;/&gt;&lt;/object&gt;&lt;object type=&quot;3&quot; unique_id=&quot;10446&quot;&gt;&lt;property id=&quot;20148&quot; value=&quot;5&quot;/&gt;&lt;property id=&quot;20300&quot; value=&quot;Slide 23&quot;/&gt;&lt;property id=&quot;20307&quot; value=&quot;314&quot;/&gt;&lt;/object&gt;&lt;object type=&quot;3&quot; unique_id=&quot;10447&quot;&gt;&lt;property id=&quot;20148&quot; value=&quot;5&quot;/&gt;&lt;property id=&quot;20300&quot; value=&quot;Slide 24&quot;/&gt;&lt;property id=&quot;20307&quot; value=&quot;315&quot;/&gt;&lt;/object&gt;&lt;object type=&quot;3&quot; unique_id=&quot;10448&quot;&gt;&lt;property id=&quot;20148&quot; value=&quot;5&quot;/&gt;&lt;property id=&quot;20300&quot; value=&quot;Slide 25&quot;/&gt;&lt;property id=&quot;20307&quot; value=&quot;316&quot;/&gt;&lt;/object&gt;&lt;object type=&quot;3&quot; unique_id=&quot;10449&quot;&gt;&lt;property id=&quot;20148&quot; value=&quot;5&quot;/&gt;&lt;property id=&quot;20300&quot; value=&quot;Slide 26&quot;/&gt;&lt;property id=&quot;20307&quot; value=&quot;317&quot;/&gt;&lt;/object&gt;&lt;object type=&quot;3&quot; unique_id=&quot;10450&quot;&gt;&lt;property id=&quot;20148&quot; value=&quot;5&quot;/&gt;&lt;property id=&quot;20300&quot; value=&quot;Slide 27&quot;/&gt;&lt;property id=&quot;20307&quot; value=&quot;379&quot;/&gt;&lt;/object&gt;&lt;object type=&quot;3&quot; unique_id=&quot;10451&quot;&gt;&lt;property id=&quot;20148&quot; value=&quot;5&quot;/&gt;&lt;property id=&quot;20300&quot; value=&quot;Slide 28&quot;/&gt;&lt;property id=&quot;20307&quot; value=&quot;318&quot;/&gt;&lt;/object&gt;&lt;object type=&quot;3&quot; unique_id=&quot;10452&quot;&gt;&lt;property id=&quot;20148&quot; value=&quot;5&quot;/&gt;&lt;property id=&quot;20300&quot; value=&quot;Slide 29&quot;/&gt;&lt;property id=&quot;20307&quot; value=&quot;319&quot;/&gt;&lt;/object&gt;&lt;object type=&quot;3&quot; unique_id=&quot;10453&quot;&gt;&lt;property id=&quot;20148&quot; value=&quot;5&quot;/&gt;&lt;property id=&quot;20300&quot; value=&quot;Slide 30&quot;/&gt;&lt;property id=&quot;20307&quot; value=&quot;320&quot;/&gt;&lt;/object&gt;&lt;object type=&quot;3&quot; unique_id=&quot;10454&quot;&gt;&lt;property id=&quot;20148&quot; value=&quot;5&quot;/&gt;&lt;property id=&quot;20300&quot; value=&quot;Slide 31&quot;/&gt;&lt;property id=&quot;20307&quot; value=&quot;321&quot;/&gt;&lt;/object&gt;&lt;object type=&quot;3&quot; unique_id=&quot;10455&quot;&gt;&lt;property id=&quot;20148&quot; value=&quot;5&quot;/&gt;&lt;property id=&quot;20300&quot; value=&quot;Slide 32&quot;/&gt;&lt;property id=&quot;20307&quot; value=&quot;322&quot;/&gt;&lt;/object&gt;&lt;object type=&quot;3&quot; unique_id=&quot;10456&quot;&gt;&lt;property id=&quot;20148&quot; value=&quot;5&quot;/&gt;&lt;property id=&quot;20300&quot; value=&quot;Slide 33&quot;/&gt;&lt;property id=&quot;20307&quot; value=&quot;323&quot;/&gt;&lt;/object&gt;&lt;object type=&quot;3&quot; unique_id=&quot;10457&quot;&gt;&lt;property id=&quot;20148&quot; value=&quot;5&quot;/&gt;&lt;property id=&quot;20300&quot; value=&quot;Slide 34&quot;/&gt;&lt;property id=&quot;20307&quot; value=&quot;324&quot;/&gt;&lt;/object&gt;&lt;object type=&quot;3&quot; unique_id=&quot;10458&quot;&gt;&lt;property id=&quot;20148&quot; value=&quot;5&quot;/&gt;&lt;property id=&quot;20300&quot; value=&quot;Slide 35&quot;/&gt;&lt;property id=&quot;20307&quot; value=&quot;375&quot;/&gt;&lt;/object&gt;&lt;object type=&quot;3&quot; unique_id=&quot;10459&quot;&gt;&lt;property id=&quot;20148&quot; value=&quot;5&quot;/&gt;&lt;property id=&quot;20300&quot; value=&quot;Slide 36&quot;/&gt;&lt;property id=&quot;20307&quot; value=&quot;325&quot;/&gt;&lt;/object&gt;&lt;object type=&quot;3&quot; unique_id=&quot;10460&quot;&gt;&lt;property id=&quot;20148&quot; value=&quot;5&quot;/&gt;&lt;property id=&quot;20300&quot; value=&quot;Slide 37&quot;/&gt;&lt;property id=&quot;20307&quot; value=&quot;326&quot;/&gt;&lt;/object&gt;&lt;object type=&quot;3&quot; unique_id=&quot;10461&quot;&gt;&lt;property id=&quot;20148&quot; value=&quot;5&quot;/&gt;&lt;property id=&quot;20300&quot; value=&quot;Slide 38&quot;/&gt;&lt;property id=&quot;20307&quot; value=&quot;327&quot;/&gt;&lt;/object&gt;&lt;object type=&quot;3&quot; unique_id=&quot;10462&quot;&gt;&lt;property id=&quot;20148&quot; value=&quot;5&quot;/&gt;&lt;property id=&quot;20300&quot; value=&quot;Slide 39&quot;/&gt;&lt;property id=&quot;20307&quot; value=&quot;328&quot;/&gt;&lt;/object&gt;&lt;object type=&quot;3&quot; unique_id=&quot;10463&quot;&gt;&lt;property id=&quot;20148&quot; value=&quot;5&quot;/&gt;&lt;property id=&quot;20300&quot; value=&quot;Slide 40&quot;/&gt;&lt;property id=&quot;20307&quot; value=&quot;329&quot;/&gt;&lt;/object&gt;&lt;object type=&quot;3&quot; unique_id=&quot;10464&quot;&gt;&lt;property id=&quot;20148&quot; value=&quot;5&quot;/&gt;&lt;property id=&quot;20300&quot; value=&quot;Slide 41&quot;/&gt;&lt;property id=&quot;20307&quot; value=&quot;330&quot;/&gt;&lt;/object&gt;&lt;object type=&quot;3&quot; unique_id=&quot;10465&quot;&gt;&lt;property id=&quot;20148&quot; value=&quot;5&quot;/&gt;&lt;property id=&quot;20300&quot; value=&quot;Slide 42&quot;/&gt;&lt;property id=&quot;20307&quot; value=&quot;331&quot;/&gt;&lt;/object&gt;&lt;object type=&quot;3&quot; unique_id=&quot;10466&quot;&gt;&lt;property id=&quot;20148&quot; value=&quot;5&quot;/&gt;&lt;property id=&quot;20300&quot; value=&quot;Slide 43&quot;/&gt;&lt;property id=&quot;20307&quot; value=&quot;332&quot;/&gt;&lt;/object&gt;&lt;object type=&quot;3&quot; unique_id=&quot;10467&quot;&gt;&lt;property id=&quot;20148&quot; value=&quot;5&quot;/&gt;&lt;property id=&quot;20300&quot; value=&quot;Slide 44&quot;/&gt;&lt;property id=&quot;20307&quot; value=&quot;333&quot;/&gt;&lt;/object&gt;&lt;object type=&quot;3&quot; unique_id=&quot;10468&quot;&gt;&lt;property id=&quot;20148&quot; value=&quot;5&quot;/&gt;&lt;property id=&quot;20300&quot; value=&quot;Slide 45&quot;/&gt;&lt;property id=&quot;20307&quot; value=&quot;334&quot;/&gt;&lt;/object&gt;&lt;object type=&quot;3&quot; unique_id=&quot;10469&quot;&gt;&lt;property id=&quot;20148&quot; value=&quot;5&quot;/&gt;&lt;property id=&quot;20300&quot; value=&quot;Slide 46&quot;/&gt;&lt;property id=&quot;20307&quot; value=&quot;335&quot;/&gt;&lt;/object&gt;&lt;object type=&quot;3&quot; unique_id=&quot;10470&quot;&gt;&lt;property id=&quot;20148&quot; value=&quot;5&quot;/&gt;&lt;property id=&quot;20300&quot; value=&quot;Slide 47&quot;/&gt;&lt;property id=&quot;20307&quot; value=&quot;336&quot;/&gt;&lt;/object&gt;&lt;object type=&quot;3&quot; unique_id=&quot;10471&quot;&gt;&lt;property id=&quot;20148&quot; value=&quot;5&quot;/&gt;&lt;property id=&quot;20300&quot; value=&quot;Slide 48&quot;/&gt;&lt;property id=&quot;20307&quot; value=&quot;337&quot;/&gt;&lt;/object&gt;&lt;object type=&quot;3&quot; unique_id=&quot;10472&quot;&gt;&lt;property id=&quot;20148&quot; value=&quot;5&quot;/&gt;&lt;property id=&quot;20300&quot; value=&quot;Slide 49&quot;/&gt;&lt;property id=&quot;20307&quot; value=&quot;338&quot;/&gt;&lt;/object&gt;&lt;object type=&quot;3&quot; unique_id=&quot;10473&quot;&gt;&lt;property id=&quot;20148&quot; value=&quot;5&quot;/&gt;&lt;property id=&quot;20300&quot; value=&quot;Slide 50&quot;/&gt;&lt;property id=&quot;20307&quot; value=&quot;339&quot;/&gt;&lt;/object&gt;&lt;object type=&quot;3&quot; unique_id=&quot;10474&quot;&gt;&lt;property id=&quot;20148&quot; value=&quot;5&quot;/&gt;&lt;property id=&quot;20300&quot; value=&quot;Slide 51&quot;/&gt;&lt;property id=&quot;20307&quot; value=&quot;340&quot;/&gt;&lt;/object&gt;&lt;object type=&quot;3&quot; unique_id=&quot;10475&quot;&gt;&lt;property id=&quot;20148&quot; value=&quot;5&quot;/&gt;&lt;property id=&quot;20300&quot; value=&quot;Slide 52&quot;/&gt;&lt;property id=&quot;20307&quot; value=&quot;341&quot;/&gt;&lt;/object&gt;&lt;object type=&quot;3&quot; unique_id=&quot;10476&quot;&gt;&lt;property id=&quot;20148&quot; value=&quot;5&quot;/&gt;&lt;property id=&quot;20300&quot; value=&quot;Slide 53&quot;/&gt;&lt;property id=&quot;20307&quot; value=&quot;342&quot;/&gt;&lt;/object&gt;&lt;object type=&quot;3&quot; unique_id=&quot;10477&quot;&gt;&lt;property id=&quot;20148&quot; value=&quot;5&quot;/&gt;&lt;property id=&quot;20300&quot; value=&quot;Slide 54&quot;/&gt;&lt;property id=&quot;20307&quot; value=&quot;343&quot;/&gt;&lt;/object&gt;&lt;object type=&quot;3&quot; unique_id=&quot;10478&quot;&gt;&lt;property id=&quot;20148&quot; value=&quot;5&quot;/&gt;&lt;property id=&quot;20300&quot; value=&quot;Slide 55&quot;/&gt;&lt;property id=&quot;20307&quot; value=&quot;344&quot;/&gt;&lt;/object&gt;&lt;object type=&quot;3&quot; unique_id=&quot;10479&quot;&gt;&lt;property id=&quot;20148&quot; value=&quot;5&quot;/&gt;&lt;property id=&quot;20300&quot; value=&quot;Slide 56&quot;/&gt;&lt;property id=&quot;20307&quot; value=&quot;345&quot;/&gt;&lt;/object&gt;&lt;object type=&quot;3&quot; unique_id=&quot;10480&quot;&gt;&lt;property id=&quot;20148&quot; value=&quot;5&quot;/&gt;&lt;property id=&quot;20300&quot; value=&quot;Slide 57&quot;/&gt;&lt;property id=&quot;20307&quot; value=&quot;346&quot;/&gt;&lt;/object&gt;&lt;object type=&quot;3&quot; unique_id=&quot;10481&quot;&gt;&lt;property id=&quot;20148&quot; value=&quot;5&quot;/&gt;&lt;property id=&quot;20300&quot; value=&quot;Slide 58&quot;/&gt;&lt;property id=&quot;20307&quot; value=&quot;376&quot;/&gt;&lt;/object&gt;&lt;object type=&quot;3&quot; unique_id=&quot;10482&quot;&gt;&lt;property id=&quot;20148&quot; value=&quot;5&quot;/&gt;&lt;property id=&quot;20300&quot; value=&quot;Slide 59&quot;/&gt;&lt;property id=&quot;20307&quot; value=&quot;347&quot;/&gt;&lt;/object&gt;&lt;object type=&quot;3&quot; unique_id=&quot;10483&quot;&gt;&lt;property id=&quot;20148&quot; value=&quot;5&quot;/&gt;&lt;property id=&quot;20300&quot; value=&quot;Slide 60&quot;/&gt;&lt;property id=&quot;20307&quot; value=&quot;348&quot;/&gt;&lt;/object&gt;&lt;object type=&quot;3&quot; unique_id=&quot;10484&quot;&gt;&lt;property id=&quot;20148&quot; value=&quot;5&quot;/&gt;&lt;property id=&quot;20300&quot; value=&quot;Slide 61&quot;/&gt;&lt;property id=&quot;20307&quot; value=&quot;349&quot;/&gt;&lt;/object&gt;&lt;object type=&quot;3&quot; unique_id=&quot;10485&quot;&gt;&lt;property id=&quot;20148&quot; value=&quot;5&quot;/&gt;&lt;property id=&quot;20300&quot; value=&quot;Slide 62&quot;/&gt;&lt;property id=&quot;20307&quot; value=&quot;350&quot;/&gt;&lt;/object&gt;&lt;object type=&quot;3&quot; unique_id=&quot;10486&quot;&gt;&lt;property id=&quot;20148&quot; value=&quot;5&quot;/&gt;&lt;property id=&quot;20300&quot; value=&quot;Slide 63&quot;/&gt;&lt;property id=&quot;20307&quot; value=&quot;351&quot;/&gt;&lt;/object&gt;&lt;object type=&quot;3&quot; unique_id=&quot;10487&quot;&gt;&lt;property id=&quot;20148&quot; value=&quot;5&quot;/&gt;&lt;property id=&quot;20300&quot; value=&quot;Slide 66&quot;/&gt;&lt;property id=&quot;20307&quot; value=&quot;359&quot;/&gt;&lt;/object&gt;&lt;object type=&quot;3&quot; unique_id=&quot;10488&quot;&gt;&lt;property id=&quot;20148&quot; value=&quot;5&quot;/&gt;&lt;property id=&quot;20300&quot; value=&quot;Slide 67&quot;/&gt;&lt;property id=&quot;20307&quot; value=&quot;361&quot;/&gt;&lt;/object&gt;&lt;object type=&quot;3&quot; unique_id=&quot;10489&quot;&gt;&lt;property id=&quot;20148&quot; value=&quot;5&quot;/&gt;&lt;property id=&quot;20300&quot; value=&quot;Slide 68&quot;/&gt;&lt;property id=&quot;20307&quot; value=&quot;360&quot;/&gt;&lt;/object&gt;&lt;object type=&quot;3&quot; unique_id=&quot;10490&quot;&gt;&lt;property id=&quot;20148&quot; value=&quot;5&quot;/&gt;&lt;property id=&quot;20300&quot; value=&quot;Slide 69&quot;/&gt;&lt;property id=&quot;20307&quot; value=&quot;362&quot;/&gt;&lt;/object&gt;&lt;object type=&quot;3&quot; unique_id=&quot;10491&quot;&gt;&lt;property id=&quot;20148&quot; value=&quot;5&quot;/&gt;&lt;property id=&quot;20300&quot; value=&quot;Slide 70&quot;/&gt;&lt;property id=&quot;20307&quot; value=&quot;364&quot;/&gt;&lt;/object&gt;&lt;object type=&quot;3&quot; unique_id=&quot;10492&quot;&gt;&lt;property id=&quot;20148&quot; value=&quot;5&quot;/&gt;&lt;property id=&quot;20300&quot; value=&quot;Slide 71&quot;/&gt;&lt;property id=&quot;20307&quot; value=&quot;365&quot;/&gt;&lt;/object&gt;&lt;object type=&quot;3&quot; unique_id=&quot;10493&quot;&gt;&lt;property id=&quot;20148&quot; value=&quot;5&quot;/&gt;&lt;property id=&quot;20300&quot; value=&quot;Slide 72&quot;/&gt;&lt;property id=&quot;20307&quot; value=&quot;352&quot;/&gt;&lt;/object&gt;&lt;object type=&quot;3&quot; unique_id=&quot;10494&quot;&gt;&lt;property id=&quot;20148&quot; value=&quot;5&quot;/&gt;&lt;property id=&quot;20300&quot; value=&quot;Slide 73&quot;/&gt;&lt;property id=&quot;20307&quot; value=&quot;377&quot;/&gt;&lt;/object&gt;&lt;object type=&quot;3&quot; unique_id=&quot;10495&quot;&gt;&lt;property id=&quot;20148&quot; value=&quot;5&quot;/&gt;&lt;property id=&quot;20300&quot; value=&quot;Slide 74&quot;/&gt;&lt;property id=&quot;20307&quot; value=&quot;353&quot;/&gt;&lt;/object&gt;&lt;object type=&quot;3&quot; unique_id=&quot;10496&quot;&gt;&lt;property id=&quot;20148&quot; value=&quot;5&quot;/&gt;&lt;property id=&quot;20300&quot; value=&quot;Slide 75&quot;/&gt;&lt;property id=&quot;20307&quot; value=&quot;354&quot;/&gt;&lt;/object&gt;&lt;object type=&quot;3&quot; unique_id=&quot;10497&quot;&gt;&lt;property id=&quot;20148&quot; value=&quot;5&quot;/&gt;&lt;property id=&quot;20300&quot; value=&quot;Slide 76&quot;/&gt;&lt;property id=&quot;20307&quot; value=&quot;355&quot;/&gt;&lt;/object&gt;&lt;object type=&quot;3&quot; unique_id=&quot;10498&quot;&gt;&lt;property id=&quot;20148&quot; value=&quot;5&quot;/&gt;&lt;property id=&quot;20300&quot; value=&quot;Slide 77&quot;/&gt;&lt;property id=&quot;20307&quot; value=&quot;368&quot;/&gt;&lt;/object&gt;&lt;object type=&quot;3&quot; unique_id=&quot;10499&quot;&gt;&lt;property id=&quot;20148&quot; value=&quot;5&quot;/&gt;&lt;property id=&quot;20300&quot; value=&quot;Slide 78&quot;/&gt;&lt;property id=&quot;20307&quot; value=&quot;367&quot;/&gt;&lt;/object&gt;&lt;object type=&quot;3&quot; unique_id=&quot;10500&quot;&gt;&lt;property id=&quot;20148&quot; value=&quot;5&quot;/&gt;&lt;property id=&quot;20300&quot; value=&quot;Slide 79&quot;/&gt;&lt;property id=&quot;20307&quot; value=&quot;356&quot;/&gt;&lt;/object&gt;&lt;object type=&quot;3&quot; unique_id=&quot;10501&quot;&gt;&lt;property id=&quot;20148&quot; value=&quot;5&quot;/&gt;&lt;property id=&quot;20300&quot; value=&quot;Slide 80&quot;/&gt;&lt;property id=&quot;20307&quot; value=&quot;357&quot;/&gt;&lt;/object&gt;&lt;object type=&quot;3&quot; unique_id=&quot;10502&quot;&gt;&lt;property id=&quot;20148&quot; value=&quot;5&quot;/&gt;&lt;property id=&quot;20300&quot; value=&quot;Slide 81&quot;/&gt;&lt;property id=&quot;20307&quot; value=&quot;358&quot;/&gt;&lt;/object&gt;&lt;object type=&quot;3&quot; unique_id=&quot;10503&quot;&gt;&lt;property id=&quot;20148&quot; value=&quot;5&quot;/&gt;&lt;property id=&quot;20300&quot; value=&quot;Slide 82&quot;/&gt;&lt;property id=&quot;20307&quot; value=&quot;363&quot;/&gt;&lt;/object&gt;&lt;object type=&quot;3&quot; unique_id=&quot;10504&quot;&gt;&lt;property id=&quot;20148&quot; value=&quot;5&quot;/&gt;&lt;property id=&quot;20300&quot; value=&quot;Slide 83&quot;/&gt;&lt;property id=&quot;20307&quot; value=&quot;378&quot;/&gt;&lt;/object&gt;&lt;object type=&quot;3&quot; unique_id=&quot;10505&quot;&gt;&lt;property id=&quot;20148&quot; value=&quot;5&quot;/&gt;&lt;property id=&quot;20300&quot; value=&quot;Slide 84&quot;/&gt;&lt;property id=&quot;20307&quot; value=&quot;373&quot;/&gt;&lt;/object&gt;&lt;object type=&quot;3&quot; unique_id=&quot;10926&quot;&gt;&lt;property id=&quot;20148&quot; value=&quot;5&quot;/&gt;&lt;property id=&quot;20300&quot; value=&quot;Slide 64&quot;/&gt;&lt;property id=&quot;20307&quot; value=&quot;380&quot;/&gt;&lt;/object&gt;&lt;object type=&quot;3&quot; unique_id=&quot;10927&quot;&gt;&lt;property id=&quot;20148&quot; value=&quot;5&quot;/&gt;&lt;property id=&quot;20300&quot; value=&quot;Slide 65&quot;/&gt;&lt;property id=&quot;20307&quot; value=&quot;381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1_powerpoint-template-simple (1)">
  <a:themeElements>
    <a:clrScheme name="Custom 1">
      <a:dk1>
        <a:sysClr val="windowText" lastClr="000000"/>
      </a:dk1>
      <a:lt1>
        <a:sysClr val="window" lastClr="FFFFFF"/>
      </a:lt1>
      <a:dk2>
        <a:srgbClr val="262626"/>
      </a:dk2>
      <a:lt2>
        <a:srgbClr val="000000"/>
      </a:lt2>
      <a:accent1>
        <a:srgbClr val="4596CA"/>
      </a:accent1>
      <a:accent2>
        <a:srgbClr val="6AB3E3"/>
      </a:accent2>
      <a:accent3>
        <a:srgbClr val="8C84D6"/>
      </a:accent3>
      <a:accent4>
        <a:srgbClr val="F79475"/>
      </a:accent4>
      <a:accent5>
        <a:srgbClr val="262626"/>
      </a:accent5>
      <a:accent6>
        <a:srgbClr val="58595B"/>
      </a:accent6>
      <a:hlink>
        <a:srgbClr val="808080"/>
      </a:hlink>
      <a:folHlink>
        <a:srgbClr val="58595B"/>
      </a:folHlink>
    </a:clrScheme>
    <a:fontScheme name="TAFE Font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E6E6E6"/>
        </a:solidFill>
        <a:ln>
          <a:noFill/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2" id="{B870BA68-FAC2-4947-9809-F0E3290765B9}" vid="{E12651EF-3267-B546-BB53-1A3A152033E5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12194</TotalTime>
  <Words>3408</Words>
  <Application>Microsoft Office PowerPoint</Application>
  <PresentationFormat>On-screen Show (4:3)</PresentationFormat>
  <Paragraphs>811</Paragraphs>
  <Slides>112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112</vt:i4>
      </vt:variant>
    </vt:vector>
  </HeadingPairs>
  <TitlesOfParts>
    <vt:vector size="120" baseType="lpstr">
      <vt:lpstr>Arial</vt:lpstr>
      <vt:lpstr>Calibri</vt:lpstr>
      <vt:lpstr>Comic Sans MS</vt:lpstr>
      <vt:lpstr>Consolas</vt:lpstr>
      <vt:lpstr>Times New Roman</vt:lpstr>
      <vt:lpstr>Verdana</vt:lpstr>
      <vt:lpstr>Wingdings</vt:lpstr>
      <vt:lpstr>1_powerpoint-template-simple (1)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END OF LESSON</vt:lpstr>
    </vt:vector>
  </TitlesOfParts>
  <Company>DET NSW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Graeme Batten; Michael Dielman</dc:creator>
  <cp:lastModifiedBy>Kevin Kean</cp:lastModifiedBy>
  <cp:revision>476</cp:revision>
  <dcterms:created xsi:type="dcterms:W3CDTF">2005-06-29T04:42:32Z</dcterms:created>
  <dcterms:modified xsi:type="dcterms:W3CDTF">2021-08-18T01:53:33Z</dcterms:modified>
</cp:coreProperties>
</file>